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60" r:id="rId5"/>
    <p:sldMasterId id="2147483658" r:id="rId6"/>
    <p:sldMasterId id="2147483668" r:id="rId7"/>
    <p:sldMasterId id="2147483670" r:id="rId8"/>
    <p:sldMasterId id="2147483662" r:id="rId9"/>
  </p:sldMasterIdLst>
  <p:notesMasterIdLst>
    <p:notesMasterId r:id="rId12"/>
  </p:notesMasterIdLst>
  <p:handoutMasterIdLst>
    <p:handoutMasterId r:id="rId13"/>
  </p:handoutMasterIdLst>
  <p:sldIdLst>
    <p:sldId id="258" r:id="rId10"/>
    <p:sldId id="259" r:id="rId11"/>
  </p:sldIdLst>
  <p:sldSz cx="9906000" cy="6858000" type="A4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8"/>
    <a:srgbClr val="FAFFC2"/>
    <a:srgbClr val="2A7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F5CA79-8A6B-4492-ACDF-C372640DF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641CFC-CF83-4C19-8296-B8EF22D39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53C6-656B-424A-8178-7E65BE08E157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70AE3F-405C-42C8-AE09-C05AF227D8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768069-9DE5-43E4-9FF1-3F621DEE21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D6E9-D06C-4CEC-BB8D-D4006805B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29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1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1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2279-DAE6-436F-9ED4-670CDBF77777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39838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893"/>
            <a:ext cx="5438775" cy="39102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46"/>
            <a:ext cx="2946400" cy="498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31646"/>
            <a:ext cx="2946400" cy="498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85F2-4235-4F26-A8C3-C9AF47EBF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89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 - PERIODE</a:t>
            </a:r>
            <a:br>
              <a:rPr lang="fr-FR" dirty="0"/>
            </a:br>
            <a:r>
              <a:rPr lang="fr-FR" dirty="0"/>
              <a:t>accueil de loisirs / élémentaire / maternel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1B3478-625A-4970-812F-72ED7D2C2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6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/Vacances - 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AB06A42-AC7B-4CA2-9C9D-9D0763D186D0}"/>
              </a:ext>
            </a:extLst>
          </p:cNvPr>
          <p:cNvSpPr/>
          <p:nvPr userDrawn="1"/>
        </p:nvSpPr>
        <p:spPr>
          <a:xfrm>
            <a:off x="7506495" y="2117138"/>
            <a:ext cx="2408963" cy="4206059"/>
          </a:xfrm>
          <a:prstGeom prst="rect">
            <a:avLst/>
          </a:prstGeom>
          <a:solidFill>
            <a:srgbClr val="FAFFC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4EBBD0-0713-448C-92FD-1720D7F58602}"/>
              </a:ext>
            </a:extLst>
          </p:cNvPr>
          <p:cNvSpPr/>
          <p:nvPr userDrawn="1"/>
        </p:nvSpPr>
        <p:spPr>
          <a:xfrm>
            <a:off x="5012518" y="2094747"/>
            <a:ext cx="2398519" cy="4228451"/>
          </a:xfrm>
          <a:prstGeom prst="rect">
            <a:avLst/>
          </a:prstGeom>
          <a:solidFill>
            <a:srgbClr val="EEECE8">
              <a:alpha val="3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2C1009-C829-497B-9F43-AF68019A6375}"/>
              </a:ext>
            </a:extLst>
          </p:cNvPr>
          <p:cNvSpPr/>
          <p:nvPr userDrawn="1"/>
        </p:nvSpPr>
        <p:spPr>
          <a:xfrm>
            <a:off x="2501037" y="2117139"/>
            <a:ext cx="2408963" cy="4206059"/>
          </a:xfrm>
          <a:prstGeom prst="rect">
            <a:avLst/>
          </a:prstGeom>
          <a:solidFill>
            <a:srgbClr val="FAFFC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5BB8B9-B13D-482E-B639-995BF2A3DBAC}"/>
              </a:ext>
            </a:extLst>
          </p:cNvPr>
          <p:cNvSpPr/>
          <p:nvPr userDrawn="1"/>
        </p:nvSpPr>
        <p:spPr>
          <a:xfrm>
            <a:off x="6472" y="2100580"/>
            <a:ext cx="2398519" cy="4228451"/>
          </a:xfrm>
          <a:prstGeom prst="rect">
            <a:avLst/>
          </a:prstGeom>
          <a:solidFill>
            <a:srgbClr val="EEECE8">
              <a:alpha val="3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51050"/>
            <a:ext cx="2414450" cy="42779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85925-C8E4-4280-AEC1-A8C567CD2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" y="1722069"/>
            <a:ext cx="2411413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30B196A-7E6E-4493-82C0-F9BC540211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50" y="1722069"/>
            <a:ext cx="2411413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AD5F3BE-E4F7-48AF-8E63-B9B9D3273A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92963" y="1713553"/>
            <a:ext cx="2411413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76AC88-DAD1-47A3-A3B4-53E72BFCB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7241" y="1722069"/>
            <a:ext cx="2411413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577073D-3D46-4D39-877E-C501E331F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ou vacances - 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9C3D5F14-563B-4EB3-A99A-5776F900E381}"/>
              </a:ext>
            </a:extLst>
          </p:cNvPr>
          <p:cNvSpPr/>
          <p:nvPr userDrawn="1"/>
        </p:nvSpPr>
        <p:spPr>
          <a:xfrm>
            <a:off x="8012804" y="2125148"/>
            <a:ext cx="1880283" cy="4160834"/>
          </a:xfrm>
          <a:prstGeom prst="rect">
            <a:avLst/>
          </a:prstGeom>
          <a:solidFill>
            <a:srgbClr val="EEECE8">
              <a:alpha val="3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7882F5-51AA-4E3D-BC3A-0B675078E172}"/>
              </a:ext>
            </a:extLst>
          </p:cNvPr>
          <p:cNvSpPr/>
          <p:nvPr userDrawn="1"/>
        </p:nvSpPr>
        <p:spPr>
          <a:xfrm>
            <a:off x="3998009" y="2135724"/>
            <a:ext cx="1880283" cy="4173534"/>
          </a:xfrm>
          <a:prstGeom prst="rect">
            <a:avLst/>
          </a:prstGeom>
          <a:solidFill>
            <a:srgbClr val="EEECE8">
              <a:alpha val="3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995D4C-0359-45ED-93B0-262963DB2D50}"/>
              </a:ext>
            </a:extLst>
          </p:cNvPr>
          <p:cNvSpPr/>
          <p:nvPr userDrawn="1"/>
        </p:nvSpPr>
        <p:spPr>
          <a:xfrm>
            <a:off x="1993618" y="2100580"/>
            <a:ext cx="1867239" cy="4228449"/>
          </a:xfrm>
          <a:prstGeom prst="rect">
            <a:avLst/>
          </a:prstGeom>
          <a:solidFill>
            <a:srgbClr val="FAFFC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991771" y="2119361"/>
            <a:ext cx="1869086" cy="41788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6693C-5B7B-462F-A979-22D88EC39097}"/>
              </a:ext>
            </a:extLst>
          </p:cNvPr>
          <p:cNvSpPr/>
          <p:nvPr userDrawn="1"/>
        </p:nvSpPr>
        <p:spPr>
          <a:xfrm>
            <a:off x="-14941" y="2114302"/>
            <a:ext cx="1892328" cy="4228451"/>
          </a:xfrm>
          <a:prstGeom prst="rect">
            <a:avLst/>
          </a:prstGeom>
          <a:solidFill>
            <a:srgbClr val="EEECE8">
              <a:alpha val="3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-5487" y="2100580"/>
            <a:ext cx="1872387" cy="419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2B721C-368D-426D-BB0F-C438AEB19763}"/>
              </a:ext>
            </a:extLst>
          </p:cNvPr>
          <p:cNvSpPr/>
          <p:nvPr userDrawn="1"/>
        </p:nvSpPr>
        <p:spPr>
          <a:xfrm>
            <a:off x="6017426" y="2118870"/>
            <a:ext cx="1869707" cy="4172061"/>
          </a:xfrm>
          <a:prstGeom prst="rect">
            <a:avLst/>
          </a:prstGeom>
          <a:solidFill>
            <a:srgbClr val="FAFFC2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BB2EB46-B53A-4C62-9036-D141F7CEF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05107" y="2114302"/>
            <a:ext cx="1883251" cy="41964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AFAFDCAE-B850-4FDF-957A-A434FD1F54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03365" y="2139949"/>
            <a:ext cx="1873792" cy="41509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25D25467-9A32-476B-9A7A-41B1010FB5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2807" y="1647100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1" name="Espace réservé du texte 2">
            <a:extLst>
              <a:ext uri="{FF2B5EF4-FFF2-40B4-BE49-F238E27FC236}">
                <a16:creationId xmlns:a16="http://schemas.microsoft.com/office/drawing/2014/main" id="{89DFE820-1B61-4D8B-AFC4-2755195A4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02889" y="1645938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2" name="Espace réservé du texte 2">
            <a:extLst>
              <a:ext uri="{FF2B5EF4-FFF2-40B4-BE49-F238E27FC236}">
                <a16:creationId xmlns:a16="http://schemas.microsoft.com/office/drawing/2014/main" id="{677E0EFC-D6AE-4D0C-91B8-821C38EFFE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08585" y="1647100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3" name="Espace réservé du texte 2">
            <a:extLst>
              <a:ext uri="{FF2B5EF4-FFF2-40B4-BE49-F238E27FC236}">
                <a16:creationId xmlns:a16="http://schemas.microsoft.com/office/drawing/2014/main" id="{9E65ACAC-BE3E-45A3-B56D-1D30E6F9A3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29200" y="1659417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4" name="Espace réservé du texte 2">
            <a:extLst>
              <a:ext uri="{FF2B5EF4-FFF2-40B4-BE49-F238E27FC236}">
                <a16:creationId xmlns:a16="http://schemas.microsoft.com/office/drawing/2014/main" id="{ADC99E44-A5C9-40AC-AF5A-BCCC00D420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41666" y="1645244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1">
            <a:extLst>
              <a:ext uri="{FF2B5EF4-FFF2-40B4-BE49-F238E27FC236}">
                <a16:creationId xmlns:a16="http://schemas.microsoft.com/office/drawing/2014/main" id="{E793ADAD-0CAA-44A4-A693-86285167AC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10583" y="2127871"/>
            <a:ext cx="1873792" cy="41813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F055235-E75D-4634-ABCE-638B835E9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0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ériscolaire  - Semaine 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33" y="1703297"/>
            <a:ext cx="2411067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PERISCOLAIRE  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498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996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501009" y="1703297"/>
            <a:ext cx="2414449" cy="361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51050"/>
            <a:ext cx="2414450" cy="42779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852BFF5-8E70-424C-B097-34E97BCE8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SAMEDI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2A7387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  <a:br>
              <a:rPr lang="fr-FR" dirty="0"/>
            </a:br>
            <a:r>
              <a:rPr lang="fr-FR" dirty="0"/>
              <a:t>espace jeunes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A9C2F61-2390-43EC-9C52-089C48B27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el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date / période</a:t>
            </a:r>
            <a:br>
              <a:rPr lang="fr-FR" dirty="0"/>
            </a:br>
            <a:r>
              <a:rPr lang="fr-FR" dirty="0"/>
              <a:t>accueil de loisirs ou periscolaire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EDAD710-1886-448D-9964-162C968A266F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6" name="Espace réservé du texte 21">
            <a:extLst>
              <a:ext uri="{FF2B5EF4-FFF2-40B4-BE49-F238E27FC236}">
                <a16:creationId xmlns:a16="http://schemas.microsoft.com/office/drawing/2014/main" id="{8845F7ED-23B9-4ABF-835A-C6C355072EB5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A243BCD9-8444-45EC-A82C-4B92DF5AE20C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68" name="Espace réservé du texte 21">
            <a:extLst>
              <a:ext uri="{FF2B5EF4-FFF2-40B4-BE49-F238E27FC236}">
                <a16:creationId xmlns:a16="http://schemas.microsoft.com/office/drawing/2014/main" id="{98E67EB9-F145-435F-A185-7CCCA1328C26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9" name="Espace réservé du texte 5">
            <a:extLst>
              <a:ext uri="{FF2B5EF4-FFF2-40B4-BE49-F238E27FC236}">
                <a16:creationId xmlns:a16="http://schemas.microsoft.com/office/drawing/2014/main" id="{4F7D85C3-9F49-4CC4-ABE4-2BE23AD3E3DA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70" name="Espace réservé du texte 21">
            <a:extLst>
              <a:ext uri="{FF2B5EF4-FFF2-40B4-BE49-F238E27FC236}">
                <a16:creationId xmlns:a16="http://schemas.microsoft.com/office/drawing/2014/main" id="{06545CB9-E77F-4975-9E8C-7F66E4369941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9" name="Espace réservé du texte 5">
            <a:extLst>
              <a:ext uri="{FF2B5EF4-FFF2-40B4-BE49-F238E27FC236}">
                <a16:creationId xmlns:a16="http://schemas.microsoft.com/office/drawing/2014/main" id="{FD6AADA6-AB35-4767-BA51-536F2F65806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0" name="Espace réservé du texte 21">
            <a:extLst>
              <a:ext uri="{FF2B5EF4-FFF2-40B4-BE49-F238E27FC236}">
                <a16:creationId xmlns:a16="http://schemas.microsoft.com/office/drawing/2014/main" id="{B45527E6-4DDC-450B-93E5-774ACCD3F0AC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1" name="Espace réservé du texte 5">
            <a:extLst>
              <a:ext uri="{FF2B5EF4-FFF2-40B4-BE49-F238E27FC236}">
                <a16:creationId xmlns:a16="http://schemas.microsoft.com/office/drawing/2014/main" id="{8174FF17-8199-4F5F-A953-99203FADD6F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2" name="Espace réservé du texte 21">
            <a:extLst>
              <a:ext uri="{FF2B5EF4-FFF2-40B4-BE49-F238E27FC236}">
                <a16:creationId xmlns:a16="http://schemas.microsoft.com/office/drawing/2014/main" id="{97A5AE7B-8076-401A-AD13-2176D058CF8A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3" name="Espace réservé du texte 5">
            <a:extLst>
              <a:ext uri="{FF2B5EF4-FFF2-40B4-BE49-F238E27FC236}">
                <a16:creationId xmlns:a16="http://schemas.microsoft.com/office/drawing/2014/main" id="{B9DB2F85-0E3F-496F-BF45-497DC0A3BF74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4" name="Espace réservé du texte 21">
            <a:extLst>
              <a:ext uri="{FF2B5EF4-FFF2-40B4-BE49-F238E27FC236}">
                <a16:creationId xmlns:a16="http://schemas.microsoft.com/office/drawing/2014/main" id="{1264E506-A804-4408-9358-4674BBBDC255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7F2BD178-C908-413A-B0D9-AE2CC03EA12F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6" name="Espace réservé du texte 21">
            <a:extLst>
              <a:ext uri="{FF2B5EF4-FFF2-40B4-BE49-F238E27FC236}">
                <a16:creationId xmlns:a16="http://schemas.microsoft.com/office/drawing/2014/main" id="{6A38711A-F9E5-4ACD-A490-D9843C86EEB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7" name="Espace réservé du texte 5">
            <a:extLst>
              <a:ext uri="{FF2B5EF4-FFF2-40B4-BE49-F238E27FC236}">
                <a16:creationId xmlns:a16="http://schemas.microsoft.com/office/drawing/2014/main" id="{55E38769-3981-41BC-8C2F-A8DC29F53DA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8" name="Espace réservé du texte 21">
            <a:extLst>
              <a:ext uri="{FF2B5EF4-FFF2-40B4-BE49-F238E27FC236}">
                <a16:creationId xmlns:a16="http://schemas.microsoft.com/office/drawing/2014/main" id="{1F20FD30-D321-4B22-B672-533AB0AD3222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9" name="Espace réservé du texte 5">
            <a:extLst>
              <a:ext uri="{FF2B5EF4-FFF2-40B4-BE49-F238E27FC236}">
                <a16:creationId xmlns:a16="http://schemas.microsoft.com/office/drawing/2014/main" id="{57DBD779-85BB-4FBF-93C4-88BF36502500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0" name="Espace réservé du texte 21">
            <a:extLst>
              <a:ext uri="{FF2B5EF4-FFF2-40B4-BE49-F238E27FC236}">
                <a16:creationId xmlns:a16="http://schemas.microsoft.com/office/drawing/2014/main" id="{CB891E3F-2FD3-406D-A7C8-F96B90D2EFBD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1" name="Espace réservé du texte 5">
            <a:extLst>
              <a:ext uri="{FF2B5EF4-FFF2-40B4-BE49-F238E27FC236}">
                <a16:creationId xmlns:a16="http://schemas.microsoft.com/office/drawing/2014/main" id="{0B442157-C1B5-4D50-9C68-24B45629829C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2" name="Espace réservé du texte 21">
            <a:extLst>
              <a:ext uri="{FF2B5EF4-FFF2-40B4-BE49-F238E27FC236}">
                <a16:creationId xmlns:a16="http://schemas.microsoft.com/office/drawing/2014/main" id="{0474CB5A-F48C-4F67-B79E-302EA9F4C69F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3" name="Espace réservé du texte 5">
            <a:extLst>
              <a:ext uri="{FF2B5EF4-FFF2-40B4-BE49-F238E27FC236}">
                <a16:creationId xmlns:a16="http://schemas.microsoft.com/office/drawing/2014/main" id="{70530D00-3486-44E5-8636-26C15C0669B2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4" name="Espace réservé du texte 21">
            <a:extLst>
              <a:ext uri="{FF2B5EF4-FFF2-40B4-BE49-F238E27FC236}">
                <a16:creationId xmlns:a16="http://schemas.microsoft.com/office/drawing/2014/main" id="{018FD617-2125-4DC2-8367-C4945ABA915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5" name="Espace réservé du texte 5">
            <a:extLst>
              <a:ext uri="{FF2B5EF4-FFF2-40B4-BE49-F238E27FC236}">
                <a16:creationId xmlns:a16="http://schemas.microsoft.com/office/drawing/2014/main" id="{CB91DB7B-B3E4-4A45-9212-1F3FD31CDE3C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6" name="Espace réservé du texte 21">
            <a:extLst>
              <a:ext uri="{FF2B5EF4-FFF2-40B4-BE49-F238E27FC236}">
                <a16:creationId xmlns:a16="http://schemas.microsoft.com/office/drawing/2014/main" id="{344F79C7-25CE-4256-A020-C10C14DB2D51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7" name="Espace réservé du texte 5">
            <a:extLst>
              <a:ext uri="{FF2B5EF4-FFF2-40B4-BE49-F238E27FC236}">
                <a16:creationId xmlns:a16="http://schemas.microsoft.com/office/drawing/2014/main" id="{9DEAEA1B-EEAA-46BA-A665-DC1F8905A662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8" name="Espace réservé du texte 21">
            <a:extLst>
              <a:ext uri="{FF2B5EF4-FFF2-40B4-BE49-F238E27FC236}">
                <a16:creationId xmlns:a16="http://schemas.microsoft.com/office/drawing/2014/main" id="{94FDB2D8-A7F4-44D2-B300-0F5B4147CE43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9" name="Espace réservé du texte 5">
            <a:extLst>
              <a:ext uri="{FF2B5EF4-FFF2-40B4-BE49-F238E27FC236}">
                <a16:creationId xmlns:a16="http://schemas.microsoft.com/office/drawing/2014/main" id="{0E0A6A8F-1521-45BB-AF68-FFAF88A6B8A3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00" name="Espace réservé du texte 21">
            <a:extLst>
              <a:ext uri="{FF2B5EF4-FFF2-40B4-BE49-F238E27FC236}">
                <a16:creationId xmlns:a16="http://schemas.microsoft.com/office/drawing/2014/main" id="{433E6F9A-AF56-4815-A3DC-39019B727072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F84F263B-BA7B-465B-AF3A-9DDE7CEBC63E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02" name="Espace réservé du texte 21">
            <a:extLst>
              <a:ext uri="{FF2B5EF4-FFF2-40B4-BE49-F238E27FC236}">
                <a16:creationId xmlns:a16="http://schemas.microsoft.com/office/drawing/2014/main" id="{42E3CCA5-A336-439D-9EB2-38E3CC04DA3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3" name="Espace réservé du texte 5">
            <a:extLst>
              <a:ext uri="{FF2B5EF4-FFF2-40B4-BE49-F238E27FC236}">
                <a16:creationId xmlns:a16="http://schemas.microsoft.com/office/drawing/2014/main" id="{DBFFF38E-248F-451A-A491-99A23A08BB39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04" name="Espace réservé du texte 21">
            <a:extLst>
              <a:ext uri="{FF2B5EF4-FFF2-40B4-BE49-F238E27FC236}">
                <a16:creationId xmlns:a16="http://schemas.microsoft.com/office/drawing/2014/main" id="{25168800-AC01-4BEC-A30C-046E1458E63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5" name="Espace réservé du texte 5">
            <a:extLst>
              <a:ext uri="{FF2B5EF4-FFF2-40B4-BE49-F238E27FC236}">
                <a16:creationId xmlns:a16="http://schemas.microsoft.com/office/drawing/2014/main" id="{0F6BF8CA-D8F3-4E5A-814A-14DAA6847236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06" name="Espace réservé du texte 21">
            <a:extLst>
              <a:ext uri="{FF2B5EF4-FFF2-40B4-BE49-F238E27FC236}">
                <a16:creationId xmlns:a16="http://schemas.microsoft.com/office/drawing/2014/main" id="{5C55026C-7513-400B-8DC0-2D2A411788AA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7" name="Espace réservé du texte 5">
            <a:extLst>
              <a:ext uri="{FF2B5EF4-FFF2-40B4-BE49-F238E27FC236}">
                <a16:creationId xmlns:a16="http://schemas.microsoft.com/office/drawing/2014/main" id="{94A2794E-FA90-4BCF-A9D2-347E6B233E0E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08" name="Espace réservé du texte 21">
            <a:extLst>
              <a:ext uri="{FF2B5EF4-FFF2-40B4-BE49-F238E27FC236}">
                <a16:creationId xmlns:a16="http://schemas.microsoft.com/office/drawing/2014/main" id="{25DDE65A-1EB2-48F2-8802-F8AF0A698E2E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9" name="Espace réservé du texte 5">
            <a:extLst>
              <a:ext uri="{FF2B5EF4-FFF2-40B4-BE49-F238E27FC236}">
                <a16:creationId xmlns:a16="http://schemas.microsoft.com/office/drawing/2014/main" id="{96240352-602D-4B78-91C8-7990336A5326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10" name="Espace réservé du texte 21">
            <a:extLst>
              <a:ext uri="{FF2B5EF4-FFF2-40B4-BE49-F238E27FC236}">
                <a16:creationId xmlns:a16="http://schemas.microsoft.com/office/drawing/2014/main" id="{0405E619-5751-4613-973F-D3A7F57571D7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EBD10C8D-9173-4C14-90D1-563C627CF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8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el lundi - samedi / Espace Je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date / période</a:t>
            </a:r>
            <a:br>
              <a:rPr lang="fr-FR" dirty="0"/>
            </a:br>
            <a:r>
              <a:rPr lang="fr-FR" dirty="0"/>
              <a:t>Espaces jeunes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CE065818-8135-498D-A156-FA6BD55E0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5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/Vacances 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AFE3F8F2-DB9A-4565-AB8F-C8BEE7F07E6B}"/>
              </a:ext>
            </a:extLst>
          </p:cNvPr>
          <p:cNvSpPr/>
          <p:nvPr userDrawn="1"/>
        </p:nvSpPr>
        <p:spPr>
          <a:xfrm>
            <a:off x="158759" y="4635137"/>
            <a:ext cx="4699281" cy="2120838"/>
          </a:xfrm>
          <a:prstGeom prst="rect">
            <a:avLst/>
          </a:prstGeom>
          <a:solidFill>
            <a:srgbClr val="EEECE8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5096346" y="1989741"/>
            <a:ext cx="4660719" cy="2142839"/>
          </a:xfrm>
          <a:prstGeom prst="rect">
            <a:avLst/>
          </a:prstGeom>
          <a:solidFill>
            <a:srgbClr val="EEECE8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D0B0B76-7DD8-4000-AEA9-2A8443F1B586}"/>
              </a:ext>
            </a:extLst>
          </p:cNvPr>
          <p:cNvSpPr/>
          <p:nvPr userDrawn="1"/>
        </p:nvSpPr>
        <p:spPr>
          <a:xfrm>
            <a:off x="5077065" y="4612898"/>
            <a:ext cx="4680000" cy="2143075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4679944" cy="2521707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77065" y="2011978"/>
            <a:ext cx="4680000" cy="212160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35136"/>
            <a:ext cx="4680000" cy="215285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4680000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040" y="4600727"/>
            <a:ext cx="4680000" cy="21768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2C80EFA-DC40-4992-98B1-146D228C9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4" y="6354413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/Vacances 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89923" y="1564257"/>
            <a:ext cx="3195144" cy="2521707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923" y="1979043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759" y="159429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4707D96-5AA6-43E4-91C5-61F9D8DF0303}"/>
              </a:ext>
            </a:extLst>
          </p:cNvPr>
          <p:cNvSpPr/>
          <p:nvPr userDrawn="1"/>
        </p:nvSpPr>
        <p:spPr>
          <a:xfrm>
            <a:off x="3340248" y="1564257"/>
            <a:ext cx="3235664" cy="2521707"/>
          </a:xfrm>
          <a:prstGeom prst="rect">
            <a:avLst/>
          </a:prstGeom>
          <a:solidFill>
            <a:srgbClr val="EEECE8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FCA8E94-77A9-4FAA-8B4A-82D0F6569173}"/>
              </a:ext>
            </a:extLst>
          </p:cNvPr>
          <p:cNvSpPr/>
          <p:nvPr userDrawn="1"/>
        </p:nvSpPr>
        <p:spPr>
          <a:xfrm>
            <a:off x="6622925" y="1564257"/>
            <a:ext cx="3184893" cy="2521707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017905FE-6964-426C-AB14-24A81C353E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70699" y="158803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BE37C16-EFB8-4D55-B523-85342E908F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0507" y="1973800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31" name="Espace réservé du texte 36">
            <a:extLst>
              <a:ext uri="{FF2B5EF4-FFF2-40B4-BE49-F238E27FC236}">
                <a16:creationId xmlns:a16="http://schemas.microsoft.com/office/drawing/2014/main" id="{3B1310B0-8547-43F2-B81E-DAA110FB1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31093" y="1965617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CD4B0069-B3DC-4981-96E7-788D76DE8E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33057" y="1592766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17DF5673-E2E8-4A51-B593-D62E5B926819}"/>
              </a:ext>
            </a:extLst>
          </p:cNvPr>
          <p:cNvSpPr/>
          <p:nvPr userDrawn="1"/>
        </p:nvSpPr>
        <p:spPr>
          <a:xfrm>
            <a:off x="1732484" y="4198151"/>
            <a:ext cx="3195144" cy="2521707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Espace réservé du texte 36">
            <a:extLst>
              <a:ext uri="{FF2B5EF4-FFF2-40B4-BE49-F238E27FC236}">
                <a16:creationId xmlns:a16="http://schemas.microsoft.com/office/drawing/2014/main" id="{7376A4F0-35CC-427F-82BF-5693AE8335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32484" y="4591677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4CA7EDA6-B7F5-4F5F-960A-FD23B705E2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52867" y="417783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2D23B481-216A-4854-B2E6-773F9670F7FC}"/>
              </a:ext>
            </a:extLst>
          </p:cNvPr>
          <p:cNvSpPr/>
          <p:nvPr userDrawn="1"/>
        </p:nvSpPr>
        <p:spPr>
          <a:xfrm>
            <a:off x="5061290" y="4182613"/>
            <a:ext cx="3180248" cy="2521707"/>
          </a:xfrm>
          <a:prstGeom prst="rect">
            <a:avLst/>
          </a:prstGeom>
          <a:solidFill>
            <a:srgbClr val="EEECE8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E6ECD20E-0A2F-4FE3-B029-D76E5E5598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53904" y="417783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Espace réservé du texte 36">
            <a:extLst>
              <a:ext uri="{FF2B5EF4-FFF2-40B4-BE49-F238E27FC236}">
                <a16:creationId xmlns:a16="http://schemas.microsoft.com/office/drawing/2014/main" id="{BA9E873B-D2A9-43B3-975F-543B68ACED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64033" y="4591677"/>
            <a:ext cx="3154501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475336B-E09D-4FFE-81D7-C61698F9B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/Vacances 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89923" y="1564257"/>
            <a:ext cx="3195144" cy="2521707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923" y="1979043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759" y="159429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4707D96-5AA6-43E4-91C5-61F9D8DF0303}"/>
              </a:ext>
            </a:extLst>
          </p:cNvPr>
          <p:cNvSpPr/>
          <p:nvPr userDrawn="1"/>
        </p:nvSpPr>
        <p:spPr>
          <a:xfrm>
            <a:off x="3340248" y="1564257"/>
            <a:ext cx="3235664" cy="2521707"/>
          </a:xfrm>
          <a:prstGeom prst="rect">
            <a:avLst/>
          </a:prstGeom>
          <a:solidFill>
            <a:srgbClr val="EEECE8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FCA8E94-77A9-4FAA-8B4A-82D0F6569173}"/>
              </a:ext>
            </a:extLst>
          </p:cNvPr>
          <p:cNvSpPr/>
          <p:nvPr userDrawn="1"/>
        </p:nvSpPr>
        <p:spPr>
          <a:xfrm>
            <a:off x="6622925" y="1564257"/>
            <a:ext cx="3184893" cy="2521707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017905FE-6964-426C-AB14-24A81C353E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70699" y="158803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BE37C16-EFB8-4D55-B523-85342E908F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0507" y="1973800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31" name="Espace réservé du texte 36">
            <a:extLst>
              <a:ext uri="{FF2B5EF4-FFF2-40B4-BE49-F238E27FC236}">
                <a16:creationId xmlns:a16="http://schemas.microsoft.com/office/drawing/2014/main" id="{3B1310B0-8547-43F2-B81E-DAA110FB1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31093" y="1965617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CD4B0069-B3DC-4981-96E7-788D76DE8E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33057" y="1592766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17DF5673-E2E8-4A51-B593-D62E5B926819}"/>
              </a:ext>
            </a:extLst>
          </p:cNvPr>
          <p:cNvSpPr/>
          <p:nvPr userDrawn="1"/>
        </p:nvSpPr>
        <p:spPr>
          <a:xfrm>
            <a:off x="100114" y="4163345"/>
            <a:ext cx="3195144" cy="2521707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Espace réservé du texte 36">
            <a:extLst>
              <a:ext uri="{FF2B5EF4-FFF2-40B4-BE49-F238E27FC236}">
                <a16:creationId xmlns:a16="http://schemas.microsoft.com/office/drawing/2014/main" id="{7376A4F0-35CC-427F-82BF-5693AE8335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114" y="4591677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4CA7EDA6-B7F5-4F5F-960A-FD23B705E2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950" y="4186607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2D23B481-216A-4854-B2E6-773F9670F7FC}"/>
              </a:ext>
            </a:extLst>
          </p:cNvPr>
          <p:cNvSpPr/>
          <p:nvPr userDrawn="1"/>
        </p:nvSpPr>
        <p:spPr>
          <a:xfrm>
            <a:off x="3350439" y="4163345"/>
            <a:ext cx="3235664" cy="2521707"/>
          </a:xfrm>
          <a:prstGeom prst="rect">
            <a:avLst/>
          </a:prstGeom>
          <a:solidFill>
            <a:srgbClr val="EEECE8">
              <a:alpha val="30196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DC69B532-3906-4188-BD25-A988561492E9}"/>
              </a:ext>
            </a:extLst>
          </p:cNvPr>
          <p:cNvSpPr/>
          <p:nvPr userDrawn="1"/>
        </p:nvSpPr>
        <p:spPr>
          <a:xfrm>
            <a:off x="6633116" y="4156572"/>
            <a:ext cx="3184893" cy="2521707"/>
          </a:xfrm>
          <a:prstGeom prst="rect">
            <a:avLst/>
          </a:prstGeom>
          <a:solidFill>
            <a:srgbClr val="FAFFC2">
              <a:alpha val="4000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E6ECD20E-0A2F-4FE3-B029-D76E5E5598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80890" y="4180347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Espace réservé du texte 36">
            <a:extLst>
              <a:ext uri="{FF2B5EF4-FFF2-40B4-BE49-F238E27FC236}">
                <a16:creationId xmlns:a16="http://schemas.microsoft.com/office/drawing/2014/main" id="{BA9E873B-D2A9-43B3-975F-543B68ACED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70698" y="4566115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40" name="Espace réservé du texte 36">
            <a:extLst>
              <a:ext uri="{FF2B5EF4-FFF2-40B4-BE49-F238E27FC236}">
                <a16:creationId xmlns:a16="http://schemas.microsoft.com/office/drawing/2014/main" id="{61F834E0-7A62-409B-A506-1E38DEE286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41284" y="4557932"/>
            <a:ext cx="3176725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A0828C5A-33F2-440C-9AD0-7EC31C1E3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43248" y="4185081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B1EF9BE-6923-4A6D-AD57-F3BB11F27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230810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6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ou vacances - 2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9995D4C-0359-45ED-93B0-262963DB2D50}"/>
              </a:ext>
            </a:extLst>
          </p:cNvPr>
          <p:cNvSpPr/>
          <p:nvPr userDrawn="1"/>
        </p:nvSpPr>
        <p:spPr>
          <a:xfrm>
            <a:off x="5768137" y="2132570"/>
            <a:ext cx="3132667" cy="4206059"/>
          </a:xfrm>
          <a:prstGeom prst="rect">
            <a:avLst/>
          </a:prstGeom>
          <a:solidFill>
            <a:srgbClr val="FAFFC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68846" y="2159999"/>
            <a:ext cx="3131958" cy="417990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40A04C0A-E530-4058-96BA-41381E237E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2712" y="1684938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E052B08C-0227-4E79-9824-8EBD090402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68137" y="1713553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6693C-5B7B-462F-A979-22D88EC39097}"/>
              </a:ext>
            </a:extLst>
          </p:cNvPr>
          <p:cNvSpPr/>
          <p:nvPr userDrawn="1"/>
        </p:nvSpPr>
        <p:spPr>
          <a:xfrm>
            <a:off x="862934" y="2094207"/>
            <a:ext cx="3140611" cy="4228451"/>
          </a:xfrm>
          <a:prstGeom prst="rect">
            <a:avLst/>
          </a:prstGeom>
          <a:solidFill>
            <a:srgbClr val="EEECE8">
              <a:alpha val="3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878740" y="2101758"/>
            <a:ext cx="3140610" cy="419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275F32B-E2E6-404B-974C-82C25E371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ou vacances - 3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9995D4C-0359-45ED-93B0-262963DB2D50}"/>
              </a:ext>
            </a:extLst>
          </p:cNvPr>
          <p:cNvSpPr/>
          <p:nvPr userDrawn="1"/>
        </p:nvSpPr>
        <p:spPr>
          <a:xfrm>
            <a:off x="3383923" y="2110227"/>
            <a:ext cx="3132667" cy="4206059"/>
          </a:xfrm>
          <a:prstGeom prst="rect">
            <a:avLst/>
          </a:prstGeom>
          <a:solidFill>
            <a:srgbClr val="FAFFC2">
              <a:alpha val="4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4632" y="2110226"/>
            <a:ext cx="3131958" cy="42213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 la journée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7882F5-51AA-4E3D-BC3A-0B675078E172}"/>
              </a:ext>
            </a:extLst>
          </p:cNvPr>
          <p:cNvSpPr/>
          <p:nvPr userDrawn="1"/>
        </p:nvSpPr>
        <p:spPr>
          <a:xfrm>
            <a:off x="6628996" y="2106686"/>
            <a:ext cx="3141543" cy="4228451"/>
          </a:xfrm>
          <a:prstGeom prst="rect">
            <a:avLst/>
          </a:prstGeom>
          <a:solidFill>
            <a:srgbClr val="EEECE8">
              <a:alpha val="3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40A04C0A-E530-4058-96BA-41381E237E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52" y="1685763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E052B08C-0227-4E79-9824-8EBD090402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3924" y="1685766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CBD9F23A-1B35-43F2-A102-202FF0BCC7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8996" y="1688591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6693C-5B7B-462F-A979-22D88EC39097}"/>
              </a:ext>
            </a:extLst>
          </p:cNvPr>
          <p:cNvSpPr/>
          <p:nvPr userDrawn="1"/>
        </p:nvSpPr>
        <p:spPr>
          <a:xfrm>
            <a:off x="138852" y="2118446"/>
            <a:ext cx="3140611" cy="4228451"/>
          </a:xfrm>
          <a:prstGeom prst="rect">
            <a:avLst/>
          </a:prstGeom>
          <a:solidFill>
            <a:srgbClr val="EEECE8">
              <a:alpha val="30196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140856" y="2118684"/>
            <a:ext cx="3140610" cy="419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de la journée</a:t>
            </a:r>
            <a:endParaRPr lang="fr-FR" dirty="0"/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AFAFDCAE-B850-4FDF-957A-A434FD1F54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9047" y="2144092"/>
            <a:ext cx="3132667" cy="419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B55C992-59B4-433E-8133-0B366E9A3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49431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034000" y="1249431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herbe, arbre, extérieur&#10;&#10;Description générée automatiquement">
            <a:extLst>
              <a:ext uri="{FF2B5EF4-FFF2-40B4-BE49-F238E27FC236}">
                <a16:creationId xmlns:a16="http://schemas.microsoft.com/office/drawing/2014/main" id="{B545C7B3-3729-4996-940E-E492D5529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"/>
            <a:ext cx="9906000" cy="68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226DCC54-46E9-497A-BB52-EA40DB3E32D7}"/>
              </a:ext>
            </a:extLst>
          </p:cNvPr>
          <p:cNvGrpSpPr/>
          <p:nvPr userDrawn="1"/>
        </p:nvGrpSpPr>
        <p:grpSpPr>
          <a:xfrm>
            <a:off x="134347" y="1237744"/>
            <a:ext cx="1893742" cy="4432073"/>
            <a:chOff x="4346135" y="1641502"/>
            <a:chExt cx="2140981" cy="4329417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50F98BD-4057-4857-8A34-3F664489715B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9C77D90-879C-4692-8763-70A8E5CD772A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D51AD99-1D12-46DB-B8CB-D2FF0E154175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1051DE7-63A4-432B-8ECE-A79A63D6F47E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FE1241B8-5493-4EF3-B7F5-F5CF08100973}"/>
              </a:ext>
            </a:extLst>
          </p:cNvPr>
          <p:cNvGrpSpPr/>
          <p:nvPr userDrawn="1"/>
        </p:nvGrpSpPr>
        <p:grpSpPr>
          <a:xfrm>
            <a:off x="2067288" y="1237744"/>
            <a:ext cx="1893742" cy="4432073"/>
            <a:chOff x="4346135" y="1641502"/>
            <a:chExt cx="2140981" cy="432941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F8DF3-F400-46F4-93A9-6EA229F0C39B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A12EAF1-5C49-4463-995D-7744232542DC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2808C14-0D11-48D9-8A73-C5A1A3BBA30E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EEFA3DB-8162-4D53-85AD-9817869796D1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5303F999-4DA0-478E-B60D-1B5CDD64DF90}"/>
              </a:ext>
            </a:extLst>
          </p:cNvPr>
          <p:cNvGrpSpPr/>
          <p:nvPr userDrawn="1"/>
        </p:nvGrpSpPr>
        <p:grpSpPr>
          <a:xfrm>
            <a:off x="4000585" y="1232669"/>
            <a:ext cx="1893742" cy="4432073"/>
            <a:chOff x="4346135" y="1641502"/>
            <a:chExt cx="2140981" cy="4329417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C035EB9-8201-48AD-96F9-8305479382B3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4F8D3D1-4316-4C5A-8BB8-FA03F925C057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2925FF8-98DF-4712-B389-B91BB7E23113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076B119-24EF-4EDD-8C1F-1A11AA8C5026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9C845DC5-2867-46A7-9364-81C8F55411AE}"/>
              </a:ext>
            </a:extLst>
          </p:cNvPr>
          <p:cNvGrpSpPr/>
          <p:nvPr userDrawn="1"/>
        </p:nvGrpSpPr>
        <p:grpSpPr>
          <a:xfrm>
            <a:off x="5938484" y="1213541"/>
            <a:ext cx="1893742" cy="4432073"/>
            <a:chOff x="4346135" y="1641502"/>
            <a:chExt cx="2140981" cy="432941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4D8901A-AB04-446D-B933-440A98F91402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69F8522-B5A3-4261-BB6C-0F5D79C154FF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336E96-2223-4C13-9C05-2AEE30D2EFD0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8FEA437-DAF7-4273-B111-39F608ECE7AB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B9C6645D-4423-4171-BFA7-5247D98E3AA1}"/>
              </a:ext>
            </a:extLst>
          </p:cNvPr>
          <p:cNvGrpSpPr/>
          <p:nvPr userDrawn="1"/>
        </p:nvGrpSpPr>
        <p:grpSpPr>
          <a:xfrm>
            <a:off x="7865966" y="1215611"/>
            <a:ext cx="1893742" cy="4432073"/>
            <a:chOff x="4346135" y="1641502"/>
            <a:chExt cx="2140981" cy="4329417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F4C45D2-C2B9-4E02-9721-BA6286EC2EAA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70D9123-91B4-4FD4-A0EC-40A8D9ABA040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8553F13-CAFF-4979-8DBC-42230C22087B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32B6A24-4F2F-4110-95F6-E58EF9672A34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 3" descr="Une image contenant herbe, arbre, extérieur&#10;&#10;Description générée automatiquement">
            <a:extLst>
              <a:ext uri="{FF2B5EF4-FFF2-40B4-BE49-F238E27FC236}">
                <a16:creationId xmlns:a16="http://schemas.microsoft.com/office/drawing/2014/main" id="{FD83AB4F-4477-4B39-A8C4-5460BE606D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9" y="0"/>
            <a:ext cx="9906000" cy="6858000"/>
          </a:xfrm>
          <a:prstGeom prst="rect">
            <a:avLst/>
          </a:prstGeom>
        </p:spPr>
      </p:pic>
      <p:sp>
        <p:nvSpPr>
          <p:cNvPr id="46" name="Rectangle 9">
            <a:extLst>
              <a:ext uri="{FF2B5EF4-FFF2-40B4-BE49-F238E27FC236}">
                <a16:creationId xmlns:a16="http://schemas.microsoft.com/office/drawing/2014/main" id="{E8EB38BF-4118-4F3C-BBB7-E767CFA79854}"/>
              </a:ext>
            </a:extLst>
          </p:cNvPr>
          <p:cNvSpPr/>
          <p:nvPr userDrawn="1"/>
        </p:nvSpPr>
        <p:spPr>
          <a:xfrm>
            <a:off x="155780" y="889913"/>
            <a:ext cx="1836827" cy="270287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Lundi</a:t>
            </a: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28353E34-7867-4DE0-8025-F68375CC027F}"/>
              </a:ext>
            </a:extLst>
          </p:cNvPr>
          <p:cNvSpPr/>
          <p:nvPr userDrawn="1"/>
        </p:nvSpPr>
        <p:spPr>
          <a:xfrm>
            <a:off x="2072211" y="886344"/>
            <a:ext cx="1855020" cy="277066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MARDI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C9C5BBFC-ABAF-4D6A-9EC0-38037EA3E835}"/>
              </a:ext>
            </a:extLst>
          </p:cNvPr>
          <p:cNvSpPr/>
          <p:nvPr userDrawn="1"/>
        </p:nvSpPr>
        <p:spPr>
          <a:xfrm>
            <a:off x="4019636" y="886344"/>
            <a:ext cx="1852950" cy="267366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Mercredi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044AD7A-E698-45DE-84E7-727F00D66066}"/>
              </a:ext>
            </a:extLst>
          </p:cNvPr>
          <p:cNvSpPr/>
          <p:nvPr userDrawn="1"/>
        </p:nvSpPr>
        <p:spPr>
          <a:xfrm>
            <a:off x="5943248" y="886344"/>
            <a:ext cx="1872000" cy="267366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jeudi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1DEA5A6B-D9B1-44D3-B5D7-5ADB6B9050D9}"/>
              </a:ext>
            </a:extLst>
          </p:cNvPr>
          <p:cNvSpPr/>
          <p:nvPr userDrawn="1"/>
        </p:nvSpPr>
        <p:spPr>
          <a:xfrm>
            <a:off x="7890093" y="886344"/>
            <a:ext cx="1838038" cy="271384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6008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1689579" y="1297998"/>
            <a:ext cx="1610383" cy="4412213"/>
            <a:chOff x="159220" y="1522080"/>
            <a:chExt cx="1820627" cy="4310014"/>
          </a:xfrm>
        </p:grpSpPr>
        <p:sp>
          <p:nvSpPr>
            <p:cNvPr id="5" name="Rectangle 4"/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5AF1E85-DA09-47A9-8D78-C0542BC61744}"/>
              </a:ext>
            </a:extLst>
          </p:cNvPr>
          <p:cNvGrpSpPr/>
          <p:nvPr userDrawn="1"/>
        </p:nvGrpSpPr>
        <p:grpSpPr>
          <a:xfrm>
            <a:off x="3328092" y="1298372"/>
            <a:ext cx="1610383" cy="4412213"/>
            <a:chOff x="159220" y="1522080"/>
            <a:chExt cx="1820627" cy="431001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D31E98-A378-484D-990D-C05A67AEF96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72B8BA-846D-41B3-8894-7B15889FFF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1F2979-0BBB-47E5-B6FE-EB2705962A24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0F83A2-BD48-46F2-9173-E44C4CABA51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0DB55E2-7B87-487D-82FF-A739ED9E274E}"/>
              </a:ext>
            </a:extLst>
          </p:cNvPr>
          <p:cNvGrpSpPr/>
          <p:nvPr userDrawn="1"/>
        </p:nvGrpSpPr>
        <p:grpSpPr>
          <a:xfrm>
            <a:off x="8235539" y="1290602"/>
            <a:ext cx="1610383" cy="4412213"/>
            <a:chOff x="159220" y="1522080"/>
            <a:chExt cx="1820627" cy="43100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525B35-4D98-460D-8285-C3C2428F10D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9D94262-CBC7-4E6C-8F35-B4FED7B3BC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9A6890-809C-453A-A6E4-0C69EF86EC9C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304BC4-BE40-453B-8251-712231B4444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F6C5FCD5-8245-4E15-ABDA-12C6600D362D}"/>
              </a:ext>
            </a:extLst>
          </p:cNvPr>
          <p:cNvGrpSpPr/>
          <p:nvPr userDrawn="1"/>
        </p:nvGrpSpPr>
        <p:grpSpPr>
          <a:xfrm>
            <a:off x="4970742" y="1292022"/>
            <a:ext cx="1610383" cy="4412213"/>
            <a:chOff x="159220" y="1522080"/>
            <a:chExt cx="1820627" cy="431001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41F599-ACB1-4338-AB7B-EDBCF214E11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84EB2B-E4F2-4606-8F92-199F5309610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3EF1FE7-5C8A-4F44-A268-D156AE29419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F045DC1-0D90-43B6-A6FE-AA66F3C37F42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B696E4B-9F9C-40D9-9F29-CDCBC9C59849}"/>
              </a:ext>
            </a:extLst>
          </p:cNvPr>
          <p:cNvGrpSpPr/>
          <p:nvPr userDrawn="1"/>
        </p:nvGrpSpPr>
        <p:grpSpPr>
          <a:xfrm>
            <a:off x="6601142" y="1289332"/>
            <a:ext cx="1610383" cy="4412213"/>
            <a:chOff x="159220" y="1522080"/>
            <a:chExt cx="1820627" cy="431001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B1C10-84B6-4491-8FE2-B123095866E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C7E03DF-32DF-4595-945D-895B4511A7D2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DC27B20-3603-4DBB-A2F1-F606A468FAA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44150F-B776-45F7-9B4E-54774BC6095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808B037B-049A-4241-9192-5F01CA77B653}"/>
              </a:ext>
            </a:extLst>
          </p:cNvPr>
          <p:cNvGrpSpPr/>
          <p:nvPr userDrawn="1"/>
        </p:nvGrpSpPr>
        <p:grpSpPr>
          <a:xfrm>
            <a:off x="42953" y="1287166"/>
            <a:ext cx="1610383" cy="4412213"/>
            <a:chOff x="159220" y="1522080"/>
            <a:chExt cx="1820627" cy="431001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56EA61-4D3A-4A78-9340-FF0FE5F35354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E8EC0AD-655A-49E2-BC37-38C848F88B7E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BEE4FCD-8015-4298-B587-B5B9A6599A7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413F56F-80AF-42E9-AA31-C85D493D162D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7" name="Image 6" descr="Une image contenant herbe, arbre, extérieur&#10;&#10;Description générée automatiquement">
            <a:extLst>
              <a:ext uri="{FF2B5EF4-FFF2-40B4-BE49-F238E27FC236}">
                <a16:creationId xmlns:a16="http://schemas.microsoft.com/office/drawing/2014/main" id="{82E6B520-8D61-48C7-A2F4-5B860745E1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" y="0"/>
            <a:ext cx="9906000" cy="6858000"/>
          </a:xfrm>
          <a:prstGeom prst="rect">
            <a:avLst/>
          </a:prstGeom>
        </p:spPr>
      </p:pic>
      <p:sp>
        <p:nvSpPr>
          <p:cNvPr id="46" name="Rectangle 9">
            <a:extLst>
              <a:ext uri="{FF2B5EF4-FFF2-40B4-BE49-F238E27FC236}">
                <a16:creationId xmlns:a16="http://schemas.microsoft.com/office/drawing/2014/main" id="{E8EB38BF-4118-4F3C-BBB7-E767CFA79854}"/>
              </a:ext>
            </a:extLst>
          </p:cNvPr>
          <p:cNvSpPr/>
          <p:nvPr userDrawn="1"/>
        </p:nvSpPr>
        <p:spPr>
          <a:xfrm>
            <a:off x="51336" y="946908"/>
            <a:ext cx="1578793" cy="300843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Lundi</a:t>
            </a: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28353E34-7867-4DE0-8025-F68375CC027F}"/>
              </a:ext>
            </a:extLst>
          </p:cNvPr>
          <p:cNvSpPr/>
          <p:nvPr userDrawn="1"/>
        </p:nvSpPr>
        <p:spPr>
          <a:xfrm>
            <a:off x="1686914" y="943939"/>
            <a:ext cx="1604665" cy="306698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MARDI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C9C5BBFC-ABAF-4D6A-9EC0-38037EA3E835}"/>
              </a:ext>
            </a:extLst>
          </p:cNvPr>
          <p:cNvSpPr/>
          <p:nvPr userDrawn="1"/>
        </p:nvSpPr>
        <p:spPr>
          <a:xfrm>
            <a:off x="3336475" y="946909"/>
            <a:ext cx="1602000" cy="300842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Mercredi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044AD7A-E698-45DE-84E7-727F00D66066}"/>
              </a:ext>
            </a:extLst>
          </p:cNvPr>
          <p:cNvSpPr/>
          <p:nvPr userDrawn="1"/>
        </p:nvSpPr>
        <p:spPr>
          <a:xfrm>
            <a:off x="4975416" y="950079"/>
            <a:ext cx="1603573" cy="299837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jeudi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1DEA5A6B-D9B1-44D3-B5D7-5ADB6B9050D9}"/>
              </a:ext>
            </a:extLst>
          </p:cNvPr>
          <p:cNvSpPr/>
          <p:nvPr userDrawn="1"/>
        </p:nvSpPr>
        <p:spPr>
          <a:xfrm>
            <a:off x="6609524" y="946909"/>
            <a:ext cx="1593617" cy="303007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vendredi</a:t>
            </a: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CCD7378D-0F3F-430A-95A4-9FACD147A46D}"/>
              </a:ext>
            </a:extLst>
          </p:cNvPr>
          <p:cNvSpPr/>
          <p:nvPr userDrawn="1"/>
        </p:nvSpPr>
        <p:spPr>
          <a:xfrm>
            <a:off x="8233676" y="950289"/>
            <a:ext cx="1603863" cy="305392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12880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 descr="Une image contenant herbe, arbre, extérieur&#10;&#10;Description générée automatiquement">
            <a:extLst>
              <a:ext uri="{FF2B5EF4-FFF2-40B4-BE49-F238E27FC236}">
                <a16:creationId xmlns:a16="http://schemas.microsoft.com/office/drawing/2014/main" id="{D7137736-FA91-43AA-AE3E-4AD3991FDA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4" r:id="rId2"/>
    <p:sldLayoutId id="214748367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" name="Image 3" descr="Une image contenant herbe, arbre, extérieur&#10;&#10;Description générée automatiquement">
            <a:extLst>
              <a:ext uri="{FF2B5EF4-FFF2-40B4-BE49-F238E27FC236}">
                <a16:creationId xmlns:a16="http://schemas.microsoft.com/office/drawing/2014/main" id="{789CF29F-9157-49C3-840A-FDA0F08F85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1" r:id="rId3"/>
    <p:sldLayoutId id="214748367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he Bold Font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735885"/>
            <a:ext cx="2412000" cy="45931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98000" y="1735884"/>
            <a:ext cx="2412000" cy="4593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996000" y="1735885"/>
            <a:ext cx="2412000" cy="4593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494000" y="1735885"/>
            <a:ext cx="2412000" cy="4593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Image 3" descr="Une image contenant herbe, arbre, extérieur&#10;&#10;Description générée automatiquement">
            <a:extLst>
              <a:ext uri="{FF2B5EF4-FFF2-40B4-BE49-F238E27FC236}">
                <a16:creationId xmlns:a16="http://schemas.microsoft.com/office/drawing/2014/main" id="{B7BA07A7-AC55-43A5-98F3-3A3D946F9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"/>
            <a:ext cx="9906000" cy="68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he Bold Font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C449D-3E31-1266-453B-91090D8C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3200" b="0" i="0" u="none" strike="noStrike" kern="120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j-ea"/>
              </a:rPr>
              <a:t>Programme mercredis : Nature et sciences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A4B376-C56D-67B8-B4F4-FA486F051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Maternelles avec Sylwia, Axelle et Mylène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69AF1D-A46E-A7DB-30A0-46D9272984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Yoga nature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Mobile en feuille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Pâte à sel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F60677-DC53-226C-C84B-73A3E64616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12/11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AFB1C0D-93F3-63F3-919F-11ECDB477D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19/11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FF86A93-E58C-6366-114A-398C087F96F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Petit sorcier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Lampe à lave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Fabrication de chouette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603AC16-78AD-0E9E-2007-2EA85F33F3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Champignons rigolos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Jeux collectifs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Perles à repasser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5E9699-D76A-C152-4DE0-647B365E068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26/11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6BE08BE-E326-4BF2-B88B-E25F4A8670A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Cartes de Noel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Sculpture de Noel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Les parapluies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Sortie à la Bibliothèque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B9EDA-B3F3-0348-5E39-C0763DC0BAE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03/12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9F4A703-1545-D6BE-2507-4F58F3FFBA8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10/12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34D56C-649E-F6BF-B3E6-1D6D7E972C4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Décoration sur rondin</a:t>
            </a:r>
          </a:p>
          <a:p>
            <a:r>
              <a:rPr lang="fr-FR" dirty="0"/>
              <a:t>-</a:t>
            </a:r>
          </a:p>
          <a:p>
            <a:r>
              <a:rPr lang="fr-FR" dirty="0" err="1"/>
              <a:t>Décopatch</a:t>
            </a:r>
            <a:r>
              <a:rPr lang="fr-FR" dirty="0"/>
              <a:t> à suspendre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Boule de neige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Les bonhommes de neige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2CC8931-80F5-16BA-65E1-DEB8748D7FD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Bonhomme de neige lumineux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Jeux collectifs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L’hiver est là !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647BBE5-D544-FC7E-1369-DBE459D6BBD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17/12</a:t>
            </a:r>
          </a:p>
        </p:txBody>
      </p:sp>
    </p:spTree>
    <p:extLst>
      <p:ext uri="{BB962C8B-B14F-4D97-AF65-F5344CB8AC3E}">
        <p14:creationId xmlns:p14="http://schemas.microsoft.com/office/powerpoint/2010/main" val="113624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FC048-5033-14C9-4530-2DA6FA4C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3200" b="0" i="0" u="none" strike="noStrike" kern="120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j-ea"/>
              </a:rPr>
              <a:t>Programme mercredis : Nature et sciences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83486F-7874-97ED-A9BF-EE37F5733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Élémentaires avec Luca, </a:t>
            </a:r>
            <a:r>
              <a:rPr lang="fr-FR" dirty="0" err="1"/>
              <a:t>enzo</a:t>
            </a:r>
            <a:r>
              <a:rPr lang="fr-FR" dirty="0"/>
              <a:t> et Coralie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EF90D7-EF7C-E25F-88AC-BF35751339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Nature peinture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Dessin mystère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Jeux collectifs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4DB7D7-9798-6CA8-C372-58C2A16970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12/11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BB47AE8-C7D6-E5ED-6E0F-F99874D37E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19/11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DEEDF32-85B4-00C1-C15A-F47CC1D13C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Qui suis-je ? 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La piraterie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On sort prendre l’air !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23AEF80-CB2C-D7CA-6AC4-0C5292EF0A2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Le souffle du vent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Puissance 4 géant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Ma planète bleue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1033753-D197-A691-9227-8076B9301F6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26/11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DD983FD-D289-F484-64DC-6E53E71DB9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Flocon de neige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Accroche décroche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Les luminions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748223C-651C-514C-C11E-045624267F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03/12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28ABB29-E6FF-6AD6-CB5A-7270F4323A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10/12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8FE5016-DC85-446D-C1FE-62C5A3F1D1C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Sapin de Noel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Carrousel revisité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Bonhomme de neige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E43AB36-ADAF-C9E1-6F32-BDFCCC15210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Jeux collectifs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Chasse à la vache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Chants de Noel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25D0E04-A28C-ABBF-200E-E368C3BB3FC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17/12</a:t>
            </a:r>
          </a:p>
        </p:txBody>
      </p:sp>
    </p:spTree>
    <p:extLst>
      <p:ext uri="{BB962C8B-B14F-4D97-AF65-F5344CB8AC3E}">
        <p14:creationId xmlns:p14="http://schemas.microsoft.com/office/powerpoint/2010/main" val="1531033840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es Hebdo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MENSUEL - 5 jour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NSUEL - 6 jours Espace Jeune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rcredis/Vacances - carré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5.xml><?xml version="1.0" encoding="utf-8"?>
<a:theme xmlns:a="http://schemas.openxmlformats.org/drawingml/2006/main" name="Mercredis/Vacances - colonne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NAP-TAP" id="{2B073FB3-E3B0-444F-8236-40EB7AC056F4}" vid="{AD63F868-862B-476C-A992-9301B0D068AD}"/>
    </a:ext>
  </a:extLst>
</a:theme>
</file>

<file path=ppt/theme/theme6.xml><?xml version="1.0" encoding="utf-8"?>
<a:theme xmlns:a="http://schemas.openxmlformats.org/drawingml/2006/main" name="Périscolair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NAP-TAP" id="{2B073FB3-E3B0-444F-8236-40EB7AC056F4}" vid="{AD63F868-862B-476C-A992-9301B0D068AD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e39456-a86f-482b-ba08-19ef42996368" xsi:nil="true"/>
    <lcf76f155ced4ddcb4097134ff3c332f xmlns="0638c444-154b-4fa2-b0a3-84c6f762397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28FF730249D419A099EB2AE362617" ma:contentTypeVersion="15" ma:contentTypeDescription="Create a new document." ma:contentTypeScope="" ma:versionID="e6466f9a497386217bba0837d71b130f">
  <xsd:schema xmlns:xsd="http://www.w3.org/2001/XMLSchema" xmlns:xs="http://www.w3.org/2001/XMLSchema" xmlns:p="http://schemas.microsoft.com/office/2006/metadata/properties" xmlns:ns2="0638c444-154b-4fa2-b0a3-84c6f762397d" xmlns:ns3="a5e39456-a86f-482b-ba08-19ef42996368" targetNamespace="http://schemas.microsoft.com/office/2006/metadata/properties" ma:root="true" ma:fieldsID="8785538f8330cdca8c1fa3b88c048f0b" ns2:_="" ns3:_="">
    <xsd:import namespace="0638c444-154b-4fa2-b0a3-84c6f762397d"/>
    <xsd:import namespace="a5e39456-a86f-482b-ba08-19ef42996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8c444-154b-4fa2-b0a3-84c6f76239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39456-a86f-482b-ba08-19ef42996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485db87-4b04-4a62-967e-12ef421cc013}" ma:internalName="TaxCatchAll" ma:showField="CatchAllData" ma:web="a5e39456-a86f-482b-ba08-19ef42996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7FCD18-26FA-4631-A4D5-9D83144113F2}">
  <ds:schemaRefs>
    <ds:schemaRef ds:uri="http://purl.org/dc/elements/1.1/"/>
    <ds:schemaRef ds:uri="0638c444-154b-4fa2-b0a3-84c6f762397d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5e39456-a86f-482b-ba08-19ef4299636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23E920-0CB0-4AD2-AD23-24D6775D8A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3F9B2-934F-442B-9CD8-0603A57E7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8c444-154b-4fa2-b0a3-84c6f762397d"/>
    <ds:schemaRef ds:uri="a5e39456-a86f-482b-ba08-19ef42996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6880</TotalTime>
  <Words>172</Words>
  <Application>Microsoft Office PowerPoint</Application>
  <PresentationFormat>Format A4 (210 x 297 mm)</PresentationFormat>
  <Paragraphs>80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Roboto</vt:lpstr>
      <vt:lpstr>The Bold Font</vt:lpstr>
      <vt:lpstr>Programmes Hebdo</vt:lpstr>
      <vt:lpstr>MENSUEL - 5 jours</vt:lpstr>
      <vt:lpstr>MENSUEL - 6 jours Espace Jeunes</vt:lpstr>
      <vt:lpstr>Mercredis/Vacances - carré</vt:lpstr>
      <vt:lpstr>Mercredis/Vacances - colonnes</vt:lpstr>
      <vt:lpstr>Périscolaire</vt:lpstr>
      <vt:lpstr>Programme mercredis : Nature et sciences</vt:lpstr>
      <vt:lpstr>Programme mercredis : Nature et sciences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lastModifiedBy>Angela MIRANDA VIAL</cp:lastModifiedBy>
  <cp:revision>71</cp:revision>
  <cp:lastPrinted>2025-11-18T13:11:27Z</cp:lastPrinted>
  <dcterms:created xsi:type="dcterms:W3CDTF">2017-10-10T15:02:29Z</dcterms:created>
  <dcterms:modified xsi:type="dcterms:W3CDTF">2025-11-18T13:41:52Z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0x01010069828FF730249D419A099EB2AE362617</vt:lpwstr>
  </property>
  <property fmtid="{D5CDD505-2E9C-101B-9397-08002B2CF9AE}" pid="3" name="MediaServiceImageTags">
    <vt:lpwstr/>
  </property>
</Properties>
</file>