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60" r:id="rId5"/>
    <p:sldMasterId id="2147483658" r:id="rId6"/>
    <p:sldMasterId id="2147483668" r:id="rId7"/>
    <p:sldMasterId id="2147483670" r:id="rId8"/>
    <p:sldMasterId id="2147483662" r:id="rId9"/>
  </p:sldMasterIdLst>
  <p:notesMasterIdLst>
    <p:notesMasterId r:id="rId14"/>
  </p:notesMasterIdLst>
  <p:handoutMasterIdLst>
    <p:handoutMasterId r:id="rId15"/>
  </p:handoutMasterIdLst>
  <p:sldIdLst>
    <p:sldId id="258" r:id="rId10"/>
    <p:sldId id="259" r:id="rId11"/>
    <p:sldId id="260" r:id="rId12"/>
    <p:sldId id="261" r:id="rId13"/>
  </p:sldIdLst>
  <p:sldSz cx="9906000" cy="6858000" type="A4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95959"/>
    <a:srgbClr val="EEECE8"/>
    <a:srgbClr val="FAFFC2"/>
    <a:srgbClr val="2A7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79ABA-356C-FBDA-A1AB-72C60B539FCB}" v="1" dt="2022-09-06T08:44:01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1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EF5CA79-8A6B-4492-ACDF-C372640DF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641CFC-CF83-4C19-8296-B8EF22D39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C53C6-656B-424A-8178-7E65BE08E157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70AE3F-405C-42C8-AE09-C05AF227D8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768069-9DE5-43E4-9FF1-3F621DEE21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CD6E9-D06C-4CEC-BB8D-D4006805B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29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1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1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92279-DAE6-436F-9ED4-670CDBF77777}" type="datetimeFigureOut">
              <a:rPr lang="fr-FR" smtClean="0"/>
              <a:t>09/09/2025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39838"/>
            <a:ext cx="48418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893"/>
            <a:ext cx="5438775" cy="39102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46"/>
            <a:ext cx="2946400" cy="498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31646"/>
            <a:ext cx="2946400" cy="4981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485F2-4235-4F26-A8C3-C9AF47EBFA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89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lundi-vendr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LUNDI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  <a:solidFill>
            <a:srgbClr val="404040">
              <a:alpha val="49020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  <a:solidFill>
            <a:srgbClr val="404040">
              <a:alpha val="49020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  <a:solidFill>
            <a:srgbClr val="404040">
              <a:alpha val="49020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49159" cy="4732505"/>
          </a:xfrm>
          <a:prstGeom prst="rect">
            <a:avLst/>
          </a:prstGeom>
          <a:solidFill>
            <a:srgbClr val="404040">
              <a:alpha val="49020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  <a:solidFill>
            <a:srgbClr val="404040">
              <a:alpha val="49020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F995CF-02DF-4C6A-9DFC-63E4023EA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13"/>
            <a:ext cx="9906000" cy="1162050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 marL="0" indent="0">
              <a:buNone/>
              <a:defRPr sz="3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 - PERIODE</a:t>
            </a:r>
            <a:br>
              <a:rPr lang="fr-FR" dirty="0"/>
            </a:br>
            <a:r>
              <a:rPr lang="fr-FR" dirty="0"/>
              <a:t>accueil de loisirs / élémentaire / maternel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1B3478-625A-4970-812F-72ED7D2C2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6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/Vacances - 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AB06A42-AC7B-4CA2-9C9D-9D0763D186D0}"/>
              </a:ext>
            </a:extLst>
          </p:cNvPr>
          <p:cNvSpPr/>
          <p:nvPr userDrawn="1"/>
        </p:nvSpPr>
        <p:spPr>
          <a:xfrm>
            <a:off x="7506495" y="2090504"/>
            <a:ext cx="2408963" cy="4206059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4EBBD0-0713-448C-92FD-1720D7F58602}"/>
              </a:ext>
            </a:extLst>
          </p:cNvPr>
          <p:cNvSpPr/>
          <p:nvPr userDrawn="1"/>
        </p:nvSpPr>
        <p:spPr>
          <a:xfrm>
            <a:off x="5012518" y="2094747"/>
            <a:ext cx="2398519" cy="4228451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2C1009-C829-497B-9F43-AF68019A6375}"/>
              </a:ext>
            </a:extLst>
          </p:cNvPr>
          <p:cNvSpPr/>
          <p:nvPr userDrawn="1"/>
        </p:nvSpPr>
        <p:spPr>
          <a:xfrm>
            <a:off x="2501037" y="2117139"/>
            <a:ext cx="2408963" cy="4206059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5BB8B9-B13D-482E-B639-995BF2A3DBAC}"/>
              </a:ext>
            </a:extLst>
          </p:cNvPr>
          <p:cNvSpPr/>
          <p:nvPr userDrawn="1"/>
        </p:nvSpPr>
        <p:spPr>
          <a:xfrm>
            <a:off x="6472" y="2100580"/>
            <a:ext cx="2398519" cy="4228451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30400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9899528" cy="52896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de loisirs  - élémentaire / maternel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4996000" y="2051050"/>
            <a:ext cx="2414450" cy="42779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412000" cy="426443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85925-C8E4-4280-AEC1-A8C567CD2F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" y="1722069"/>
            <a:ext cx="2411413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30B196A-7E6E-4493-82C0-F9BC540211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5550" y="1722069"/>
            <a:ext cx="2411413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AD5F3BE-E4F7-48AF-8E63-B9B9D3273A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92963" y="1713553"/>
            <a:ext cx="2411413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7876AC88-DAD1-47A3-A3B4-53E72BFCBD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97241" y="1722069"/>
            <a:ext cx="2411413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7577073D-3D46-4D39-877E-C501E331F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9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 ou vacances - 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9C3D5F14-563B-4EB3-A99A-5776F900E381}"/>
              </a:ext>
            </a:extLst>
          </p:cNvPr>
          <p:cNvSpPr/>
          <p:nvPr userDrawn="1"/>
        </p:nvSpPr>
        <p:spPr>
          <a:xfrm>
            <a:off x="8012804" y="2125148"/>
            <a:ext cx="1880283" cy="4160834"/>
          </a:xfrm>
          <a:prstGeom prst="rect">
            <a:avLst/>
          </a:prstGeom>
          <a:solidFill>
            <a:srgbClr val="595959">
              <a:alpha val="4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7882F5-51AA-4E3D-BC3A-0B675078E172}"/>
              </a:ext>
            </a:extLst>
          </p:cNvPr>
          <p:cNvSpPr/>
          <p:nvPr userDrawn="1"/>
        </p:nvSpPr>
        <p:spPr>
          <a:xfrm>
            <a:off x="3998009" y="2135724"/>
            <a:ext cx="1880283" cy="4173534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9995D4C-0359-45ED-93B0-262963DB2D50}"/>
              </a:ext>
            </a:extLst>
          </p:cNvPr>
          <p:cNvSpPr/>
          <p:nvPr userDrawn="1"/>
        </p:nvSpPr>
        <p:spPr>
          <a:xfrm>
            <a:off x="1993618" y="2100580"/>
            <a:ext cx="1867239" cy="4228449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30400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9899528" cy="52896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de loisirs  - élémentaire / maternel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1991771" y="2119361"/>
            <a:ext cx="1869086" cy="41788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6693C-5B7B-462F-A979-22D88EC39097}"/>
              </a:ext>
            </a:extLst>
          </p:cNvPr>
          <p:cNvSpPr/>
          <p:nvPr userDrawn="1"/>
        </p:nvSpPr>
        <p:spPr>
          <a:xfrm>
            <a:off x="-14941" y="2114302"/>
            <a:ext cx="1892328" cy="4228451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-5487" y="2100580"/>
            <a:ext cx="1872387" cy="41976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2B721C-368D-426D-BB0F-C438AEB19763}"/>
              </a:ext>
            </a:extLst>
          </p:cNvPr>
          <p:cNvSpPr/>
          <p:nvPr userDrawn="1"/>
        </p:nvSpPr>
        <p:spPr>
          <a:xfrm>
            <a:off x="6017426" y="2118870"/>
            <a:ext cx="1869707" cy="4172061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BB2EB46-B53A-4C62-9036-D141F7CEF0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05107" y="2114302"/>
            <a:ext cx="1883251" cy="41964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5" name="Espace réservé du texte 21">
            <a:extLst>
              <a:ext uri="{FF2B5EF4-FFF2-40B4-BE49-F238E27FC236}">
                <a16:creationId xmlns:a16="http://schemas.microsoft.com/office/drawing/2014/main" id="{AFAFDCAE-B850-4FDF-957A-A434FD1F54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03365" y="2139949"/>
            <a:ext cx="1873792" cy="41509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25D25467-9A32-476B-9A7A-41B1010FB5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2807" y="1647100"/>
            <a:ext cx="1869707" cy="42910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1" name="Espace réservé du texte 2">
            <a:extLst>
              <a:ext uri="{FF2B5EF4-FFF2-40B4-BE49-F238E27FC236}">
                <a16:creationId xmlns:a16="http://schemas.microsoft.com/office/drawing/2014/main" id="{89DFE820-1B61-4D8B-AFC4-2755195A4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02889" y="1645938"/>
            <a:ext cx="1869707" cy="42910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2" name="Espace réservé du texte 2">
            <a:extLst>
              <a:ext uri="{FF2B5EF4-FFF2-40B4-BE49-F238E27FC236}">
                <a16:creationId xmlns:a16="http://schemas.microsoft.com/office/drawing/2014/main" id="{677E0EFC-D6AE-4D0C-91B8-821C38EFFE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08585" y="1647100"/>
            <a:ext cx="1869707" cy="42910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3" name="Espace réservé du texte 2">
            <a:extLst>
              <a:ext uri="{FF2B5EF4-FFF2-40B4-BE49-F238E27FC236}">
                <a16:creationId xmlns:a16="http://schemas.microsoft.com/office/drawing/2014/main" id="{9E65ACAC-BE3E-45A3-B56D-1D30E6F9A3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29200" y="1659417"/>
            <a:ext cx="1869707" cy="42910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4" name="Espace réservé du texte 2">
            <a:extLst>
              <a:ext uri="{FF2B5EF4-FFF2-40B4-BE49-F238E27FC236}">
                <a16:creationId xmlns:a16="http://schemas.microsoft.com/office/drawing/2014/main" id="{ADC99E44-A5C9-40AC-AF5A-BCCC00D4209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41666" y="1645244"/>
            <a:ext cx="1869707" cy="429104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57" name="Espace réservé du texte 21">
            <a:extLst>
              <a:ext uri="{FF2B5EF4-FFF2-40B4-BE49-F238E27FC236}">
                <a16:creationId xmlns:a16="http://schemas.microsoft.com/office/drawing/2014/main" id="{E793ADAD-0CAA-44A4-A693-86285167AC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10583" y="2127871"/>
            <a:ext cx="1873792" cy="41813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F055235-E75D-4634-ABCE-638B835E9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0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ériscolaire  - Semaine 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33" y="1703297"/>
            <a:ext cx="2411067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LUNDI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30400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9899528" cy="52896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PERISCOLAIRE  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498000" y="1703296"/>
            <a:ext cx="241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996000" y="1703296"/>
            <a:ext cx="241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7501009" y="1703297"/>
            <a:ext cx="2414449" cy="361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64593"/>
            <a:ext cx="2412000" cy="4264438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2498000" y="2064593"/>
            <a:ext cx="2412000" cy="4264438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4996000" y="2051050"/>
            <a:ext cx="2414450" cy="4277981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7503459" y="2064593"/>
            <a:ext cx="2412000" cy="4264438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852BFF5-8E70-424C-B097-34E97BCE89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9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bdo mardi-sam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MARDI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2008500" y="1235229"/>
            <a:ext cx="1872000" cy="3612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MERCREDI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024257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JEUDI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8034000" y="1235229"/>
            <a:ext cx="1872000" cy="36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SAMEDI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97114"/>
            <a:ext cx="1872000" cy="4730620"/>
          </a:xfrm>
          <a:prstGeom prst="rect">
            <a:avLst/>
          </a:prstGeom>
          <a:solidFill>
            <a:srgbClr val="404040">
              <a:alpha val="49020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4021163" y="1597113"/>
            <a:ext cx="1872000" cy="4730621"/>
          </a:xfrm>
          <a:prstGeom prst="rect">
            <a:avLst/>
          </a:prstGeom>
          <a:solidFill>
            <a:srgbClr val="404040">
              <a:alpha val="49020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3" name="Espace réservé du texte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37173" y="1597113"/>
            <a:ext cx="1849159" cy="4730621"/>
          </a:xfrm>
          <a:prstGeom prst="rect">
            <a:avLst/>
          </a:prstGeom>
          <a:solidFill>
            <a:srgbClr val="404040">
              <a:alpha val="49020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4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8034000" y="1595229"/>
            <a:ext cx="1849159" cy="4732505"/>
          </a:xfrm>
          <a:prstGeom prst="rect">
            <a:avLst/>
          </a:prstGeom>
          <a:solidFill>
            <a:srgbClr val="404040">
              <a:alpha val="49020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032757" y="1235229"/>
            <a:ext cx="1872000" cy="36129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b="0" dirty="0">
                <a:solidFill>
                  <a:srgbClr val="FFFFFF"/>
                </a:solidFill>
                <a:latin typeface="The Bold Font" pitchFamily="2" charset="0"/>
              </a:rPr>
              <a:t>VENDREDI</a:t>
            </a:r>
          </a:p>
        </p:txBody>
      </p:sp>
      <p:sp>
        <p:nvSpPr>
          <p:cNvPr id="21" name="Espace réservé du texte 21"/>
          <p:cNvSpPr>
            <a:spLocks noGrp="1"/>
          </p:cNvSpPr>
          <p:nvPr>
            <p:ph type="body" sz="quarter" idx="17" hasCustomPrompt="1"/>
          </p:nvPr>
        </p:nvSpPr>
        <p:spPr>
          <a:xfrm>
            <a:off x="2004900" y="1595229"/>
            <a:ext cx="1875600" cy="4732505"/>
          </a:xfrm>
          <a:prstGeom prst="rect">
            <a:avLst/>
          </a:prstGeom>
          <a:solidFill>
            <a:srgbClr val="404040">
              <a:alpha val="49020"/>
            </a:srgbClr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9906000" cy="1169377"/>
          </a:xfrm>
          <a:prstGeom prst="rect">
            <a:avLst/>
          </a:prstGeom>
          <a:solidFill>
            <a:srgbClr val="2A7387"/>
          </a:solidFill>
        </p:spPr>
        <p:txBody>
          <a:bodyPr wrap="square" anchor="ctr">
            <a:noAutofit/>
          </a:bodyPr>
          <a:lstStyle>
            <a:lvl1pPr>
              <a:defRPr sz="3800">
                <a:latin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  <a:br>
              <a:rPr lang="fr-FR" dirty="0"/>
            </a:br>
            <a:r>
              <a:rPr lang="fr-FR" dirty="0"/>
              <a:t>espace jeunes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A9C2F61-2390-43EC-9C52-089C48B27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3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el lundi-vendr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-6789" y="-5684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 sz="3200"/>
            </a:lvl1pPr>
          </a:lstStyle>
          <a:p>
            <a:r>
              <a:rPr lang="fr-FR" dirty="0"/>
              <a:t>date / période</a:t>
            </a:r>
            <a:br>
              <a:rPr lang="fr-FR" dirty="0"/>
            </a:br>
            <a:r>
              <a:rPr lang="fr-FR" dirty="0"/>
              <a:t>accueil de loisirs ou periscolaire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62019" y="1260901"/>
            <a:ext cx="1806308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162019" y="1486063"/>
            <a:ext cx="1806308" cy="829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EDAD710-1886-448D-9964-162C968A266F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162019" y="237743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6" name="Espace réservé du texte 21">
            <a:extLst>
              <a:ext uri="{FF2B5EF4-FFF2-40B4-BE49-F238E27FC236}">
                <a16:creationId xmlns:a16="http://schemas.microsoft.com/office/drawing/2014/main" id="{8845F7ED-23B9-4ABF-835A-C6C355072EB5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62019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A243BCD9-8444-45EC-A82C-4B92DF5AE20C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66128" y="3480240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68" name="Espace réservé du texte 21">
            <a:extLst>
              <a:ext uri="{FF2B5EF4-FFF2-40B4-BE49-F238E27FC236}">
                <a16:creationId xmlns:a16="http://schemas.microsoft.com/office/drawing/2014/main" id="{98E67EB9-F145-435F-A185-7CCCA1328C26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63747" y="371765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69" name="Espace réservé du texte 5">
            <a:extLst>
              <a:ext uri="{FF2B5EF4-FFF2-40B4-BE49-F238E27FC236}">
                <a16:creationId xmlns:a16="http://schemas.microsoft.com/office/drawing/2014/main" id="{4F7D85C3-9F49-4CC4-ABE4-2BE23AD3E3DA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62019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70" name="Espace réservé du texte 21">
            <a:extLst>
              <a:ext uri="{FF2B5EF4-FFF2-40B4-BE49-F238E27FC236}">
                <a16:creationId xmlns:a16="http://schemas.microsoft.com/office/drawing/2014/main" id="{06545CB9-E77F-4975-9E8C-7F66E4369941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62019" y="482489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79" name="Espace réservé du texte 5">
            <a:extLst>
              <a:ext uri="{FF2B5EF4-FFF2-40B4-BE49-F238E27FC236}">
                <a16:creationId xmlns:a16="http://schemas.microsoft.com/office/drawing/2014/main" id="{FD6AADA6-AB35-4767-BA51-536F2F65806B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2070680" y="1253628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0" name="Espace réservé du texte 21">
            <a:extLst>
              <a:ext uri="{FF2B5EF4-FFF2-40B4-BE49-F238E27FC236}">
                <a16:creationId xmlns:a16="http://schemas.microsoft.com/office/drawing/2014/main" id="{B45527E6-4DDC-450B-93E5-774ACCD3F0AC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2070680" y="147675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1" name="Espace réservé du texte 5">
            <a:extLst>
              <a:ext uri="{FF2B5EF4-FFF2-40B4-BE49-F238E27FC236}">
                <a16:creationId xmlns:a16="http://schemas.microsoft.com/office/drawing/2014/main" id="{8174FF17-8199-4F5F-A953-99203FADD6F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7877887" y="122267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2" name="Espace réservé du texte 21">
            <a:extLst>
              <a:ext uri="{FF2B5EF4-FFF2-40B4-BE49-F238E27FC236}">
                <a16:creationId xmlns:a16="http://schemas.microsoft.com/office/drawing/2014/main" id="{97A5AE7B-8076-401A-AD13-2176D058CF8A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7877887" y="144818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3" name="Espace réservé du texte 5">
            <a:extLst>
              <a:ext uri="{FF2B5EF4-FFF2-40B4-BE49-F238E27FC236}">
                <a16:creationId xmlns:a16="http://schemas.microsoft.com/office/drawing/2014/main" id="{B9DB2F85-0E3F-496F-BF45-497DC0A3BF74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5949147" y="122505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4" name="Espace réservé du texte 21">
            <a:extLst>
              <a:ext uri="{FF2B5EF4-FFF2-40B4-BE49-F238E27FC236}">
                <a16:creationId xmlns:a16="http://schemas.microsoft.com/office/drawing/2014/main" id="{1264E506-A804-4408-9358-4674BBBDC255}"/>
              </a:ext>
            </a:extLst>
          </p:cNvPr>
          <p:cNvSpPr>
            <a:spLocks noGrp="1"/>
          </p:cNvSpPr>
          <p:nvPr>
            <p:ph type="body" sz="quarter" idx="221" hasCustomPrompt="1"/>
          </p:nvPr>
        </p:nvSpPr>
        <p:spPr>
          <a:xfrm>
            <a:off x="5951528" y="145056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5" name="Espace réservé du texte 5">
            <a:extLst>
              <a:ext uri="{FF2B5EF4-FFF2-40B4-BE49-F238E27FC236}">
                <a16:creationId xmlns:a16="http://schemas.microsoft.com/office/drawing/2014/main" id="{7F2BD178-C908-413A-B0D9-AE2CC03EA12F}"/>
              </a:ext>
            </a:extLst>
          </p:cNvPr>
          <p:cNvSpPr>
            <a:spLocks noGrp="1"/>
          </p:cNvSpPr>
          <p:nvPr>
            <p:ph type="body" sz="quarter" idx="222" hasCustomPrompt="1"/>
          </p:nvPr>
        </p:nvSpPr>
        <p:spPr>
          <a:xfrm>
            <a:off x="4017056" y="123049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86" name="Espace réservé du texte 21">
            <a:extLst>
              <a:ext uri="{FF2B5EF4-FFF2-40B4-BE49-F238E27FC236}">
                <a16:creationId xmlns:a16="http://schemas.microsoft.com/office/drawing/2014/main" id="{6A38711A-F9E5-4ACD-A490-D9843C86EEB3}"/>
              </a:ext>
            </a:extLst>
          </p:cNvPr>
          <p:cNvSpPr>
            <a:spLocks noGrp="1"/>
          </p:cNvSpPr>
          <p:nvPr>
            <p:ph type="body" sz="quarter" idx="223" hasCustomPrompt="1"/>
          </p:nvPr>
        </p:nvSpPr>
        <p:spPr>
          <a:xfrm>
            <a:off x="4017056" y="1458383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87" name="Espace réservé du texte 5">
            <a:extLst>
              <a:ext uri="{FF2B5EF4-FFF2-40B4-BE49-F238E27FC236}">
                <a16:creationId xmlns:a16="http://schemas.microsoft.com/office/drawing/2014/main" id="{55E38769-3981-41BC-8C2F-A8DC29F53DAA}"/>
              </a:ext>
            </a:extLst>
          </p:cNvPr>
          <p:cNvSpPr>
            <a:spLocks noGrp="1"/>
          </p:cNvSpPr>
          <p:nvPr>
            <p:ph type="body" sz="quarter" idx="224" hasCustomPrompt="1"/>
          </p:nvPr>
        </p:nvSpPr>
        <p:spPr>
          <a:xfrm>
            <a:off x="2084966" y="238457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fr-FR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88" name="Espace réservé du texte 21">
            <a:extLst>
              <a:ext uri="{FF2B5EF4-FFF2-40B4-BE49-F238E27FC236}">
                <a16:creationId xmlns:a16="http://schemas.microsoft.com/office/drawing/2014/main" id="{1F20FD30-D321-4B22-B672-533AB0AD3222}"/>
              </a:ext>
            </a:extLst>
          </p:cNvPr>
          <p:cNvSpPr>
            <a:spLocks noGrp="1"/>
          </p:cNvSpPr>
          <p:nvPr>
            <p:ph type="body" sz="quarter" idx="225" hasCustomPrompt="1"/>
          </p:nvPr>
        </p:nvSpPr>
        <p:spPr>
          <a:xfrm>
            <a:off x="2084966" y="260770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89" name="Espace réservé du texte 5">
            <a:extLst>
              <a:ext uri="{FF2B5EF4-FFF2-40B4-BE49-F238E27FC236}">
                <a16:creationId xmlns:a16="http://schemas.microsoft.com/office/drawing/2014/main" id="{57DBD779-85BB-4FBF-93C4-88BF36502500}"/>
              </a:ext>
            </a:extLst>
          </p:cNvPr>
          <p:cNvSpPr>
            <a:spLocks noGrp="1"/>
          </p:cNvSpPr>
          <p:nvPr>
            <p:ph type="body" sz="quarter" idx="226" hasCustomPrompt="1"/>
          </p:nvPr>
        </p:nvSpPr>
        <p:spPr>
          <a:xfrm>
            <a:off x="4030563" y="236668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0" name="Espace réservé du texte 21">
            <a:extLst>
              <a:ext uri="{FF2B5EF4-FFF2-40B4-BE49-F238E27FC236}">
                <a16:creationId xmlns:a16="http://schemas.microsoft.com/office/drawing/2014/main" id="{CB891E3F-2FD3-406D-A7C8-F96B90D2EFBD}"/>
              </a:ext>
            </a:extLst>
          </p:cNvPr>
          <p:cNvSpPr>
            <a:spLocks noGrp="1"/>
          </p:cNvSpPr>
          <p:nvPr>
            <p:ph type="body" sz="quarter" idx="227" hasCustomPrompt="1"/>
          </p:nvPr>
        </p:nvSpPr>
        <p:spPr>
          <a:xfrm>
            <a:off x="4030563" y="258981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1" name="Espace réservé du texte 5">
            <a:extLst>
              <a:ext uri="{FF2B5EF4-FFF2-40B4-BE49-F238E27FC236}">
                <a16:creationId xmlns:a16="http://schemas.microsoft.com/office/drawing/2014/main" id="{0B442157-C1B5-4D50-9C68-24B45629829C}"/>
              </a:ext>
            </a:extLst>
          </p:cNvPr>
          <p:cNvSpPr>
            <a:spLocks noGrp="1"/>
          </p:cNvSpPr>
          <p:nvPr>
            <p:ph type="body" sz="quarter" idx="228" hasCustomPrompt="1"/>
          </p:nvPr>
        </p:nvSpPr>
        <p:spPr>
          <a:xfrm>
            <a:off x="596581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2" name="Espace réservé du texte 21">
            <a:extLst>
              <a:ext uri="{FF2B5EF4-FFF2-40B4-BE49-F238E27FC236}">
                <a16:creationId xmlns:a16="http://schemas.microsoft.com/office/drawing/2014/main" id="{0474CB5A-F48C-4F67-B79E-302EA9F4C69F}"/>
              </a:ext>
            </a:extLst>
          </p:cNvPr>
          <p:cNvSpPr>
            <a:spLocks noGrp="1"/>
          </p:cNvSpPr>
          <p:nvPr>
            <p:ph type="body" sz="quarter" idx="229" hasCustomPrompt="1"/>
          </p:nvPr>
        </p:nvSpPr>
        <p:spPr>
          <a:xfrm>
            <a:off x="596581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3" name="Espace réservé du texte 5">
            <a:extLst>
              <a:ext uri="{FF2B5EF4-FFF2-40B4-BE49-F238E27FC236}">
                <a16:creationId xmlns:a16="http://schemas.microsoft.com/office/drawing/2014/main" id="{70530D00-3486-44E5-8636-26C15C0669B2}"/>
              </a:ext>
            </a:extLst>
          </p:cNvPr>
          <p:cNvSpPr>
            <a:spLocks noGrp="1"/>
          </p:cNvSpPr>
          <p:nvPr>
            <p:ph type="body" sz="quarter" idx="230" hasCustomPrompt="1"/>
          </p:nvPr>
        </p:nvSpPr>
        <p:spPr>
          <a:xfrm>
            <a:off x="7891964" y="23540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4" name="Espace réservé du texte 21">
            <a:extLst>
              <a:ext uri="{FF2B5EF4-FFF2-40B4-BE49-F238E27FC236}">
                <a16:creationId xmlns:a16="http://schemas.microsoft.com/office/drawing/2014/main" id="{018FD617-2125-4DC2-8367-C4945ABA915C}"/>
              </a:ext>
            </a:extLst>
          </p:cNvPr>
          <p:cNvSpPr>
            <a:spLocks noGrp="1"/>
          </p:cNvSpPr>
          <p:nvPr>
            <p:ph type="body" sz="quarter" idx="231" hasCustomPrompt="1"/>
          </p:nvPr>
        </p:nvSpPr>
        <p:spPr>
          <a:xfrm>
            <a:off x="7891964" y="25843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95" name="Espace réservé du texte 5">
            <a:extLst>
              <a:ext uri="{FF2B5EF4-FFF2-40B4-BE49-F238E27FC236}">
                <a16:creationId xmlns:a16="http://schemas.microsoft.com/office/drawing/2014/main" id="{CB91DB7B-B3E4-4A45-9212-1F3FD31CDE3C}"/>
              </a:ext>
            </a:extLst>
          </p:cNvPr>
          <p:cNvSpPr>
            <a:spLocks noGrp="1"/>
          </p:cNvSpPr>
          <p:nvPr>
            <p:ph type="body" sz="quarter" idx="232" hasCustomPrompt="1"/>
          </p:nvPr>
        </p:nvSpPr>
        <p:spPr>
          <a:xfrm>
            <a:off x="2089728" y="3489764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96" name="Espace réservé du texte 21">
            <a:extLst>
              <a:ext uri="{FF2B5EF4-FFF2-40B4-BE49-F238E27FC236}">
                <a16:creationId xmlns:a16="http://schemas.microsoft.com/office/drawing/2014/main" id="{344F79C7-25CE-4256-A020-C10C14DB2D51}"/>
              </a:ext>
            </a:extLst>
          </p:cNvPr>
          <p:cNvSpPr>
            <a:spLocks noGrp="1"/>
          </p:cNvSpPr>
          <p:nvPr>
            <p:ph type="body" sz="quarter" idx="233" hasCustomPrompt="1"/>
          </p:nvPr>
        </p:nvSpPr>
        <p:spPr>
          <a:xfrm>
            <a:off x="2089728" y="3715275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7" name="Espace réservé du texte 5">
            <a:extLst>
              <a:ext uri="{FF2B5EF4-FFF2-40B4-BE49-F238E27FC236}">
                <a16:creationId xmlns:a16="http://schemas.microsoft.com/office/drawing/2014/main" id="{9DEAEA1B-EEAA-46BA-A665-DC1F8905A662}"/>
              </a:ext>
            </a:extLst>
          </p:cNvPr>
          <p:cNvSpPr>
            <a:spLocks noGrp="1"/>
          </p:cNvSpPr>
          <p:nvPr>
            <p:ph type="body" sz="quarter" idx="234" hasCustomPrompt="1"/>
          </p:nvPr>
        </p:nvSpPr>
        <p:spPr>
          <a:xfrm>
            <a:off x="4024199" y="3480347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98" name="Espace réservé du texte 21">
            <a:extLst>
              <a:ext uri="{FF2B5EF4-FFF2-40B4-BE49-F238E27FC236}">
                <a16:creationId xmlns:a16="http://schemas.microsoft.com/office/drawing/2014/main" id="{94FDB2D8-A7F4-44D2-B300-0F5B4147CE43}"/>
              </a:ext>
            </a:extLst>
          </p:cNvPr>
          <p:cNvSpPr>
            <a:spLocks noGrp="1"/>
          </p:cNvSpPr>
          <p:nvPr>
            <p:ph type="body" sz="quarter" idx="235" hasCustomPrompt="1"/>
          </p:nvPr>
        </p:nvSpPr>
        <p:spPr>
          <a:xfrm>
            <a:off x="4017056" y="3710620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99" name="Espace réservé du texte 5">
            <a:extLst>
              <a:ext uri="{FF2B5EF4-FFF2-40B4-BE49-F238E27FC236}">
                <a16:creationId xmlns:a16="http://schemas.microsoft.com/office/drawing/2014/main" id="{0E0A6A8F-1521-45BB-AF68-FFAF88A6B8A3}"/>
              </a:ext>
            </a:extLst>
          </p:cNvPr>
          <p:cNvSpPr>
            <a:spLocks noGrp="1"/>
          </p:cNvSpPr>
          <p:nvPr>
            <p:ph type="body" sz="quarter" idx="236" hasCustomPrompt="1"/>
          </p:nvPr>
        </p:nvSpPr>
        <p:spPr>
          <a:xfrm>
            <a:off x="5965814" y="346854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fr-FR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00" name="Espace réservé du texte 21">
            <a:extLst>
              <a:ext uri="{FF2B5EF4-FFF2-40B4-BE49-F238E27FC236}">
                <a16:creationId xmlns:a16="http://schemas.microsoft.com/office/drawing/2014/main" id="{433E6F9A-AF56-4815-A3DC-39019B727072}"/>
              </a:ext>
            </a:extLst>
          </p:cNvPr>
          <p:cNvSpPr>
            <a:spLocks noGrp="1"/>
          </p:cNvSpPr>
          <p:nvPr>
            <p:ph type="body" sz="quarter" idx="237" hasCustomPrompt="1"/>
          </p:nvPr>
        </p:nvSpPr>
        <p:spPr>
          <a:xfrm>
            <a:off x="5965814" y="3698819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1" name="Espace réservé du texte 5">
            <a:extLst>
              <a:ext uri="{FF2B5EF4-FFF2-40B4-BE49-F238E27FC236}">
                <a16:creationId xmlns:a16="http://schemas.microsoft.com/office/drawing/2014/main" id="{F84F263B-BA7B-465B-AF3A-9DDE7CEBC63E}"/>
              </a:ext>
            </a:extLst>
          </p:cNvPr>
          <p:cNvSpPr>
            <a:spLocks noGrp="1"/>
          </p:cNvSpPr>
          <p:nvPr>
            <p:ph type="body" sz="quarter" idx="238" hasCustomPrompt="1"/>
          </p:nvPr>
        </p:nvSpPr>
        <p:spPr>
          <a:xfrm>
            <a:off x="7892173" y="3468215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2" name="Espace réservé du texte 21">
            <a:extLst>
              <a:ext uri="{FF2B5EF4-FFF2-40B4-BE49-F238E27FC236}">
                <a16:creationId xmlns:a16="http://schemas.microsoft.com/office/drawing/2014/main" id="{42E3CCA5-A336-439D-9EB2-38E3CC04DA39}"/>
              </a:ext>
            </a:extLst>
          </p:cNvPr>
          <p:cNvSpPr>
            <a:spLocks noGrp="1"/>
          </p:cNvSpPr>
          <p:nvPr>
            <p:ph type="body" sz="quarter" idx="239" hasCustomPrompt="1"/>
          </p:nvPr>
        </p:nvSpPr>
        <p:spPr>
          <a:xfrm>
            <a:off x="7892173" y="3698488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03" name="Espace réservé du texte 5">
            <a:extLst>
              <a:ext uri="{FF2B5EF4-FFF2-40B4-BE49-F238E27FC236}">
                <a16:creationId xmlns:a16="http://schemas.microsoft.com/office/drawing/2014/main" id="{DBFFF38E-248F-451A-A491-99A23A08BB39}"/>
              </a:ext>
            </a:extLst>
          </p:cNvPr>
          <p:cNvSpPr>
            <a:spLocks noGrp="1"/>
          </p:cNvSpPr>
          <p:nvPr>
            <p:ph type="body" sz="quarter" idx="240" hasCustomPrompt="1"/>
          </p:nvPr>
        </p:nvSpPr>
        <p:spPr>
          <a:xfrm>
            <a:off x="2092109" y="4601972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4" name="Espace réservé du texte 21">
            <a:extLst>
              <a:ext uri="{FF2B5EF4-FFF2-40B4-BE49-F238E27FC236}">
                <a16:creationId xmlns:a16="http://schemas.microsoft.com/office/drawing/2014/main" id="{25168800-AC01-4BEC-A30C-046E1458E63B}"/>
              </a:ext>
            </a:extLst>
          </p:cNvPr>
          <p:cNvSpPr>
            <a:spLocks noGrp="1"/>
          </p:cNvSpPr>
          <p:nvPr>
            <p:ph type="body" sz="quarter" idx="241" hasCustomPrompt="1"/>
          </p:nvPr>
        </p:nvSpPr>
        <p:spPr>
          <a:xfrm>
            <a:off x="2089537" y="4829591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5" name="Espace réservé du texte 5">
            <a:extLst>
              <a:ext uri="{FF2B5EF4-FFF2-40B4-BE49-F238E27FC236}">
                <a16:creationId xmlns:a16="http://schemas.microsoft.com/office/drawing/2014/main" id="{0F6BF8CA-D8F3-4E5A-814A-14DAA6847236}"/>
              </a:ext>
            </a:extLst>
          </p:cNvPr>
          <p:cNvSpPr>
            <a:spLocks noGrp="1"/>
          </p:cNvSpPr>
          <p:nvPr>
            <p:ph type="body" sz="quarter" idx="242" hasCustomPrompt="1"/>
          </p:nvPr>
        </p:nvSpPr>
        <p:spPr>
          <a:xfrm>
            <a:off x="4026580" y="4594626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6" name="Espace réservé du texte 21">
            <a:extLst>
              <a:ext uri="{FF2B5EF4-FFF2-40B4-BE49-F238E27FC236}">
                <a16:creationId xmlns:a16="http://schemas.microsoft.com/office/drawing/2014/main" id="{5C55026C-7513-400B-8DC0-2D2A411788AA}"/>
              </a:ext>
            </a:extLst>
          </p:cNvPr>
          <p:cNvSpPr>
            <a:spLocks noGrp="1"/>
          </p:cNvSpPr>
          <p:nvPr>
            <p:ph type="body" sz="quarter" idx="243" hasCustomPrompt="1"/>
          </p:nvPr>
        </p:nvSpPr>
        <p:spPr>
          <a:xfrm>
            <a:off x="4031342" y="4820137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7" name="Espace réservé du texte 5">
            <a:extLst>
              <a:ext uri="{FF2B5EF4-FFF2-40B4-BE49-F238E27FC236}">
                <a16:creationId xmlns:a16="http://schemas.microsoft.com/office/drawing/2014/main" id="{94A2794E-FA90-4BCF-A9D2-347E6B233E0E}"/>
              </a:ext>
            </a:extLst>
          </p:cNvPr>
          <p:cNvSpPr>
            <a:spLocks noGrp="1"/>
          </p:cNvSpPr>
          <p:nvPr>
            <p:ph type="body" sz="quarter" idx="244" hasCustomPrompt="1"/>
          </p:nvPr>
        </p:nvSpPr>
        <p:spPr>
          <a:xfrm>
            <a:off x="5963433" y="4574071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08" name="Espace réservé du texte 21">
            <a:extLst>
              <a:ext uri="{FF2B5EF4-FFF2-40B4-BE49-F238E27FC236}">
                <a16:creationId xmlns:a16="http://schemas.microsoft.com/office/drawing/2014/main" id="{25DDE65A-1EB2-48F2-8802-F8AF0A698E2E}"/>
              </a:ext>
            </a:extLst>
          </p:cNvPr>
          <p:cNvSpPr>
            <a:spLocks noGrp="1"/>
          </p:cNvSpPr>
          <p:nvPr>
            <p:ph type="body" sz="quarter" idx="245" hasCustomPrompt="1"/>
          </p:nvPr>
        </p:nvSpPr>
        <p:spPr>
          <a:xfrm>
            <a:off x="5965814" y="4804344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sp>
        <p:nvSpPr>
          <p:cNvPr id="109" name="Espace réservé du texte 5">
            <a:extLst>
              <a:ext uri="{FF2B5EF4-FFF2-40B4-BE49-F238E27FC236}">
                <a16:creationId xmlns:a16="http://schemas.microsoft.com/office/drawing/2014/main" id="{96240352-602D-4B78-91C8-7990336A5326}"/>
              </a:ext>
            </a:extLst>
          </p:cNvPr>
          <p:cNvSpPr>
            <a:spLocks noGrp="1"/>
          </p:cNvSpPr>
          <p:nvPr>
            <p:ph type="body" sz="quarter" idx="246" hasCustomPrompt="1"/>
          </p:nvPr>
        </p:nvSpPr>
        <p:spPr>
          <a:xfrm>
            <a:off x="7891141" y="4573743"/>
            <a:ext cx="1858310" cy="218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10" name="Espace réservé du texte 21">
            <a:extLst>
              <a:ext uri="{FF2B5EF4-FFF2-40B4-BE49-F238E27FC236}">
                <a16:creationId xmlns:a16="http://schemas.microsoft.com/office/drawing/2014/main" id="{0405E619-5751-4613-973F-D3A7F57571D7}"/>
              </a:ext>
            </a:extLst>
          </p:cNvPr>
          <p:cNvSpPr>
            <a:spLocks noGrp="1"/>
          </p:cNvSpPr>
          <p:nvPr>
            <p:ph type="body" sz="quarter" idx="247" hasCustomPrompt="1"/>
          </p:nvPr>
        </p:nvSpPr>
        <p:spPr>
          <a:xfrm>
            <a:off x="7893522" y="4804016"/>
            <a:ext cx="1858310" cy="830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lang="fr-FR" sz="1100" kern="1200" cap="none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</a:pPr>
            <a:r>
              <a:rPr lang="fr-FR" dirty="0"/>
              <a:t>Activité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EBD10C8D-9173-4C14-90D1-563C627CF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8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el lundi - samedi / Espace Jeu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5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865312"/>
          </a:xfrm>
          <a:prstGeom prst="rect">
            <a:avLst/>
          </a:prstGeom>
          <a:solidFill>
            <a:srgbClr val="2A7387"/>
          </a:solidFill>
        </p:spPr>
        <p:txBody>
          <a:bodyPr anchor="ctr"/>
          <a:lstStyle>
            <a:lvl1pPr>
              <a:defRPr sz="3200"/>
            </a:lvl1pPr>
          </a:lstStyle>
          <a:p>
            <a:r>
              <a:rPr lang="fr-FR" dirty="0"/>
              <a:t>date / période</a:t>
            </a:r>
            <a:br>
              <a:rPr lang="fr-FR" dirty="0"/>
            </a:br>
            <a:r>
              <a:rPr lang="fr-FR" dirty="0"/>
              <a:t>Espaces jeunes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44" hasCustomPrompt="1"/>
          </p:nvPr>
        </p:nvSpPr>
        <p:spPr>
          <a:xfrm>
            <a:off x="141940" y="129358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59" name="Espace réservé du texte 21"/>
          <p:cNvSpPr>
            <a:spLocks noGrp="1"/>
          </p:cNvSpPr>
          <p:nvPr>
            <p:ph type="body" sz="quarter" idx="94" hasCustomPrompt="1"/>
          </p:nvPr>
        </p:nvSpPr>
        <p:spPr>
          <a:xfrm>
            <a:off x="53976" y="150750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0" name="Espace réservé du texte 5">
            <a:extLst>
              <a:ext uri="{FF2B5EF4-FFF2-40B4-BE49-F238E27FC236}">
                <a16:creationId xmlns:a16="http://schemas.microsoft.com/office/drawing/2014/main" id="{8C80AEB9-2E9E-48E3-A667-0BD3B511FD8D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1797236" y="1312635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1" name="Espace réservé du texte 21">
            <a:extLst>
              <a:ext uri="{FF2B5EF4-FFF2-40B4-BE49-F238E27FC236}">
                <a16:creationId xmlns:a16="http://schemas.microsoft.com/office/drawing/2014/main" id="{2396292D-42BF-406D-9F33-C903C8DB7B78}"/>
              </a:ext>
            </a:extLst>
          </p:cNvPr>
          <p:cNvSpPr>
            <a:spLocks noGrp="1"/>
          </p:cNvSpPr>
          <p:nvPr>
            <p:ph type="body" sz="quarter" idx="149" hasCustomPrompt="1"/>
          </p:nvPr>
        </p:nvSpPr>
        <p:spPr>
          <a:xfrm>
            <a:off x="1699747" y="152655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2" name="Espace réservé du texte 5">
            <a:extLst>
              <a:ext uri="{FF2B5EF4-FFF2-40B4-BE49-F238E27FC236}">
                <a16:creationId xmlns:a16="http://schemas.microsoft.com/office/drawing/2014/main" id="{99C548F7-2D43-4357-ADFA-B27583EF644E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141940" y="240333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3" name="Espace réservé du texte 21">
            <a:extLst>
              <a:ext uri="{FF2B5EF4-FFF2-40B4-BE49-F238E27FC236}">
                <a16:creationId xmlns:a16="http://schemas.microsoft.com/office/drawing/2014/main" id="{77213307-9869-4889-AC76-34ACC4FC18B3}"/>
              </a:ext>
            </a:extLst>
          </p:cNvPr>
          <p:cNvSpPr>
            <a:spLocks noGrp="1"/>
          </p:cNvSpPr>
          <p:nvPr>
            <p:ph type="body" sz="quarter" idx="151" hasCustomPrompt="1"/>
          </p:nvPr>
        </p:nvSpPr>
        <p:spPr>
          <a:xfrm>
            <a:off x="53976" y="261851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4" name="Espace réservé du texte 5">
            <a:extLst>
              <a:ext uri="{FF2B5EF4-FFF2-40B4-BE49-F238E27FC236}">
                <a16:creationId xmlns:a16="http://schemas.microsoft.com/office/drawing/2014/main" id="{B754DD7F-3239-48A6-963F-CCC887D5FB00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1784927" y="242443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5" name="Espace réservé du texte 21">
            <a:extLst>
              <a:ext uri="{FF2B5EF4-FFF2-40B4-BE49-F238E27FC236}">
                <a16:creationId xmlns:a16="http://schemas.microsoft.com/office/drawing/2014/main" id="{38347F99-D9D0-4B52-9C46-A6380933844F}"/>
              </a:ext>
            </a:extLst>
          </p:cNvPr>
          <p:cNvSpPr>
            <a:spLocks noGrp="1"/>
          </p:cNvSpPr>
          <p:nvPr>
            <p:ph type="body" sz="quarter" idx="153" hasCustomPrompt="1"/>
          </p:nvPr>
        </p:nvSpPr>
        <p:spPr>
          <a:xfrm>
            <a:off x="1706488" y="26383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6" name="Espace réservé du texte 5">
            <a:extLst>
              <a:ext uri="{FF2B5EF4-FFF2-40B4-BE49-F238E27FC236}">
                <a16:creationId xmlns:a16="http://schemas.microsoft.com/office/drawing/2014/main" id="{C60BCA47-CB87-4138-AAF5-6B39BF820259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775011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fr-FR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27" name="Espace réservé du texte 21">
            <a:extLst>
              <a:ext uri="{FF2B5EF4-FFF2-40B4-BE49-F238E27FC236}">
                <a16:creationId xmlns:a16="http://schemas.microsoft.com/office/drawing/2014/main" id="{1EB46A22-994C-4DC3-836F-CD8D9177EC53}"/>
              </a:ext>
            </a:extLst>
          </p:cNvPr>
          <p:cNvSpPr>
            <a:spLocks noGrp="1"/>
          </p:cNvSpPr>
          <p:nvPr>
            <p:ph type="body" sz="quarter" idx="155" hasCustomPrompt="1"/>
          </p:nvPr>
        </p:nvSpPr>
        <p:spPr>
          <a:xfrm>
            <a:off x="1696572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28" name="Espace réservé du texte 5">
            <a:extLst>
              <a:ext uri="{FF2B5EF4-FFF2-40B4-BE49-F238E27FC236}">
                <a16:creationId xmlns:a16="http://schemas.microsoft.com/office/drawing/2014/main" id="{332E3410-60F7-4E39-8123-91D56916191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41940" y="351687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29" name="Espace réservé du texte 21">
            <a:extLst>
              <a:ext uri="{FF2B5EF4-FFF2-40B4-BE49-F238E27FC236}">
                <a16:creationId xmlns:a16="http://schemas.microsoft.com/office/drawing/2014/main" id="{0B61EBBE-6D78-4BB9-AE46-CD766FFE2EF1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53976" y="37307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38" name="Espace réservé du texte 5">
            <a:extLst>
              <a:ext uri="{FF2B5EF4-FFF2-40B4-BE49-F238E27FC236}">
                <a16:creationId xmlns:a16="http://schemas.microsoft.com/office/drawing/2014/main" id="{B265D09B-D6DA-4C65-BBFF-96EF797109CF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30740" y="463042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39" name="Espace réservé du texte 21">
            <a:extLst>
              <a:ext uri="{FF2B5EF4-FFF2-40B4-BE49-F238E27FC236}">
                <a16:creationId xmlns:a16="http://schemas.microsoft.com/office/drawing/2014/main" id="{6E1BD1BB-E372-480B-A655-F26332BE11F0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42776" y="485069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40" name="Espace réservé du texte 5">
            <a:extLst>
              <a:ext uri="{FF2B5EF4-FFF2-40B4-BE49-F238E27FC236}">
                <a16:creationId xmlns:a16="http://schemas.microsoft.com/office/drawing/2014/main" id="{8A80379D-4BAD-4FA1-838F-CBDB7D30C3F3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797236" y="4640371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1" name="Espace réservé du texte 21">
            <a:extLst>
              <a:ext uri="{FF2B5EF4-FFF2-40B4-BE49-F238E27FC236}">
                <a16:creationId xmlns:a16="http://schemas.microsoft.com/office/drawing/2014/main" id="{A26EDC34-CB66-4665-8891-91B4313FB5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702922" y="485111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48" name="Espace réservé du texte 5">
            <a:extLst>
              <a:ext uri="{FF2B5EF4-FFF2-40B4-BE49-F238E27FC236}">
                <a16:creationId xmlns:a16="http://schemas.microsoft.com/office/drawing/2014/main" id="{E2B2ADDC-FF78-45C0-BD45-CBC923DB2AD0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3403785" y="130746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49" name="Espace réservé du texte 21">
            <a:extLst>
              <a:ext uri="{FF2B5EF4-FFF2-40B4-BE49-F238E27FC236}">
                <a16:creationId xmlns:a16="http://schemas.microsoft.com/office/drawing/2014/main" id="{C7DCE750-C439-46C0-ABB3-E173FC430B02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3331696" y="151820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0" name="Espace réservé du texte 5">
            <a:extLst>
              <a:ext uri="{FF2B5EF4-FFF2-40B4-BE49-F238E27FC236}">
                <a16:creationId xmlns:a16="http://schemas.microsoft.com/office/drawing/2014/main" id="{462CBC8A-54BF-4B28-9CC7-604FF65B76A2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3406960" y="241995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1" name="Espace réservé du texte 21">
            <a:extLst>
              <a:ext uri="{FF2B5EF4-FFF2-40B4-BE49-F238E27FC236}">
                <a16:creationId xmlns:a16="http://schemas.microsoft.com/office/drawing/2014/main" id="{CD58C5E9-8221-4D21-98DC-631B8C255671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3338046" y="2633867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2" name="Espace réservé du texte 5">
            <a:extLst>
              <a:ext uri="{FF2B5EF4-FFF2-40B4-BE49-F238E27FC236}">
                <a16:creationId xmlns:a16="http://schemas.microsoft.com/office/drawing/2014/main" id="{CBE1EEDD-C952-4C45-8375-6E2EB6A5B286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3399871" y="352409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53" name="Espace réservé du texte 21">
            <a:extLst>
              <a:ext uri="{FF2B5EF4-FFF2-40B4-BE49-F238E27FC236}">
                <a16:creationId xmlns:a16="http://schemas.microsoft.com/office/drawing/2014/main" id="{CF285263-C2C8-4E50-A6AC-2E86457003BB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3337307" y="374118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4" name="Espace réservé du texte 5">
            <a:extLst>
              <a:ext uri="{FF2B5EF4-FFF2-40B4-BE49-F238E27FC236}">
                <a16:creationId xmlns:a16="http://schemas.microsoft.com/office/drawing/2014/main" id="{B211D2B6-5B1C-4589-999F-108E7C51FE3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3409960" y="463719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5" name="Espace réservé du texte 21">
            <a:extLst>
              <a:ext uri="{FF2B5EF4-FFF2-40B4-BE49-F238E27FC236}">
                <a16:creationId xmlns:a16="http://schemas.microsoft.com/office/drawing/2014/main" id="{E1907BA6-B935-4D1A-9E65-C1DBA386832E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3337871" y="4857463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58" name="Espace réservé du texte 5">
            <a:extLst>
              <a:ext uri="{FF2B5EF4-FFF2-40B4-BE49-F238E27FC236}">
                <a16:creationId xmlns:a16="http://schemas.microsoft.com/office/drawing/2014/main" id="{30724D41-0AD9-47A3-AE8D-63C1C0FCDC8B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5062820" y="130284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59" name="Espace réservé du texte 21">
            <a:extLst>
              <a:ext uri="{FF2B5EF4-FFF2-40B4-BE49-F238E27FC236}">
                <a16:creationId xmlns:a16="http://schemas.microsoft.com/office/drawing/2014/main" id="{5EE6ED3B-5583-4517-8EF9-1F7DD5C62DB6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4978031" y="151676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60" name="Espace réservé du texte 5">
            <a:extLst>
              <a:ext uri="{FF2B5EF4-FFF2-40B4-BE49-F238E27FC236}">
                <a16:creationId xmlns:a16="http://schemas.microsoft.com/office/drawing/2014/main" id="{B015B0A8-4CB1-4721-BE25-CE50245EF4FD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055906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1" name="Espace réservé du texte 21">
            <a:extLst>
              <a:ext uri="{FF2B5EF4-FFF2-40B4-BE49-F238E27FC236}">
                <a16:creationId xmlns:a16="http://schemas.microsoft.com/office/drawing/2014/main" id="{22EA3218-A2B4-4239-A53A-7F355E6104C1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4974292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62" name="Espace réservé du texte 5">
            <a:extLst>
              <a:ext uri="{FF2B5EF4-FFF2-40B4-BE49-F238E27FC236}">
                <a16:creationId xmlns:a16="http://schemas.microsoft.com/office/drawing/2014/main" id="{6393BE1E-9FEA-4FE9-B3FD-F8A9B03250AC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5057970" y="3516892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3" name="Espace réservé du texte 21">
            <a:extLst>
              <a:ext uri="{FF2B5EF4-FFF2-40B4-BE49-F238E27FC236}">
                <a16:creationId xmlns:a16="http://schemas.microsoft.com/office/drawing/2014/main" id="{4BD17BB7-DCC1-4549-B7CE-A1809EEF3149}"/>
              </a:ext>
            </a:extLst>
          </p:cNvPr>
          <p:cNvSpPr>
            <a:spLocks noGrp="1"/>
          </p:cNvSpPr>
          <p:nvPr>
            <p:ph type="body" sz="quarter" idx="181" hasCustomPrompt="1"/>
          </p:nvPr>
        </p:nvSpPr>
        <p:spPr>
          <a:xfrm>
            <a:off x="4979531" y="3727634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66" name="Espace réservé du texte 5">
            <a:extLst>
              <a:ext uri="{FF2B5EF4-FFF2-40B4-BE49-F238E27FC236}">
                <a16:creationId xmlns:a16="http://schemas.microsoft.com/office/drawing/2014/main" id="{BB80FF63-6DE1-407D-9BEA-A6D441BBFFAC}"/>
              </a:ext>
            </a:extLst>
          </p:cNvPr>
          <p:cNvSpPr>
            <a:spLocks noGrp="1"/>
          </p:cNvSpPr>
          <p:nvPr>
            <p:ph type="body" sz="quarter" idx="182" hasCustomPrompt="1"/>
          </p:nvPr>
        </p:nvSpPr>
        <p:spPr>
          <a:xfrm>
            <a:off x="5049556" y="463502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67" name="Espace réservé du texte 21">
            <a:extLst>
              <a:ext uri="{FF2B5EF4-FFF2-40B4-BE49-F238E27FC236}">
                <a16:creationId xmlns:a16="http://schemas.microsoft.com/office/drawing/2014/main" id="{CACF3E41-4F2D-47D7-B713-C4FC3F149CCE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4977467" y="485211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0" name="Espace réservé du texte 5">
            <a:extLst>
              <a:ext uri="{FF2B5EF4-FFF2-40B4-BE49-F238E27FC236}">
                <a16:creationId xmlns:a16="http://schemas.microsoft.com/office/drawing/2014/main" id="{B2813CAA-D0CA-461B-AAE4-F3D3C3DEF94E}"/>
              </a:ext>
            </a:extLst>
          </p:cNvPr>
          <p:cNvSpPr>
            <a:spLocks noGrp="1"/>
          </p:cNvSpPr>
          <p:nvPr>
            <p:ph type="body" sz="quarter" idx="186" hasCustomPrompt="1"/>
          </p:nvPr>
        </p:nvSpPr>
        <p:spPr>
          <a:xfrm>
            <a:off x="6686552" y="130070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1" name="Espace réservé du texte 21">
            <a:extLst>
              <a:ext uri="{FF2B5EF4-FFF2-40B4-BE49-F238E27FC236}">
                <a16:creationId xmlns:a16="http://schemas.microsoft.com/office/drawing/2014/main" id="{C47A3F16-9C71-4C28-8F18-A43D631AF34A}"/>
              </a:ext>
            </a:extLst>
          </p:cNvPr>
          <p:cNvSpPr>
            <a:spLocks noGrp="1"/>
          </p:cNvSpPr>
          <p:nvPr>
            <p:ph type="body" sz="quarter" idx="187" hasCustomPrompt="1"/>
          </p:nvPr>
        </p:nvSpPr>
        <p:spPr>
          <a:xfrm>
            <a:off x="6598588" y="152414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2" name="Espace réservé du texte 5">
            <a:extLst>
              <a:ext uri="{FF2B5EF4-FFF2-40B4-BE49-F238E27FC236}">
                <a16:creationId xmlns:a16="http://schemas.microsoft.com/office/drawing/2014/main" id="{A3E22232-9F29-4A25-8C53-35B86082F3F6}"/>
              </a:ext>
            </a:extLst>
          </p:cNvPr>
          <p:cNvSpPr>
            <a:spLocks noGrp="1"/>
          </p:cNvSpPr>
          <p:nvPr>
            <p:ph type="body" sz="quarter" idx="188" hasCustomPrompt="1"/>
          </p:nvPr>
        </p:nvSpPr>
        <p:spPr>
          <a:xfrm>
            <a:off x="6694210" y="2411458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3" name="Espace réservé du texte 21">
            <a:extLst>
              <a:ext uri="{FF2B5EF4-FFF2-40B4-BE49-F238E27FC236}">
                <a16:creationId xmlns:a16="http://schemas.microsoft.com/office/drawing/2014/main" id="{E58BFCDD-8497-460F-B1E7-3F04854F6D78}"/>
              </a:ext>
            </a:extLst>
          </p:cNvPr>
          <p:cNvSpPr>
            <a:spLocks noGrp="1"/>
          </p:cNvSpPr>
          <p:nvPr>
            <p:ph type="body" sz="quarter" idx="189" hasCustomPrompt="1"/>
          </p:nvPr>
        </p:nvSpPr>
        <p:spPr>
          <a:xfrm>
            <a:off x="6612596" y="2625375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4" name="Espace réservé du texte 5">
            <a:extLst>
              <a:ext uri="{FF2B5EF4-FFF2-40B4-BE49-F238E27FC236}">
                <a16:creationId xmlns:a16="http://schemas.microsoft.com/office/drawing/2014/main" id="{65F9E5DA-8D8E-4372-9DF0-3DCCC569C186}"/>
              </a:ext>
            </a:extLst>
          </p:cNvPr>
          <p:cNvSpPr>
            <a:spLocks noGrp="1"/>
          </p:cNvSpPr>
          <p:nvPr>
            <p:ph type="body" sz="quarter" idx="190" hasCustomPrompt="1"/>
          </p:nvPr>
        </p:nvSpPr>
        <p:spPr>
          <a:xfrm>
            <a:off x="6678330" y="3520067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5" name="Espace réservé du texte 21">
            <a:extLst>
              <a:ext uri="{FF2B5EF4-FFF2-40B4-BE49-F238E27FC236}">
                <a16:creationId xmlns:a16="http://schemas.microsoft.com/office/drawing/2014/main" id="{821831A7-F02F-4AD6-9F86-00B28BD4FD29}"/>
              </a:ext>
            </a:extLst>
          </p:cNvPr>
          <p:cNvSpPr>
            <a:spLocks noGrp="1"/>
          </p:cNvSpPr>
          <p:nvPr>
            <p:ph type="body" sz="quarter" idx="191" hasCustomPrompt="1"/>
          </p:nvPr>
        </p:nvSpPr>
        <p:spPr>
          <a:xfrm>
            <a:off x="6606241" y="3737159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76" name="Espace réservé du texte 5">
            <a:extLst>
              <a:ext uri="{FF2B5EF4-FFF2-40B4-BE49-F238E27FC236}">
                <a16:creationId xmlns:a16="http://schemas.microsoft.com/office/drawing/2014/main" id="{75CEEF97-0D46-4B11-9A8C-EE3A9B3900F4}"/>
              </a:ext>
            </a:extLst>
          </p:cNvPr>
          <p:cNvSpPr>
            <a:spLocks noGrp="1"/>
          </p:cNvSpPr>
          <p:nvPr>
            <p:ph type="body" sz="quarter" idx="192" hasCustomPrompt="1"/>
          </p:nvPr>
        </p:nvSpPr>
        <p:spPr>
          <a:xfrm>
            <a:off x="6702260" y="462968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77" name="Espace réservé du texte 21">
            <a:extLst>
              <a:ext uri="{FF2B5EF4-FFF2-40B4-BE49-F238E27FC236}">
                <a16:creationId xmlns:a16="http://schemas.microsoft.com/office/drawing/2014/main" id="{B3B8DA1C-0F0A-4665-A039-3F705A6A0600}"/>
              </a:ext>
            </a:extLst>
          </p:cNvPr>
          <p:cNvSpPr>
            <a:spLocks noGrp="1"/>
          </p:cNvSpPr>
          <p:nvPr>
            <p:ph type="body" sz="quarter" idx="193" hasCustomPrompt="1"/>
          </p:nvPr>
        </p:nvSpPr>
        <p:spPr>
          <a:xfrm>
            <a:off x="6617471" y="484995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82" name="Espace réservé du texte 5">
            <a:extLst>
              <a:ext uri="{FF2B5EF4-FFF2-40B4-BE49-F238E27FC236}">
                <a16:creationId xmlns:a16="http://schemas.microsoft.com/office/drawing/2014/main" id="{13D3F9FF-E69E-4E69-84DB-5B3F6C77E3D1}"/>
              </a:ext>
            </a:extLst>
          </p:cNvPr>
          <p:cNvSpPr>
            <a:spLocks noGrp="1"/>
          </p:cNvSpPr>
          <p:nvPr>
            <p:ph type="body" sz="quarter" idx="196" hasCustomPrompt="1"/>
          </p:nvPr>
        </p:nvSpPr>
        <p:spPr>
          <a:xfrm>
            <a:off x="8353804" y="1277229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fr-FR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83" name="Espace réservé du texte 21">
            <a:extLst>
              <a:ext uri="{FF2B5EF4-FFF2-40B4-BE49-F238E27FC236}">
                <a16:creationId xmlns:a16="http://schemas.microsoft.com/office/drawing/2014/main" id="{85695F6E-F8EC-48D2-BCFC-71CF544E94F6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8240440" y="1522896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84" name="Espace réservé du texte 5">
            <a:extLst>
              <a:ext uri="{FF2B5EF4-FFF2-40B4-BE49-F238E27FC236}">
                <a16:creationId xmlns:a16="http://schemas.microsoft.com/office/drawing/2014/main" id="{A904408A-B12E-4DBD-924E-BFEED5ECE632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8313856" y="2402720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lvl="0"/>
            <a:r>
              <a:rPr lang="fr-FR" dirty="0"/>
              <a:t>date</a:t>
            </a:r>
            <a:endParaRPr lang="en-US" dirty="0"/>
          </a:p>
        </p:txBody>
      </p:sp>
      <p:sp>
        <p:nvSpPr>
          <p:cNvPr id="185" name="Espace réservé du texte 21">
            <a:extLst>
              <a:ext uri="{FF2B5EF4-FFF2-40B4-BE49-F238E27FC236}">
                <a16:creationId xmlns:a16="http://schemas.microsoft.com/office/drawing/2014/main" id="{E0A042F0-C33A-405D-A1C2-A6E7B15546B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8219542" y="2613462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86" name="Espace réservé du texte 5">
            <a:extLst>
              <a:ext uri="{FF2B5EF4-FFF2-40B4-BE49-F238E27FC236}">
                <a16:creationId xmlns:a16="http://schemas.microsoft.com/office/drawing/2014/main" id="{2D3656AA-9C4B-4FA9-930E-0A6BF6D8B3E0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8331004" y="3528573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87" name="Espace réservé du texte 21">
            <a:extLst>
              <a:ext uri="{FF2B5EF4-FFF2-40B4-BE49-F238E27FC236}">
                <a16:creationId xmlns:a16="http://schemas.microsoft.com/office/drawing/2014/main" id="{2DDE5568-56B2-44F6-B499-2BAA0A74582A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8243040" y="3742490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sp>
        <p:nvSpPr>
          <p:cNvPr id="190" name="Espace réservé du texte 5">
            <a:extLst>
              <a:ext uri="{FF2B5EF4-FFF2-40B4-BE49-F238E27FC236}">
                <a16:creationId xmlns:a16="http://schemas.microsoft.com/office/drawing/2014/main" id="{F18934EF-C260-4F9D-BC80-274B70E103E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8333470" y="4622676"/>
            <a:ext cx="1447060" cy="2022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lang="en-US" sz="1100" b="1" kern="1200" dirty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Arial" charset="0"/>
              </a:defRPr>
            </a:lvl1pPr>
            <a:lvl2pPr marL="316520" indent="0">
              <a:buNone/>
              <a:defRPr/>
            </a:lvl2pPr>
            <a:lvl3pPr marL="633039" indent="0">
              <a:buNone/>
              <a:defRPr/>
            </a:lvl3pPr>
            <a:lvl4pPr marL="949559" indent="0">
              <a:buNone/>
              <a:defRPr/>
            </a:lvl4pPr>
            <a:lvl5pPr marL="1266078" indent="0">
              <a:buNone/>
              <a:defRPr/>
            </a:lvl5pPr>
          </a:lstStyle>
          <a:p>
            <a:pPr marL="0" lvl="0" indent="0" algn="ctr" defTabSz="633039" rtl="0" eaLnBrk="1" latinLnBrk="0" hangingPunct="1">
              <a:lnSpc>
                <a:spcPct val="90000"/>
              </a:lnSpc>
              <a:spcBef>
                <a:spcPts val="692"/>
              </a:spcBef>
              <a:buFont typeface="Arial"/>
              <a:buNone/>
            </a:pPr>
            <a:r>
              <a:rPr lang="fr-FR" dirty="0"/>
              <a:t>date</a:t>
            </a:r>
            <a:endParaRPr lang="en-US" dirty="0"/>
          </a:p>
        </p:txBody>
      </p:sp>
      <p:sp>
        <p:nvSpPr>
          <p:cNvPr id="191" name="Espace réservé du texte 21">
            <a:extLst>
              <a:ext uri="{FF2B5EF4-FFF2-40B4-BE49-F238E27FC236}">
                <a16:creationId xmlns:a16="http://schemas.microsoft.com/office/drawing/2014/main" id="{A9B7F131-FC4A-4702-9EFB-B1176C821BD6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8248681" y="4846118"/>
            <a:ext cx="1597024" cy="8396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316520" rtl="0" eaLnBrk="1" fontAlgn="auto" latinLnBrk="0" hangingPunct="1">
              <a:lnSpc>
                <a:spcPct val="100000"/>
              </a:lnSpc>
              <a:spcBef>
                <a:spcPts val="415"/>
              </a:spcBef>
              <a:spcAft>
                <a:spcPts val="415"/>
              </a:spcAft>
              <a:buClrTx/>
              <a:buSzTx/>
              <a:buFont typeface="Arial"/>
              <a:buNone/>
              <a:tabLst/>
              <a:defRPr sz="11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16520" indent="0">
              <a:buNone/>
              <a:defRPr baseline="0"/>
            </a:lvl2pPr>
          </a:lstStyle>
          <a:p>
            <a:pPr lvl="0"/>
            <a:r>
              <a:rPr lang="fr-FR" dirty="0"/>
              <a:t>Activité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CE065818-8135-498D-A156-FA6BD55E0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5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/Vacances 4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1">
            <a:extLst>
              <a:ext uri="{FF2B5EF4-FFF2-40B4-BE49-F238E27FC236}">
                <a16:creationId xmlns:a16="http://schemas.microsoft.com/office/drawing/2014/main" id="{AFE3F8F2-DB9A-4565-AB8F-C8BEE7F07E6B}"/>
              </a:ext>
            </a:extLst>
          </p:cNvPr>
          <p:cNvSpPr/>
          <p:nvPr userDrawn="1"/>
        </p:nvSpPr>
        <p:spPr>
          <a:xfrm>
            <a:off x="158759" y="4635137"/>
            <a:ext cx="4699281" cy="2120838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4AA6FF74-5122-4614-991B-57E3D23E5174}"/>
              </a:ext>
            </a:extLst>
          </p:cNvPr>
          <p:cNvSpPr/>
          <p:nvPr userDrawn="1"/>
        </p:nvSpPr>
        <p:spPr>
          <a:xfrm>
            <a:off x="5096346" y="1989741"/>
            <a:ext cx="4660719" cy="2142839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CD0B0B76-7DD8-4000-AEA9-2A8443F1B586}"/>
              </a:ext>
            </a:extLst>
          </p:cNvPr>
          <p:cNvSpPr/>
          <p:nvPr userDrawn="1"/>
        </p:nvSpPr>
        <p:spPr>
          <a:xfrm>
            <a:off x="5077065" y="4612898"/>
            <a:ext cx="4680000" cy="2143075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178096" y="1610873"/>
            <a:ext cx="4679944" cy="2521707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de loisirs  - élémentaire / maternel</a:t>
            </a:r>
          </a:p>
        </p:txBody>
      </p:sp>
      <p:sp>
        <p:nvSpPr>
          <p:cNvPr id="21" name="Espace réservé du texte 36"/>
          <p:cNvSpPr>
            <a:spLocks noGrp="1"/>
          </p:cNvSpPr>
          <p:nvPr>
            <p:ph type="body" sz="quarter" idx="28" hasCustomPrompt="1"/>
          </p:nvPr>
        </p:nvSpPr>
        <p:spPr>
          <a:xfrm>
            <a:off x="5077065" y="2011978"/>
            <a:ext cx="4680000" cy="212160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0" name="Espace réservé du texte 36"/>
          <p:cNvSpPr>
            <a:spLocks noGrp="1"/>
          </p:cNvSpPr>
          <p:nvPr>
            <p:ph type="body" sz="quarter" idx="27" hasCustomPrompt="1"/>
          </p:nvPr>
        </p:nvSpPr>
        <p:spPr>
          <a:xfrm>
            <a:off x="5096346" y="4635136"/>
            <a:ext cx="4680000" cy="215285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8294" y="1999362"/>
            <a:ext cx="4680000" cy="213321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5" name="Espace réservé du texte 36">
            <a:extLst>
              <a:ext uri="{FF2B5EF4-FFF2-40B4-BE49-F238E27FC236}">
                <a16:creationId xmlns:a16="http://schemas.microsoft.com/office/drawing/2014/main" id="{409A1594-E523-4942-A568-3C7C141F5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8040" y="4600727"/>
            <a:ext cx="4680000" cy="217682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040" y="1621776"/>
            <a:ext cx="4700254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825BA2E0-01E2-4EB1-A582-06FB193891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56811" y="1632663"/>
            <a:ext cx="4700254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AFBDE6EE-E3B7-43C1-A487-3A51AC0DFA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786" y="4257552"/>
            <a:ext cx="4700254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C7B97CC-457B-4CB2-BD3F-FF322DECE5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76092" y="4255820"/>
            <a:ext cx="4700254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2C80EFA-DC40-4992-98B1-146D228C9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14" y="6354413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0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/Vacances 5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89923" y="1564257"/>
            <a:ext cx="3195144" cy="2521707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de loisirs  - élémentaire / maternel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923" y="1979043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759" y="1594292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4707D96-5AA6-43E4-91C5-61F9D8DF0303}"/>
              </a:ext>
            </a:extLst>
          </p:cNvPr>
          <p:cNvSpPr/>
          <p:nvPr userDrawn="1"/>
        </p:nvSpPr>
        <p:spPr>
          <a:xfrm>
            <a:off x="3340248" y="1564257"/>
            <a:ext cx="3235664" cy="2521707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FCA8E94-77A9-4FAA-8B4A-82D0F6569173}"/>
              </a:ext>
            </a:extLst>
          </p:cNvPr>
          <p:cNvSpPr/>
          <p:nvPr userDrawn="1"/>
        </p:nvSpPr>
        <p:spPr>
          <a:xfrm>
            <a:off x="6622925" y="1564257"/>
            <a:ext cx="3184893" cy="2521707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017905FE-6964-426C-AB14-24A81C353E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70699" y="1588032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Espace réservé du texte 36">
            <a:extLst>
              <a:ext uri="{FF2B5EF4-FFF2-40B4-BE49-F238E27FC236}">
                <a16:creationId xmlns:a16="http://schemas.microsoft.com/office/drawing/2014/main" id="{3BE37C16-EFB8-4D55-B523-85342E908F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60507" y="1973800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Espace réservé du texte 36">
            <a:extLst>
              <a:ext uri="{FF2B5EF4-FFF2-40B4-BE49-F238E27FC236}">
                <a16:creationId xmlns:a16="http://schemas.microsoft.com/office/drawing/2014/main" id="{3B1310B0-8547-43F2-B81E-DAA110FB1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31093" y="1965617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CD4B0069-B3DC-4981-96E7-788D76DE8E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33057" y="1592766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17DF5673-E2E8-4A51-B593-D62E5B926819}"/>
              </a:ext>
            </a:extLst>
          </p:cNvPr>
          <p:cNvSpPr/>
          <p:nvPr userDrawn="1"/>
        </p:nvSpPr>
        <p:spPr>
          <a:xfrm>
            <a:off x="1732484" y="4198151"/>
            <a:ext cx="3195144" cy="2521707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Espace réservé du texte 36">
            <a:extLst>
              <a:ext uri="{FF2B5EF4-FFF2-40B4-BE49-F238E27FC236}">
                <a16:creationId xmlns:a16="http://schemas.microsoft.com/office/drawing/2014/main" id="{7376A4F0-35CC-427F-82BF-5693AE8335C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32484" y="4591677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4CA7EDA6-B7F5-4F5F-960A-FD23B705E21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52867" y="4177832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2D23B481-216A-4854-B2E6-773F9670F7FC}"/>
              </a:ext>
            </a:extLst>
          </p:cNvPr>
          <p:cNvSpPr/>
          <p:nvPr userDrawn="1"/>
        </p:nvSpPr>
        <p:spPr>
          <a:xfrm>
            <a:off x="5061290" y="4182613"/>
            <a:ext cx="3180248" cy="2521707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E6ECD20E-0A2F-4FE3-B029-D76E5E5598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53904" y="4177832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9" name="Espace réservé du texte 36">
            <a:extLst>
              <a:ext uri="{FF2B5EF4-FFF2-40B4-BE49-F238E27FC236}">
                <a16:creationId xmlns:a16="http://schemas.microsoft.com/office/drawing/2014/main" id="{BA9E873B-D2A9-43B3-975F-543B68ACED2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64033" y="4591677"/>
            <a:ext cx="3154501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475336B-E09D-4FFE-81D7-C61698F9B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/Vacances 6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D732F6CD-71D3-4F6F-9F98-BCD77B0BD581}"/>
              </a:ext>
            </a:extLst>
          </p:cNvPr>
          <p:cNvSpPr/>
          <p:nvPr userDrawn="1"/>
        </p:nvSpPr>
        <p:spPr>
          <a:xfrm>
            <a:off x="89923" y="1564257"/>
            <a:ext cx="3195144" cy="2521707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Titre 17">
            <a:extLst>
              <a:ext uri="{FF2B5EF4-FFF2-40B4-BE49-F238E27FC236}">
                <a16:creationId xmlns:a16="http://schemas.microsoft.com/office/drawing/2014/main" id="{E03BF31E-628C-44FB-82AA-A7655C6BE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20942" cy="983343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F2C7C6BA-25F3-40D9-BCE9-C35CB482CA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983342"/>
            <a:ext cx="9920942" cy="502558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de loisirs  - élémentaire / maternel</a:t>
            </a:r>
          </a:p>
        </p:txBody>
      </p:sp>
      <p:sp>
        <p:nvSpPr>
          <p:cNvPr id="23" name="Espace réservé du texte 36">
            <a:extLst>
              <a:ext uri="{FF2B5EF4-FFF2-40B4-BE49-F238E27FC236}">
                <a16:creationId xmlns:a16="http://schemas.microsoft.com/office/drawing/2014/main" id="{2B29A636-64CF-449B-9C48-2BA5450C8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923" y="1979043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82C40EA-8930-4C9F-B826-4157194DE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759" y="1594292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34707D96-5AA6-43E4-91C5-61F9D8DF0303}"/>
              </a:ext>
            </a:extLst>
          </p:cNvPr>
          <p:cNvSpPr/>
          <p:nvPr userDrawn="1"/>
        </p:nvSpPr>
        <p:spPr>
          <a:xfrm>
            <a:off x="3340248" y="1564257"/>
            <a:ext cx="3235664" cy="2521707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FCA8E94-77A9-4FAA-8B4A-82D0F6569173}"/>
              </a:ext>
            </a:extLst>
          </p:cNvPr>
          <p:cNvSpPr/>
          <p:nvPr userDrawn="1"/>
        </p:nvSpPr>
        <p:spPr>
          <a:xfrm>
            <a:off x="6622925" y="1564257"/>
            <a:ext cx="3184893" cy="2521707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017905FE-6964-426C-AB14-24A81C353E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70699" y="1588032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Espace réservé du texte 36">
            <a:extLst>
              <a:ext uri="{FF2B5EF4-FFF2-40B4-BE49-F238E27FC236}">
                <a16:creationId xmlns:a16="http://schemas.microsoft.com/office/drawing/2014/main" id="{3BE37C16-EFB8-4D55-B523-85342E908F7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60507" y="1973800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1" name="Espace réservé du texte 36">
            <a:extLst>
              <a:ext uri="{FF2B5EF4-FFF2-40B4-BE49-F238E27FC236}">
                <a16:creationId xmlns:a16="http://schemas.microsoft.com/office/drawing/2014/main" id="{3B1310B0-8547-43F2-B81E-DAA110FB15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31093" y="1965617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CD4B0069-B3DC-4981-96E7-788D76DE8E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33057" y="1592766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17DF5673-E2E8-4A51-B593-D62E5B926819}"/>
              </a:ext>
            </a:extLst>
          </p:cNvPr>
          <p:cNvSpPr/>
          <p:nvPr userDrawn="1"/>
        </p:nvSpPr>
        <p:spPr>
          <a:xfrm>
            <a:off x="100114" y="4163345"/>
            <a:ext cx="3195144" cy="2521707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Espace réservé du texte 36">
            <a:extLst>
              <a:ext uri="{FF2B5EF4-FFF2-40B4-BE49-F238E27FC236}">
                <a16:creationId xmlns:a16="http://schemas.microsoft.com/office/drawing/2014/main" id="{7376A4F0-35CC-427F-82BF-5693AE8335C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114" y="4591677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4CA7EDA6-B7F5-4F5F-960A-FD23B705E21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6950" y="4186607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2D23B481-216A-4854-B2E6-773F9670F7FC}"/>
              </a:ext>
            </a:extLst>
          </p:cNvPr>
          <p:cNvSpPr/>
          <p:nvPr userDrawn="1"/>
        </p:nvSpPr>
        <p:spPr>
          <a:xfrm>
            <a:off x="3350439" y="4163345"/>
            <a:ext cx="3235664" cy="2521707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DC69B532-3906-4188-BD25-A988561492E9}"/>
              </a:ext>
            </a:extLst>
          </p:cNvPr>
          <p:cNvSpPr/>
          <p:nvPr userDrawn="1"/>
        </p:nvSpPr>
        <p:spPr>
          <a:xfrm>
            <a:off x="6633116" y="4156572"/>
            <a:ext cx="3184893" cy="2521707"/>
          </a:xfrm>
          <a:prstGeom prst="rect">
            <a:avLst/>
          </a:prstGeom>
          <a:solidFill>
            <a:srgbClr val="404040">
              <a:alpha val="49020"/>
            </a:srgbClr>
          </a:solidFill>
          <a:ln w="9528" cap="flat">
            <a:solidFill>
              <a:srgbClr val="FFFFFE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E6ECD20E-0A2F-4FE3-B029-D76E5E5598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80890" y="4180347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9" name="Espace réservé du texte 36">
            <a:extLst>
              <a:ext uri="{FF2B5EF4-FFF2-40B4-BE49-F238E27FC236}">
                <a16:creationId xmlns:a16="http://schemas.microsoft.com/office/drawing/2014/main" id="{BA9E873B-D2A9-43B3-975F-543B68ACED2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70698" y="4566115"/>
            <a:ext cx="3195144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0" name="Espace réservé du texte 36">
            <a:extLst>
              <a:ext uri="{FF2B5EF4-FFF2-40B4-BE49-F238E27FC236}">
                <a16:creationId xmlns:a16="http://schemas.microsoft.com/office/drawing/2014/main" id="{61F834E0-7A62-409B-A506-1E38DEE286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41284" y="4557932"/>
            <a:ext cx="3176725" cy="208660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800"/>
            </a:lvl3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A0828C5A-33F2-440C-9AD0-7EC31C1E3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43248" y="4185081"/>
            <a:ext cx="3174761" cy="344908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6B1EF9BE-6923-4A6D-AD57-F3BB11F27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230810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6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 ou vacances - 2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9995D4C-0359-45ED-93B0-262963DB2D50}"/>
              </a:ext>
            </a:extLst>
          </p:cNvPr>
          <p:cNvSpPr/>
          <p:nvPr userDrawn="1"/>
        </p:nvSpPr>
        <p:spPr>
          <a:xfrm>
            <a:off x="5768137" y="2132570"/>
            <a:ext cx="3132667" cy="4206059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30400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9899528" cy="52896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de loisirs  - élémentaire / maternel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5768846" y="2159999"/>
            <a:ext cx="3131958" cy="417990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40A04C0A-E530-4058-96BA-41381E237E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2712" y="1684938"/>
            <a:ext cx="3132667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E052B08C-0227-4E79-9824-8EBD090402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68137" y="1713553"/>
            <a:ext cx="3132667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6693C-5B7B-462F-A979-22D88EC39097}"/>
              </a:ext>
            </a:extLst>
          </p:cNvPr>
          <p:cNvSpPr/>
          <p:nvPr userDrawn="1"/>
        </p:nvSpPr>
        <p:spPr>
          <a:xfrm>
            <a:off x="874768" y="2101758"/>
            <a:ext cx="3140611" cy="4228451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878740" y="2101758"/>
            <a:ext cx="3140610" cy="41976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275F32B-E2E6-404B-974C-82C25E371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redis ou vacances - 3 j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9995D4C-0359-45ED-93B0-262963DB2D50}"/>
              </a:ext>
            </a:extLst>
          </p:cNvPr>
          <p:cNvSpPr/>
          <p:nvPr userDrawn="1"/>
        </p:nvSpPr>
        <p:spPr>
          <a:xfrm>
            <a:off x="3383923" y="2110227"/>
            <a:ext cx="3132667" cy="4206059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>
            <a:off x="-14942" y="-1"/>
            <a:ext cx="9930400" cy="1080000"/>
          </a:xfrm>
          <a:prstGeom prst="rect">
            <a:avLst/>
          </a:prstGeom>
          <a:solidFill>
            <a:srgbClr val="2A7387"/>
          </a:solidFill>
          <a:effectLst/>
        </p:spPr>
        <p:txBody>
          <a:bodyPr anchor="ctr">
            <a:noAutofit/>
          </a:bodyPr>
          <a:lstStyle>
            <a:lvl1pPr algn="l">
              <a:defRPr sz="4000" kern="1200" cap="all" spc="100" normalizeH="0" baseline="0">
                <a:solidFill>
                  <a:srgbClr val="FFFFFF"/>
                </a:solidFill>
                <a:latin typeface="The Bold Font" pitchFamily="2" charset="0"/>
                <a:cs typeface="The Bold Font" pitchFamily="2" charset="0"/>
              </a:defRPr>
            </a:lvl1pPr>
          </a:lstStyle>
          <a:p>
            <a:r>
              <a:rPr lang="fr-FR" dirty="0"/>
              <a:t>DATE - PERIODE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 hasCustomPrompt="1"/>
          </p:nvPr>
        </p:nvSpPr>
        <p:spPr>
          <a:xfrm>
            <a:off x="6472" y="1079999"/>
            <a:ext cx="9899528" cy="528968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Accueil de loisirs  - élémentaire / maternel</a:t>
            </a:r>
          </a:p>
        </p:txBody>
      </p:sp>
      <p:sp>
        <p:nvSpPr>
          <p:cNvPr id="30" name="Espace réservé du texte 21"/>
          <p:cNvSpPr>
            <a:spLocks noGrp="1"/>
          </p:cNvSpPr>
          <p:nvPr>
            <p:ph type="body" sz="quarter" idx="12" hasCustomPrompt="1"/>
          </p:nvPr>
        </p:nvSpPr>
        <p:spPr>
          <a:xfrm>
            <a:off x="3384632" y="2110226"/>
            <a:ext cx="3131958" cy="42213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7882F5-51AA-4E3D-BC3A-0B675078E172}"/>
              </a:ext>
            </a:extLst>
          </p:cNvPr>
          <p:cNvSpPr/>
          <p:nvPr userDrawn="1"/>
        </p:nvSpPr>
        <p:spPr>
          <a:xfrm>
            <a:off x="6628996" y="2106686"/>
            <a:ext cx="3141543" cy="4228451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40A04C0A-E530-4058-96BA-41381E237E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52" y="1685763"/>
            <a:ext cx="3132667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E052B08C-0227-4E79-9824-8EBD090402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3924" y="1685766"/>
            <a:ext cx="3132667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CBD9F23A-1B35-43F2-A102-202FF0BCC7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28996" y="1688591"/>
            <a:ext cx="3132667" cy="34766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The Bold Font" pitchFamily="2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6693C-5B7B-462F-A979-22D88EC39097}"/>
              </a:ext>
            </a:extLst>
          </p:cNvPr>
          <p:cNvSpPr/>
          <p:nvPr userDrawn="1"/>
        </p:nvSpPr>
        <p:spPr>
          <a:xfrm>
            <a:off x="138852" y="2118446"/>
            <a:ext cx="3140611" cy="4228451"/>
          </a:xfrm>
          <a:prstGeom prst="rect">
            <a:avLst/>
          </a:prstGeom>
          <a:solidFill>
            <a:srgbClr val="404040">
              <a:alpha val="4902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  <a:p>
            <a:endParaRPr lang="fr-FR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2" name="Espace réservé du texte 21"/>
          <p:cNvSpPr>
            <a:spLocks noGrp="1"/>
          </p:cNvSpPr>
          <p:nvPr>
            <p:ph type="body" sz="quarter" idx="14" hasCustomPrompt="1"/>
          </p:nvPr>
        </p:nvSpPr>
        <p:spPr>
          <a:xfrm>
            <a:off x="140856" y="2118684"/>
            <a:ext cx="3140610" cy="41976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sp>
        <p:nvSpPr>
          <p:cNvPr id="35" name="Espace réservé du texte 21">
            <a:extLst>
              <a:ext uri="{FF2B5EF4-FFF2-40B4-BE49-F238E27FC236}">
                <a16:creationId xmlns:a16="http://schemas.microsoft.com/office/drawing/2014/main" id="{AFAFDCAE-B850-4FDF-957A-A434FD1F54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9047" y="2144092"/>
            <a:ext cx="3132667" cy="41976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 dirty="0"/>
              <a:t>Programme de la journée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B55C992-59B4-433E-8133-0B366E9A3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8" y="6423718"/>
            <a:ext cx="496459" cy="3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8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instrument d’écriture, stationnaire, très coloré, coloré&#10;&#10;Description générée automatiquement">
            <a:extLst>
              <a:ext uri="{FF2B5EF4-FFF2-40B4-BE49-F238E27FC236}">
                <a16:creationId xmlns:a16="http://schemas.microsoft.com/office/drawing/2014/main" id="{8B656E37-3ADD-4DC2-9C13-8446B47885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60899"/>
            <a:ext cx="9906000" cy="6602542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instrument d’écriture, stationnaire, très coloré, coloré&#10;&#10;Description générée automatiquement">
            <a:extLst>
              <a:ext uri="{FF2B5EF4-FFF2-40B4-BE49-F238E27FC236}">
                <a16:creationId xmlns:a16="http://schemas.microsoft.com/office/drawing/2014/main" id="{5AA917D2-C432-4A01-AC91-3A28D5D5C0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69772"/>
            <a:ext cx="9906000" cy="6602542"/>
          </a:xfrm>
          <a:prstGeom prst="rect">
            <a:avLst/>
          </a:prstGeom>
        </p:spPr>
      </p:pic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226DCC54-46E9-497A-BB52-EA40DB3E32D7}"/>
              </a:ext>
            </a:extLst>
          </p:cNvPr>
          <p:cNvGrpSpPr/>
          <p:nvPr userDrawn="1"/>
        </p:nvGrpSpPr>
        <p:grpSpPr>
          <a:xfrm>
            <a:off x="134347" y="1237744"/>
            <a:ext cx="1893742" cy="4432073"/>
            <a:chOff x="4346135" y="1641502"/>
            <a:chExt cx="2140981" cy="4329417"/>
          </a:xfrm>
          <a:solidFill>
            <a:srgbClr val="595959">
              <a:alpha val="49020"/>
            </a:srgbClr>
          </a:solidFill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50F98BD-4057-4857-8A34-3F664489715B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9C77D90-879C-4692-8763-70A8E5CD772A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D51AD99-1D12-46DB-B8CB-D2FF0E154175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1051DE7-63A4-432B-8ECE-A79A63D6F47E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FE1241B8-5493-4EF3-B7F5-F5CF08100973}"/>
              </a:ext>
            </a:extLst>
          </p:cNvPr>
          <p:cNvGrpSpPr/>
          <p:nvPr userDrawn="1"/>
        </p:nvGrpSpPr>
        <p:grpSpPr>
          <a:xfrm>
            <a:off x="2067288" y="1237744"/>
            <a:ext cx="1893742" cy="4432073"/>
            <a:chOff x="4346135" y="1641502"/>
            <a:chExt cx="2140981" cy="4329417"/>
          </a:xfrm>
          <a:solidFill>
            <a:srgbClr val="595959">
              <a:alpha val="49020"/>
            </a:srgbClr>
          </a:solidFill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A0F8DF3-F400-46F4-93A9-6EA229F0C39B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A12EAF1-5C49-4463-995D-7744232542DC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2808C14-0D11-48D9-8A73-C5A1A3BBA30E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EEFA3DB-8162-4D53-85AD-9817869796D1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5303F999-4DA0-478E-B60D-1B5CDD64DF90}"/>
              </a:ext>
            </a:extLst>
          </p:cNvPr>
          <p:cNvGrpSpPr/>
          <p:nvPr userDrawn="1"/>
        </p:nvGrpSpPr>
        <p:grpSpPr>
          <a:xfrm>
            <a:off x="4000585" y="1232669"/>
            <a:ext cx="1893742" cy="4432073"/>
            <a:chOff x="4346135" y="1641502"/>
            <a:chExt cx="2140981" cy="4329417"/>
          </a:xfrm>
          <a:solidFill>
            <a:srgbClr val="595959">
              <a:alpha val="49020"/>
            </a:srgbClr>
          </a:solidFill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C035EB9-8201-48AD-96F9-8305479382B3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4F8D3D1-4316-4C5A-8BB8-FA03F925C057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2925FF8-98DF-4712-B389-B91BB7E23113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076B119-24EF-4EDD-8C1F-1A11AA8C5026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9C845DC5-2867-46A7-9364-81C8F55411AE}"/>
              </a:ext>
            </a:extLst>
          </p:cNvPr>
          <p:cNvGrpSpPr/>
          <p:nvPr userDrawn="1"/>
        </p:nvGrpSpPr>
        <p:grpSpPr>
          <a:xfrm>
            <a:off x="5938484" y="1213541"/>
            <a:ext cx="1893742" cy="4432073"/>
            <a:chOff x="4346135" y="1641502"/>
            <a:chExt cx="2140981" cy="4329417"/>
          </a:xfrm>
          <a:solidFill>
            <a:srgbClr val="595959">
              <a:alpha val="49020"/>
            </a:srgbClr>
          </a:solidFill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4D8901A-AB04-446D-B933-440A98F91402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69F8522-B5A3-4261-BB6C-0F5D79C154FF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8336E96-2223-4C13-9C05-2AEE30D2EFD0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8FEA437-DAF7-4273-B111-39F608ECE7AB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B9C6645D-4423-4171-BFA7-5247D98E3AA1}"/>
              </a:ext>
            </a:extLst>
          </p:cNvPr>
          <p:cNvGrpSpPr/>
          <p:nvPr userDrawn="1"/>
        </p:nvGrpSpPr>
        <p:grpSpPr>
          <a:xfrm>
            <a:off x="7865966" y="1215611"/>
            <a:ext cx="1893742" cy="4432073"/>
            <a:chOff x="4346135" y="1641502"/>
            <a:chExt cx="2140981" cy="4329417"/>
          </a:xfrm>
          <a:solidFill>
            <a:srgbClr val="595959">
              <a:alpha val="49020"/>
            </a:srgbClr>
          </a:solidFill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F4C45D2-C2B9-4E02-9721-BA6286EC2EAA}"/>
                </a:ext>
              </a:extLst>
            </p:cNvPr>
            <p:cNvSpPr/>
            <p:nvPr userDrawn="1"/>
          </p:nvSpPr>
          <p:spPr>
            <a:xfrm>
              <a:off x="4346135" y="1641502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70D9123-91B4-4FD4-A0EC-40A8D9ABA040}"/>
                </a:ext>
              </a:extLst>
            </p:cNvPr>
            <p:cNvSpPr/>
            <p:nvPr userDrawn="1"/>
          </p:nvSpPr>
          <p:spPr>
            <a:xfrm>
              <a:off x="4365332" y="2754798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8553F13-CAFF-4979-8DBC-42230C22087B}"/>
                </a:ext>
              </a:extLst>
            </p:cNvPr>
            <p:cNvSpPr/>
            <p:nvPr userDrawn="1"/>
          </p:nvSpPr>
          <p:spPr>
            <a:xfrm>
              <a:off x="4365332" y="3826839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32B6A24-4F2F-4110-95F6-E58EF9672A34}"/>
                </a:ext>
              </a:extLst>
            </p:cNvPr>
            <p:cNvSpPr/>
            <p:nvPr userDrawn="1"/>
          </p:nvSpPr>
          <p:spPr>
            <a:xfrm>
              <a:off x="4370716" y="4915935"/>
              <a:ext cx="211640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 9">
            <a:extLst>
              <a:ext uri="{FF2B5EF4-FFF2-40B4-BE49-F238E27FC236}">
                <a16:creationId xmlns:a16="http://schemas.microsoft.com/office/drawing/2014/main" id="{E8EB38BF-4118-4F3C-BBB7-E767CFA79854}"/>
              </a:ext>
            </a:extLst>
          </p:cNvPr>
          <p:cNvSpPr/>
          <p:nvPr userDrawn="1"/>
        </p:nvSpPr>
        <p:spPr>
          <a:xfrm>
            <a:off x="155780" y="889913"/>
            <a:ext cx="1836827" cy="270287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Lundi</a:t>
            </a: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28353E34-7867-4DE0-8025-F68375CC027F}"/>
              </a:ext>
            </a:extLst>
          </p:cNvPr>
          <p:cNvSpPr/>
          <p:nvPr userDrawn="1"/>
        </p:nvSpPr>
        <p:spPr>
          <a:xfrm>
            <a:off x="2072211" y="886344"/>
            <a:ext cx="1855020" cy="277066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MARDI</a:t>
            </a: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C9C5BBFC-ABAF-4D6A-9EC0-38037EA3E835}"/>
              </a:ext>
            </a:extLst>
          </p:cNvPr>
          <p:cNvSpPr/>
          <p:nvPr userDrawn="1"/>
        </p:nvSpPr>
        <p:spPr>
          <a:xfrm>
            <a:off x="4019636" y="886344"/>
            <a:ext cx="1852950" cy="267366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Mercredi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0044AD7A-E698-45DE-84E7-727F00D66066}"/>
              </a:ext>
            </a:extLst>
          </p:cNvPr>
          <p:cNvSpPr/>
          <p:nvPr userDrawn="1"/>
        </p:nvSpPr>
        <p:spPr>
          <a:xfrm>
            <a:off x="5943248" y="886344"/>
            <a:ext cx="1872000" cy="267366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jeudi</a:t>
            </a: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1DEA5A6B-D9B1-44D3-B5D7-5ADB6B9050D9}"/>
              </a:ext>
            </a:extLst>
          </p:cNvPr>
          <p:cNvSpPr/>
          <p:nvPr userDrawn="1"/>
        </p:nvSpPr>
        <p:spPr>
          <a:xfrm>
            <a:off x="7890093" y="886344"/>
            <a:ext cx="1838038" cy="271384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60083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 descr="Une image contenant instrument d’écriture, stationnaire, très coloré, coloré&#10;&#10;Description générée automatiquement">
            <a:extLst>
              <a:ext uri="{FF2B5EF4-FFF2-40B4-BE49-F238E27FC236}">
                <a16:creationId xmlns:a16="http://schemas.microsoft.com/office/drawing/2014/main" id="{0C9B94B3-2AB0-4E22-9887-56478A5109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60899"/>
            <a:ext cx="9906000" cy="6602542"/>
          </a:xfrm>
          <a:prstGeom prst="rect">
            <a:avLst/>
          </a:prstGeom>
        </p:spPr>
      </p:pic>
      <p:grpSp>
        <p:nvGrpSpPr>
          <p:cNvPr id="4" name="Groupe 3"/>
          <p:cNvGrpSpPr/>
          <p:nvPr userDrawn="1"/>
        </p:nvGrpSpPr>
        <p:grpSpPr>
          <a:xfrm>
            <a:off x="1689579" y="1297998"/>
            <a:ext cx="1610383" cy="4412213"/>
            <a:chOff x="159220" y="1522080"/>
            <a:chExt cx="1820627" cy="4310014"/>
          </a:xfrm>
          <a:solidFill>
            <a:srgbClr val="595959">
              <a:alpha val="49020"/>
            </a:srgbClr>
          </a:solidFill>
        </p:grpSpPr>
        <p:sp>
          <p:nvSpPr>
            <p:cNvPr id="5" name="Rectangle 4"/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35AF1E85-DA09-47A9-8D78-C0542BC61744}"/>
              </a:ext>
            </a:extLst>
          </p:cNvPr>
          <p:cNvGrpSpPr/>
          <p:nvPr userDrawn="1"/>
        </p:nvGrpSpPr>
        <p:grpSpPr>
          <a:xfrm>
            <a:off x="3328092" y="1298372"/>
            <a:ext cx="1610383" cy="4412213"/>
            <a:chOff x="159220" y="1522080"/>
            <a:chExt cx="1820627" cy="4310014"/>
          </a:xfrm>
          <a:solidFill>
            <a:srgbClr val="595959">
              <a:alpha val="49020"/>
            </a:srgbClr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D31E98-A378-484D-990D-C05A67AEF962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72B8BA-846D-41B3-8894-7B15889FFF1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1F2979-0BBB-47E5-B6FE-EB2705962A24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0F83A2-BD48-46F2-9173-E44C4CABA51E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0DB55E2-7B87-487D-82FF-A739ED9E274E}"/>
              </a:ext>
            </a:extLst>
          </p:cNvPr>
          <p:cNvGrpSpPr/>
          <p:nvPr userDrawn="1"/>
        </p:nvGrpSpPr>
        <p:grpSpPr>
          <a:xfrm>
            <a:off x="8235539" y="1290602"/>
            <a:ext cx="1610383" cy="4412213"/>
            <a:chOff x="159220" y="1522080"/>
            <a:chExt cx="1820627" cy="4310014"/>
          </a:xfrm>
          <a:solidFill>
            <a:srgbClr val="595959">
              <a:alpha val="49020"/>
            </a:srgbClr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4525B35-4D98-460D-8285-C3C2428F10D2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9D94262-CBC7-4E6C-8F35-B4FED7B3BC6C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9A6890-809C-453A-A6E4-0C69EF86EC9C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8304BC4-BE40-453B-8251-712231B4444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F6C5FCD5-8245-4E15-ABDA-12C6600D362D}"/>
              </a:ext>
            </a:extLst>
          </p:cNvPr>
          <p:cNvGrpSpPr/>
          <p:nvPr userDrawn="1"/>
        </p:nvGrpSpPr>
        <p:grpSpPr>
          <a:xfrm>
            <a:off x="4970742" y="1292022"/>
            <a:ext cx="1610383" cy="4412213"/>
            <a:chOff x="159220" y="1522080"/>
            <a:chExt cx="1820627" cy="4310014"/>
          </a:xfrm>
          <a:solidFill>
            <a:srgbClr val="595959">
              <a:alpha val="49020"/>
            </a:srgbClr>
          </a:solidFill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A41F599-ACB1-4338-AB7B-EDBCF214E112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84EB2B-E4F2-4606-8F92-199F53096109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3EF1FE7-5C8A-4F44-A268-D156AE29419B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F045DC1-0D90-43B6-A6FE-AA66F3C37F42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B696E4B-9F9C-40D9-9F29-CDCBC9C59849}"/>
              </a:ext>
            </a:extLst>
          </p:cNvPr>
          <p:cNvGrpSpPr/>
          <p:nvPr userDrawn="1"/>
        </p:nvGrpSpPr>
        <p:grpSpPr>
          <a:xfrm>
            <a:off x="6601142" y="1289332"/>
            <a:ext cx="1610383" cy="4412213"/>
            <a:chOff x="159220" y="1522080"/>
            <a:chExt cx="1820627" cy="4310014"/>
          </a:xfrm>
          <a:solidFill>
            <a:srgbClr val="595959">
              <a:alpha val="49020"/>
            </a:srgb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12B1C10-84B6-4491-8FE2-B123095866ED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C7E03DF-32DF-4595-945D-895B4511A7D2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DC27B20-3603-4DBB-A2F1-F606A468FAA0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44150F-B776-45F7-9B4E-54774BC60956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808B037B-049A-4241-9192-5F01CA77B653}"/>
              </a:ext>
            </a:extLst>
          </p:cNvPr>
          <p:cNvGrpSpPr/>
          <p:nvPr userDrawn="1"/>
        </p:nvGrpSpPr>
        <p:grpSpPr>
          <a:xfrm>
            <a:off x="42953" y="1287166"/>
            <a:ext cx="1610383" cy="4412213"/>
            <a:chOff x="159220" y="1522080"/>
            <a:chExt cx="1820627" cy="4310014"/>
          </a:xfrm>
          <a:solidFill>
            <a:srgbClr val="595959">
              <a:alpha val="49020"/>
            </a:srgbClr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156EA61-4D3A-4A78-9340-FF0FE5F35354}"/>
                </a:ext>
              </a:extLst>
            </p:cNvPr>
            <p:cNvSpPr/>
            <p:nvPr userDrawn="1"/>
          </p:nvSpPr>
          <p:spPr>
            <a:xfrm>
              <a:off x="159220" y="152208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E8EC0AD-655A-49E2-BC37-38C848F88B7E}"/>
                </a:ext>
              </a:extLst>
            </p:cNvPr>
            <p:cNvSpPr/>
            <p:nvPr userDrawn="1"/>
          </p:nvSpPr>
          <p:spPr>
            <a:xfrm>
              <a:off x="164504" y="2604014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BEE4FCD-8015-4298-B587-B5B9A6599A7F}"/>
                </a:ext>
              </a:extLst>
            </p:cNvPr>
            <p:cNvSpPr/>
            <p:nvPr userDrawn="1"/>
          </p:nvSpPr>
          <p:spPr>
            <a:xfrm>
              <a:off x="163314" y="3688013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413F56F-80AF-42E9-AA31-C85D493D162D}"/>
                </a:ext>
              </a:extLst>
            </p:cNvPr>
            <p:cNvSpPr/>
            <p:nvPr userDrawn="1"/>
          </p:nvSpPr>
          <p:spPr>
            <a:xfrm>
              <a:off x="168697" y="4777110"/>
              <a:ext cx="1811150" cy="10549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/>
            <a:p>
              <a:endParaRPr lang="fr-FR" sz="935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  <a:p>
              <a:endParaRPr lang="fr-FR" sz="701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 9">
            <a:extLst>
              <a:ext uri="{FF2B5EF4-FFF2-40B4-BE49-F238E27FC236}">
                <a16:creationId xmlns:a16="http://schemas.microsoft.com/office/drawing/2014/main" id="{E8EB38BF-4118-4F3C-BBB7-E767CFA79854}"/>
              </a:ext>
            </a:extLst>
          </p:cNvPr>
          <p:cNvSpPr/>
          <p:nvPr userDrawn="1"/>
        </p:nvSpPr>
        <p:spPr>
          <a:xfrm>
            <a:off x="51336" y="946908"/>
            <a:ext cx="1578793" cy="300843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Lundi</a:t>
            </a: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28353E34-7867-4DE0-8025-F68375CC027F}"/>
              </a:ext>
            </a:extLst>
          </p:cNvPr>
          <p:cNvSpPr/>
          <p:nvPr userDrawn="1"/>
        </p:nvSpPr>
        <p:spPr>
          <a:xfrm>
            <a:off x="1686914" y="943939"/>
            <a:ext cx="1604665" cy="306698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MARDI</a:t>
            </a: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C9C5BBFC-ABAF-4D6A-9EC0-38037EA3E835}"/>
              </a:ext>
            </a:extLst>
          </p:cNvPr>
          <p:cNvSpPr/>
          <p:nvPr userDrawn="1"/>
        </p:nvSpPr>
        <p:spPr>
          <a:xfrm>
            <a:off x="3336475" y="946909"/>
            <a:ext cx="1602000" cy="300842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Mercredi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0044AD7A-E698-45DE-84E7-727F00D66066}"/>
              </a:ext>
            </a:extLst>
          </p:cNvPr>
          <p:cNvSpPr/>
          <p:nvPr userDrawn="1"/>
        </p:nvSpPr>
        <p:spPr>
          <a:xfrm>
            <a:off x="4975416" y="950079"/>
            <a:ext cx="1603573" cy="299837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jeudi</a:t>
            </a: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1DEA5A6B-D9B1-44D3-B5D7-5ADB6B9050D9}"/>
              </a:ext>
            </a:extLst>
          </p:cNvPr>
          <p:cNvSpPr/>
          <p:nvPr userDrawn="1"/>
        </p:nvSpPr>
        <p:spPr>
          <a:xfrm>
            <a:off x="6609524" y="946909"/>
            <a:ext cx="1593617" cy="303007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vendredi</a:t>
            </a: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CCD7378D-0F3F-430A-95A4-9FACD147A46D}"/>
              </a:ext>
            </a:extLst>
          </p:cNvPr>
          <p:cNvSpPr/>
          <p:nvPr userDrawn="1"/>
        </p:nvSpPr>
        <p:spPr>
          <a:xfrm>
            <a:off x="8233676" y="950289"/>
            <a:ext cx="1603863" cy="305392"/>
          </a:xfrm>
          <a:prstGeom prst="rect">
            <a:avLst/>
          </a:prstGeom>
          <a:solidFill>
            <a:srgbClr val="BBCC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0" i="0" u="none" strike="noStrike" kern="1200" cap="none" spc="0" baseline="0" dirty="0">
                <a:solidFill>
                  <a:srgbClr val="FFFFFF"/>
                </a:solidFill>
                <a:uFillTx/>
                <a:latin typeface="The Bold Font" pitchFamily="2" charset="0"/>
              </a:rPr>
              <a:t>samedi</a:t>
            </a:r>
          </a:p>
        </p:txBody>
      </p:sp>
    </p:spTree>
    <p:extLst>
      <p:ext uri="{BB962C8B-B14F-4D97-AF65-F5344CB8AC3E}">
        <p14:creationId xmlns:p14="http://schemas.microsoft.com/office/powerpoint/2010/main" val="128807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633039" rtl="0" eaLnBrk="1" latinLnBrk="0" hangingPunct="1">
        <a:lnSpc>
          <a:spcPct val="90000"/>
        </a:lnSpc>
        <a:spcBef>
          <a:spcPct val="0"/>
        </a:spcBef>
        <a:buNone/>
        <a:defRPr sz="4000" kern="1200" cap="all" spc="69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158260" indent="-158260" algn="l" defTabSz="633039" rtl="0" eaLnBrk="1" latinLnBrk="0" hangingPunct="1">
        <a:lnSpc>
          <a:spcPct val="90000"/>
        </a:lnSpc>
        <a:spcBef>
          <a:spcPts val="692"/>
        </a:spcBef>
        <a:buFont typeface="Arial"/>
        <a:buChar char="•"/>
        <a:defRPr sz="1938" kern="1200">
          <a:solidFill>
            <a:schemeClr val="tx1"/>
          </a:solidFill>
          <a:latin typeface="+mn-lt"/>
          <a:ea typeface="+mn-ea"/>
          <a:cs typeface="+mn-cs"/>
        </a:defRPr>
      </a:lvl1pPr>
      <a:lvl2pPr marL="47477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lnSpc>
          <a:spcPct val="90000"/>
        </a:lnSpc>
        <a:spcBef>
          <a:spcPts val="346"/>
        </a:spcBef>
        <a:buFont typeface="Arial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strument d’écriture, stationnaire, très coloré, coloré&#10;&#10;Description générée automatiquement">
            <a:extLst>
              <a:ext uri="{FF2B5EF4-FFF2-40B4-BE49-F238E27FC236}">
                <a16:creationId xmlns:a16="http://schemas.microsoft.com/office/drawing/2014/main" id="{C7BE774D-D711-4183-ACDC-BBA5D106DA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60899"/>
            <a:ext cx="9906000" cy="6602542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-71120" y="6307699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4" r:id="rId2"/>
    <p:sldLayoutId id="214748367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strument d’écriture, stationnaire, très coloré, coloré&#10;&#10;Description générée automatiquement">
            <a:extLst>
              <a:ext uri="{FF2B5EF4-FFF2-40B4-BE49-F238E27FC236}">
                <a16:creationId xmlns:a16="http://schemas.microsoft.com/office/drawing/2014/main" id="{173FCCA4-53F5-4E80-BB8D-ED889B0846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60899"/>
            <a:ext cx="9906000" cy="6602542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22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1" r:id="rId3"/>
    <p:sldLayoutId id="214748367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he Bold Font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instrument d’écriture, stationnaire, très coloré, coloré&#10;&#10;Description générée automatiquement">
            <a:extLst>
              <a:ext uri="{FF2B5EF4-FFF2-40B4-BE49-F238E27FC236}">
                <a16:creationId xmlns:a16="http://schemas.microsoft.com/office/drawing/2014/main" id="{2C3B1D49-92B2-49CB-94D3-AD97D02C36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3000" y="255458"/>
            <a:ext cx="9906000" cy="6602542"/>
          </a:xfrm>
          <a:prstGeom prst="rect">
            <a:avLst/>
          </a:prstGeom>
        </p:spPr>
      </p:pic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15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he Bold Font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D61D7-31F9-7BB2-0CDB-FA17CCA7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Programme mercredis / Nature et sciences</a:t>
            </a:r>
            <a:endParaRPr lang="fr-FR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3D714B-E189-25A9-EDBC-02E0BB331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The Bold Font" pitchFamily="2" charset="0"/>
                <a:ea typeface="+mj-ea"/>
                <a:cs typeface="+mn-cs"/>
              </a:rPr>
              <a:t>Maternelles avec Sylwia, Axelle et Mylène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3ADAA7-8210-34E6-14DA-02355FCEB02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fr-FR" dirty="0"/>
              <a:t>Coule ou flotte (expérience scientifique)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Chasse aux insectes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D189E5-B71A-207F-17E1-B5F4A4EB67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Mercredi 10/09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A079F9C-2462-5BEA-D041-AEE5719005C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Mercredi 17/09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4F656A8-97E1-8905-829D-41A185FF9A4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A la recherche de la nature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Le bonhomme nature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Les empreintes des feuilles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6E5A0DC-6C15-862E-AEBA-AC90CEB480F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/>
              <a:t>Plantations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Le ballon qui gonfle tout seul (expérience scientifique)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Les oiseaux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1EDC241-FBFF-CE02-3ACE-EA4873CF45F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dirty="0"/>
              <a:t>Mercredi 24/09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CE5C69F-3AA4-DD72-86C7-1541E438D9D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r-FR" dirty="0"/>
              <a:t>Paysages en peinture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Plantations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Les étoiles filantes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AA5A77E-D1CA-B244-368E-362BAEE9192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dirty="0"/>
              <a:t>Mercredi 01/10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3AE2358-3C73-8412-36FD-73090FBD113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r-FR" dirty="0"/>
              <a:t>Mercredi 08/10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1CC66E4-C309-FEB5-CCD3-9D67B31EAFB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r-FR" dirty="0"/>
              <a:t>L’arbre à mains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Ballons sensoriels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Décoration de pot de fleurs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B186DD3-39DB-4E70-D277-E453D2B9957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r-FR" dirty="0"/>
              <a:t>La peinture gonflante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Livret de jeux thème nature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A62522B-BAE0-DB6C-BB56-282D95FB588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r-FR" dirty="0"/>
              <a:t>Mercredi 15/10</a:t>
            </a:r>
          </a:p>
        </p:txBody>
      </p:sp>
    </p:spTree>
    <p:extLst>
      <p:ext uri="{BB962C8B-B14F-4D97-AF65-F5344CB8AC3E}">
        <p14:creationId xmlns:p14="http://schemas.microsoft.com/office/powerpoint/2010/main" val="335154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07FB1-9D9E-5852-C228-4B74D840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Programme mercredis : NATURE ET SCIENCES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07EB83-A5BC-AFF8-65FE-C977202F40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Ce2/cM1/CM2 avec </a:t>
            </a:r>
            <a:r>
              <a:rPr lang="fr-FR" dirty="0" err="1"/>
              <a:t>coralie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51DDBD-0B4D-1391-1210-8D7CCA133C6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Land art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L’arbre des prénoms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Relais collecte scientifique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2A64FF-1E67-4098-962A-D3F5E49BC1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10 septembre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5305EA3-DD9A-7A68-9E6A-B454D4E6F6A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17 septembre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0E81599-C6DC-975E-4A05-CFE0594A917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 err="1"/>
              <a:t>Slime</a:t>
            </a:r>
            <a:endParaRPr lang="fr-FR" dirty="0"/>
          </a:p>
          <a:p>
            <a:r>
              <a:rPr lang="fr-FR" dirty="0"/>
              <a:t>-</a:t>
            </a:r>
          </a:p>
          <a:p>
            <a:r>
              <a:rPr lang="fr-FR" dirty="0"/>
              <a:t>Arbre des 4 saisons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Course par le vent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D282AAA-6D35-EDDE-5137-3BDA8591A4B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/>
              <a:t>Volcans en éruption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Marque page nature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Plantations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AC10E75-306A-A55C-F42D-4E955B85490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dirty="0"/>
              <a:t>24 septembre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62334A4-83BD-45C9-ACEE-46F64BC0C85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Peinture aux pigments naturels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Expérience scientifique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Parcours d’obstacles naturels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2EB9F72-B817-2F4B-98DE-C8471BD81A0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dirty="0"/>
              <a:t>01  octobre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EDC66D8-2272-E019-01CD-5ACB104973D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r-FR" dirty="0"/>
              <a:t>08 octobre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6A36C93-2D37-6B2C-8648-7D8DE4870EF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Construction d’abri à insectes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Jeux collectifs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Fresque collective sur la nature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3983AAE-56B8-F19C-C332-2CE9F9C2094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r-FR" dirty="0"/>
              <a:t>Course d’objets flottants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Pâte </a:t>
            </a:r>
            <a:r>
              <a:rPr lang="fr-FR" dirty="0" err="1"/>
              <a:t>fimo</a:t>
            </a:r>
            <a:endParaRPr lang="fr-FR" dirty="0"/>
          </a:p>
          <a:p>
            <a:r>
              <a:rPr lang="fr-FR" dirty="0"/>
              <a:t>-</a:t>
            </a:r>
          </a:p>
          <a:p>
            <a:r>
              <a:rPr lang="fr-FR" dirty="0"/>
              <a:t>Grand jeu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55972AE-F983-9017-8DBC-877AB4D9A8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r-FR" dirty="0"/>
              <a:t>15 octobre</a:t>
            </a:r>
          </a:p>
        </p:txBody>
      </p:sp>
    </p:spTree>
    <p:extLst>
      <p:ext uri="{BB962C8B-B14F-4D97-AF65-F5344CB8AC3E}">
        <p14:creationId xmlns:p14="http://schemas.microsoft.com/office/powerpoint/2010/main" val="243576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7C9AE-9324-5D0F-DFB8-EBCD35DF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z="3200" b="0" i="0" u="none" strike="noStrike" kern="1200" cap="all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j-ea"/>
              </a:rPr>
              <a:t>Programme mercredis : Nature et sciences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B7CE2B-52C2-9AD7-2CB2-6D4A5005E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CE1 avec Luca et Gabin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03C6EC-F352-6001-67C6-A63DB38840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 err="1"/>
              <a:t>Geo</a:t>
            </a:r>
            <a:r>
              <a:rPr lang="fr-FR" dirty="0"/>
              <a:t> </a:t>
            </a:r>
            <a:r>
              <a:rPr lang="fr-FR" dirty="0" err="1"/>
              <a:t>cashing</a:t>
            </a:r>
            <a:endParaRPr lang="fr-FR" dirty="0"/>
          </a:p>
          <a:p>
            <a:r>
              <a:rPr lang="fr-FR" dirty="0"/>
              <a:t>-</a:t>
            </a:r>
          </a:p>
          <a:p>
            <a:r>
              <a:rPr lang="fr-FR" dirty="0"/>
              <a:t>Fresque nature 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Basket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4A093B-2782-2E91-20B5-DB52EA1213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10 septembre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BC9FEC1-8FAA-5C48-472B-1AEAE9C6DD3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17 septembre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690673-1392-1460-CCA6-0BF308EB3D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Fabrication et éruption volcanique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Jeux sportifs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E2786FC-2014-5BD7-8EF5-7C13E05E1A5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/>
              <a:t>Bombe à graine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Jeux d’équipe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Initiation sport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6617534-1D46-41A4-A57A-3EDD588A565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dirty="0"/>
              <a:t>24 septembre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1E069BF-FCC3-BAFD-E1FC-7EC03A8935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r-FR" dirty="0" err="1"/>
              <a:t>Rally</a:t>
            </a:r>
            <a:r>
              <a:rPr lang="fr-FR" dirty="0"/>
              <a:t> photo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Fabrication de cristaux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Jeux collectifs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7577B7E-A3B8-1417-1696-6B767D66A4E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dirty="0"/>
              <a:t>01 octobre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52AF8ED-EBF3-5895-6CAA-35C60CB8465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r-FR" dirty="0"/>
              <a:t>08 octobre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36ACA93-9255-E685-2D40-B5014E7C88A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r-FR" dirty="0"/>
              <a:t>Jeu de piste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Loup garou dans la nature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Basket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18730A2-65AF-C7F4-67C6-4E770D491ED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Tous au city stade !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Grand jeu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285D234-0D96-14CE-ABAA-FD4E757D378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r-FR" dirty="0"/>
              <a:t>15 octobre</a:t>
            </a:r>
          </a:p>
        </p:txBody>
      </p:sp>
    </p:spTree>
    <p:extLst>
      <p:ext uri="{BB962C8B-B14F-4D97-AF65-F5344CB8AC3E}">
        <p14:creationId xmlns:p14="http://schemas.microsoft.com/office/powerpoint/2010/main" val="47554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07162-BD12-66E2-5459-8110D039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z="3200" b="0" i="0" u="none" strike="noStrike" kern="1200" cap="all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 pitchFamily="2" charset="0"/>
                <a:ea typeface="+mj-ea"/>
              </a:rPr>
              <a:t>Programme mercredis : Nature et sciences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E0602E-D522-BEAF-95E9-EAC9691651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CP avec Enzo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B4F2E8-9CF3-FB37-B38A-4C54034E19B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Jeux extérieurs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La fleur de mains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Petit cactus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6EC756-8990-1CC4-8C0F-4CD51DE1D8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10 septembre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8071A6F-F90A-198E-3B28-63E254A5C3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17 septembre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5D66F25-3425-8538-D4CD-726465877A1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Arbre en carton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Relais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Les animaux en carton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9266F49-C19E-5F5D-E58E-8927E5F2F48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/>
              <a:t>Les pâtes papillons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Activité sportive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La planète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CF344D8-914D-7B0D-42EC-798D486D872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r-FR" dirty="0"/>
              <a:t>24 septembre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D6FBF66-6764-6DEA-6BE4-1154E40F94D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r-FR" dirty="0"/>
              <a:t>L’escargot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Petits jeux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L’arc en ciel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0561823-22E7-3565-3407-0D144C3CCC5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r-FR" dirty="0"/>
              <a:t>01 octobre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28B5214-4903-2251-785F-B56ED94E63E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r-FR" dirty="0"/>
              <a:t>08 octobre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19C7B2A-0D90-51BF-1BF7-E9FA14AF0B3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r-FR" dirty="0"/>
              <a:t>Jeux d’équipe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Décoration de salle sur le thème de la nature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Papillon coloré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43041F2-5A5A-03AB-D4E6-33D401781DA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r-FR" dirty="0"/>
              <a:t>Cadre décoratif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La feuille et son ver</a:t>
            </a:r>
          </a:p>
          <a:p>
            <a:r>
              <a:rPr lang="fr-FR" dirty="0"/>
              <a:t>-</a:t>
            </a:r>
          </a:p>
          <a:p>
            <a:r>
              <a:rPr lang="fr-FR" dirty="0"/>
              <a:t>Grand jeu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CA1E1D9-9D3C-3B35-4AEA-5A19642F8F7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fr-FR" dirty="0"/>
              <a:t>15 octobre</a:t>
            </a:r>
          </a:p>
        </p:txBody>
      </p:sp>
    </p:spTree>
    <p:extLst>
      <p:ext uri="{BB962C8B-B14F-4D97-AF65-F5344CB8AC3E}">
        <p14:creationId xmlns:p14="http://schemas.microsoft.com/office/powerpoint/2010/main" val="2009027199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mes Hebdo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2.xml><?xml version="1.0" encoding="utf-8"?>
<a:theme xmlns:a="http://schemas.openxmlformats.org/drawingml/2006/main" name="MENSUEL - 5 jour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NSUEL - 6 jours Espace Jeune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ercredis/Vacances - carré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5 Mercredis " id="{4C3D483A-7685-4E82-AE01-CBE616BBEE28}" vid="{9C85DCB4-EE51-4E69-BD7E-F48DF301C72B}"/>
    </a:ext>
  </a:extLst>
</a:theme>
</file>

<file path=ppt/theme/theme5.xml><?xml version="1.0" encoding="utf-8"?>
<a:theme xmlns:a="http://schemas.openxmlformats.org/drawingml/2006/main" name="Mercredis/Vacances - colonnes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NAP-TAP" id="{2B073FB3-E3B0-444F-8236-40EB7AC056F4}" vid="{AD63F868-862B-476C-A992-9301B0D068AD}"/>
    </a:ext>
  </a:extLst>
</a:theme>
</file>

<file path=ppt/theme/theme6.xml><?xml version="1.0" encoding="utf-8"?>
<a:theme xmlns:a="http://schemas.openxmlformats.org/drawingml/2006/main" name="Périscolaire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NAP-TAP" id="{2B073FB3-E3B0-444F-8236-40EB7AC056F4}" vid="{AD63F868-862B-476C-A992-9301B0D068AD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e39456-a86f-482b-ba08-19ef42996368" xsi:nil="true"/>
    <lcf76f155ced4ddcb4097134ff3c332f xmlns="0638c444-154b-4fa2-b0a3-84c6f762397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28FF730249D419A099EB2AE362617" ma:contentTypeVersion="15" ma:contentTypeDescription="Create a new document." ma:contentTypeScope="" ma:versionID="e6466f9a497386217bba0837d71b130f">
  <xsd:schema xmlns:xsd="http://www.w3.org/2001/XMLSchema" xmlns:xs="http://www.w3.org/2001/XMLSchema" xmlns:p="http://schemas.microsoft.com/office/2006/metadata/properties" xmlns:ns2="0638c444-154b-4fa2-b0a3-84c6f762397d" xmlns:ns3="a5e39456-a86f-482b-ba08-19ef42996368" targetNamespace="http://schemas.microsoft.com/office/2006/metadata/properties" ma:root="true" ma:fieldsID="8785538f8330cdca8c1fa3b88c048f0b" ns2:_="" ns3:_="">
    <xsd:import namespace="0638c444-154b-4fa2-b0a3-84c6f762397d"/>
    <xsd:import namespace="a5e39456-a86f-482b-ba08-19ef42996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8c444-154b-4fa2-b0a3-84c6f76239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39456-a86f-482b-ba08-19ef42996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485db87-4b04-4a62-967e-12ef421cc013}" ma:internalName="TaxCatchAll" ma:showField="CatchAllData" ma:web="a5e39456-a86f-482b-ba08-19ef429963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3F9225-2243-4C49-88A7-C33CFCD3D5E4}">
  <ds:schemaRefs>
    <ds:schemaRef ds:uri="http://schemas.microsoft.com/office/2006/documentManagement/types"/>
    <ds:schemaRef ds:uri="a5e39456-a86f-482b-ba08-19ef42996368"/>
    <ds:schemaRef ds:uri="http://schemas.microsoft.com/office/2006/metadata/properties"/>
    <ds:schemaRef ds:uri="0638c444-154b-4fa2-b0a3-84c6f762397d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7F5610-BD01-425B-8A69-1E8D69BECA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706F2D-0E72-4FBC-A65E-D5DF24A6E4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38c444-154b-4fa2-b0a3-84c6f762397d"/>
    <ds:schemaRef ds:uri="a5e39456-a86f-482b-ba08-19ef42996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TotalTime>787</TotalTime>
  <Words>342</Words>
  <Application>Microsoft Office PowerPoint</Application>
  <PresentationFormat>Format A4 (210 x 297 mm)</PresentationFormat>
  <Paragraphs>146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4</vt:i4>
      </vt:variant>
    </vt:vector>
  </HeadingPairs>
  <TitlesOfParts>
    <vt:vector size="14" baseType="lpstr">
      <vt:lpstr>Arial</vt:lpstr>
      <vt:lpstr>Calibri</vt:lpstr>
      <vt:lpstr>Roboto</vt:lpstr>
      <vt:lpstr>The Bold Font</vt:lpstr>
      <vt:lpstr>Programmes Hebdo</vt:lpstr>
      <vt:lpstr>MENSUEL - 5 jours</vt:lpstr>
      <vt:lpstr>MENSUEL - 6 jours Espace Jeunes</vt:lpstr>
      <vt:lpstr>Mercredis/Vacances - carré</vt:lpstr>
      <vt:lpstr>Mercredis/Vacances - colonnes</vt:lpstr>
      <vt:lpstr>Périscolaire</vt:lpstr>
      <vt:lpstr>Programme mercredis / Nature et sciences</vt:lpstr>
      <vt:lpstr>Programme mercredis : NATURE ET SCIENCES</vt:lpstr>
      <vt:lpstr>Programme mercredis : Nature et sciences</vt:lpstr>
      <vt:lpstr>Programme mercredis : Nature et sciences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Méghann FOUERE</dc:creator>
  <cp:lastModifiedBy>Angela MIRANDA VIAL</cp:lastModifiedBy>
  <cp:revision>73</cp:revision>
  <cp:lastPrinted>2025-09-09T11:53:23Z</cp:lastPrinted>
  <dcterms:created xsi:type="dcterms:W3CDTF">2017-10-10T15:02:29Z</dcterms:created>
  <dcterms:modified xsi:type="dcterms:W3CDTF">2025-09-09T11:56:01Z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0x01010069828FF730249D419A099EB2AE362617</vt:lpwstr>
  </property>
  <property fmtid="{D5CDD505-2E9C-101B-9397-08002B2CF9AE}" pid="3" name="MediaServiceImageTags">
    <vt:lpwstr/>
  </property>
</Properties>
</file>