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  <p:sldMasterId id="2147483660" r:id="rId5"/>
    <p:sldMasterId id="2147483658" r:id="rId6"/>
    <p:sldMasterId id="2147483668" r:id="rId7"/>
    <p:sldMasterId id="2147483670" r:id="rId8"/>
    <p:sldMasterId id="2147483662" r:id="rId9"/>
  </p:sldMasterIdLst>
  <p:handoutMasterIdLst>
    <p:handoutMasterId r:id="rId12"/>
  </p:handoutMasterIdLst>
  <p:sldIdLst>
    <p:sldId id="257" r:id="rId10"/>
    <p:sldId id="258" r:id="rId11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FC2"/>
    <a:srgbClr val="EEECE8"/>
    <a:srgbClr val="A6A6A6"/>
    <a:srgbClr val="F2F2F2"/>
    <a:srgbClr val="000000"/>
    <a:srgbClr val="2A73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2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795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EF5CA79-8A6B-4492-ACDF-C372640DF1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4641CFC-CF83-4C19-8296-B8EF22D399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C53C6-656B-424A-8178-7E65BE08E157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270AE3F-405C-42C8-AE09-C05AF227D8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768069-9DE5-43E4-9FF1-3F621DEE21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CD6E9-D06C-4CEC-BB8D-D4006805B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293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bdo lundi-vendred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35229"/>
            <a:ext cx="187200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LUNDI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2008500" y="1235229"/>
            <a:ext cx="187200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MARDI</a:t>
            </a:r>
          </a:p>
        </p:txBody>
      </p:sp>
      <p:sp>
        <p:nvSpPr>
          <p:cNvPr id="27" name="Rectangle 26"/>
          <p:cNvSpPr/>
          <p:nvPr userDrawn="1"/>
        </p:nvSpPr>
        <p:spPr>
          <a:xfrm>
            <a:off x="4024257" y="1235229"/>
            <a:ext cx="187200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MERCREDI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8034000" y="1235229"/>
            <a:ext cx="187200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VENDREDI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597114"/>
            <a:ext cx="18720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6032757" y="1235229"/>
            <a:ext cx="1872000" cy="36129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JEUDI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F995CF-02DF-4C6A-9DFC-63E4023EAE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13"/>
            <a:ext cx="9906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DATE - PERIODE</a:t>
            </a:r>
            <a:br>
              <a:rPr lang="fr-FR" dirty="0"/>
            </a:br>
            <a:r>
              <a:rPr lang="fr-FR" dirty="0"/>
              <a:t>ACCUEIL DE LOISIRS / ELEMENTAIRE / MATERNEL</a:t>
            </a:r>
          </a:p>
        </p:txBody>
      </p:sp>
    </p:spTree>
    <p:extLst>
      <p:ext uri="{BB962C8B-B14F-4D97-AF65-F5344CB8AC3E}">
        <p14:creationId xmlns:p14="http://schemas.microsoft.com/office/powerpoint/2010/main" val="149786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redis / Vacances - 4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1AB06A42-AC7B-4CA2-9C9D-9D0763D186D0}"/>
              </a:ext>
            </a:extLst>
          </p:cNvPr>
          <p:cNvSpPr/>
          <p:nvPr userDrawn="1"/>
        </p:nvSpPr>
        <p:spPr>
          <a:xfrm>
            <a:off x="7506495" y="2117138"/>
            <a:ext cx="2408963" cy="4206059"/>
          </a:xfrm>
          <a:prstGeom prst="rect">
            <a:avLst/>
          </a:prstGeom>
          <a:solidFill>
            <a:srgbClr val="FAFFC2">
              <a:alpha val="40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94EBBD0-0713-448C-92FD-1720D7F58602}"/>
              </a:ext>
            </a:extLst>
          </p:cNvPr>
          <p:cNvSpPr/>
          <p:nvPr userDrawn="1"/>
        </p:nvSpPr>
        <p:spPr>
          <a:xfrm>
            <a:off x="5012518" y="2094747"/>
            <a:ext cx="2398519" cy="4228451"/>
          </a:xfrm>
          <a:prstGeom prst="rect">
            <a:avLst/>
          </a:prstGeom>
          <a:solidFill>
            <a:srgbClr val="EEECE8">
              <a:alpha val="30196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82C1009-C829-497B-9F43-AF68019A6375}"/>
              </a:ext>
            </a:extLst>
          </p:cNvPr>
          <p:cNvSpPr/>
          <p:nvPr userDrawn="1"/>
        </p:nvSpPr>
        <p:spPr>
          <a:xfrm>
            <a:off x="2501037" y="2117139"/>
            <a:ext cx="2408963" cy="4206059"/>
          </a:xfrm>
          <a:prstGeom prst="rect">
            <a:avLst/>
          </a:prstGeom>
          <a:solidFill>
            <a:srgbClr val="FAFFC2">
              <a:alpha val="40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5BB8B9-B13D-482E-B639-995BF2A3DBAC}"/>
              </a:ext>
            </a:extLst>
          </p:cNvPr>
          <p:cNvSpPr/>
          <p:nvPr userDrawn="1"/>
        </p:nvSpPr>
        <p:spPr>
          <a:xfrm>
            <a:off x="6472" y="2100580"/>
            <a:ext cx="2398519" cy="4228451"/>
          </a:xfrm>
          <a:prstGeom prst="rect">
            <a:avLst/>
          </a:prstGeom>
          <a:solidFill>
            <a:srgbClr val="EEECE8">
              <a:alpha val="30196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304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DATE - PERIODE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 hasCustomPrompt="1"/>
          </p:nvPr>
        </p:nvSpPr>
        <p:spPr>
          <a:xfrm>
            <a:off x="6472" y="1079999"/>
            <a:ext cx="9899528" cy="528968"/>
          </a:xfrm>
          <a:prstGeom prst="rect">
            <a:avLst/>
          </a:prstGeo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ACCUEIL DE LOISIRS / ELEMENTAIRE / MATERNEL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064593"/>
            <a:ext cx="2412000" cy="42644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412000" cy="42644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185925-C8E4-4280-AEC1-A8C567CD2F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7" y="1722069"/>
            <a:ext cx="2411413" cy="347662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030B196A-7E6E-4493-82C0-F9BC5402113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95550" y="1722069"/>
            <a:ext cx="2411413" cy="347662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0AD5F3BE-E4F7-48AF-8E63-B9B9D3273A6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92963" y="1713553"/>
            <a:ext cx="2411413" cy="347662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7876AC88-DAD1-47A3-A3B4-53E72BFCBD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97241" y="1722069"/>
            <a:ext cx="2411413" cy="347662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24409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redis ou vacances - 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9C3D5F14-563B-4EB3-A99A-5776F900E381}"/>
              </a:ext>
            </a:extLst>
          </p:cNvPr>
          <p:cNvSpPr/>
          <p:nvPr userDrawn="1"/>
        </p:nvSpPr>
        <p:spPr>
          <a:xfrm>
            <a:off x="8012804" y="2125148"/>
            <a:ext cx="1880283" cy="4217604"/>
          </a:xfrm>
          <a:prstGeom prst="rect">
            <a:avLst/>
          </a:prstGeom>
          <a:solidFill>
            <a:srgbClr val="EEECE8">
              <a:alpha val="30196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C7882F5-51AA-4E3D-BC3A-0B675078E172}"/>
              </a:ext>
            </a:extLst>
          </p:cNvPr>
          <p:cNvSpPr/>
          <p:nvPr userDrawn="1"/>
        </p:nvSpPr>
        <p:spPr>
          <a:xfrm>
            <a:off x="3998009" y="2135724"/>
            <a:ext cx="1880283" cy="4173534"/>
          </a:xfrm>
          <a:prstGeom prst="rect">
            <a:avLst/>
          </a:prstGeom>
          <a:solidFill>
            <a:srgbClr val="EEECE8">
              <a:alpha val="30196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995D4C-0359-45ED-93B0-262963DB2D50}"/>
              </a:ext>
            </a:extLst>
          </p:cNvPr>
          <p:cNvSpPr/>
          <p:nvPr userDrawn="1"/>
        </p:nvSpPr>
        <p:spPr>
          <a:xfrm>
            <a:off x="1993618" y="2100580"/>
            <a:ext cx="1867239" cy="4242172"/>
          </a:xfrm>
          <a:prstGeom prst="rect">
            <a:avLst/>
          </a:prstGeom>
          <a:solidFill>
            <a:srgbClr val="FAFFC2">
              <a:alpha val="40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304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DATE - PERIODE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 hasCustomPrompt="1"/>
          </p:nvPr>
        </p:nvSpPr>
        <p:spPr>
          <a:xfrm>
            <a:off x="6472" y="1079999"/>
            <a:ext cx="9899528" cy="528968"/>
          </a:xfrm>
          <a:prstGeom prst="rect">
            <a:avLst/>
          </a:prstGeo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ACCUEIL DE LOISIRS / ELEMENTAIRE / MATERNEL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1991771" y="2119361"/>
            <a:ext cx="1869086" cy="417882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A6693C-5B7B-462F-A979-22D88EC39097}"/>
              </a:ext>
            </a:extLst>
          </p:cNvPr>
          <p:cNvSpPr/>
          <p:nvPr userDrawn="1"/>
        </p:nvSpPr>
        <p:spPr>
          <a:xfrm>
            <a:off x="-14941" y="2114302"/>
            <a:ext cx="1884488" cy="4228451"/>
          </a:xfrm>
          <a:prstGeom prst="rect">
            <a:avLst/>
          </a:prstGeom>
          <a:solidFill>
            <a:srgbClr val="EEECE8">
              <a:alpha val="30196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-5487" y="2100579"/>
            <a:ext cx="1872387" cy="424217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2B721C-368D-426D-BB0F-C438AEB19763}"/>
              </a:ext>
            </a:extLst>
          </p:cNvPr>
          <p:cNvSpPr/>
          <p:nvPr userDrawn="1"/>
        </p:nvSpPr>
        <p:spPr>
          <a:xfrm>
            <a:off x="6017426" y="2118870"/>
            <a:ext cx="1869707" cy="4223882"/>
          </a:xfrm>
          <a:prstGeom prst="rect">
            <a:avLst/>
          </a:prstGeom>
          <a:solidFill>
            <a:srgbClr val="FAFFC2">
              <a:alpha val="4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BB2EB46-B53A-4C62-9036-D141F7CEF07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05107" y="2114302"/>
            <a:ext cx="1883251" cy="41964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AFAFDCAE-B850-4FDF-957A-A434FD1F546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03365" y="2139949"/>
            <a:ext cx="1873792" cy="41509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6" name="Espace réservé du texte 2">
            <a:extLst>
              <a:ext uri="{FF2B5EF4-FFF2-40B4-BE49-F238E27FC236}">
                <a16:creationId xmlns:a16="http://schemas.microsoft.com/office/drawing/2014/main" id="{25D25467-9A32-476B-9A7A-41B1010FB5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-2807" y="1647100"/>
            <a:ext cx="1869707" cy="429104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1" name="Espace réservé du texte 2">
            <a:extLst>
              <a:ext uri="{FF2B5EF4-FFF2-40B4-BE49-F238E27FC236}">
                <a16:creationId xmlns:a16="http://schemas.microsoft.com/office/drawing/2014/main" id="{89DFE820-1B61-4D8B-AFC4-2755195A4E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02889" y="1645938"/>
            <a:ext cx="1869707" cy="429104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2" name="Espace réservé du texte 2">
            <a:extLst>
              <a:ext uri="{FF2B5EF4-FFF2-40B4-BE49-F238E27FC236}">
                <a16:creationId xmlns:a16="http://schemas.microsoft.com/office/drawing/2014/main" id="{677E0EFC-D6AE-4D0C-91B8-821C38EFFE6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08585" y="1647100"/>
            <a:ext cx="1869707" cy="429104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3" name="Espace réservé du texte 2">
            <a:extLst>
              <a:ext uri="{FF2B5EF4-FFF2-40B4-BE49-F238E27FC236}">
                <a16:creationId xmlns:a16="http://schemas.microsoft.com/office/drawing/2014/main" id="{9E65ACAC-BE3E-45A3-B56D-1D30E6F9A34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029200" y="1659417"/>
            <a:ext cx="1869707" cy="429104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4" name="Espace réservé du texte 2">
            <a:extLst>
              <a:ext uri="{FF2B5EF4-FFF2-40B4-BE49-F238E27FC236}">
                <a16:creationId xmlns:a16="http://schemas.microsoft.com/office/drawing/2014/main" id="{ADC99E44-A5C9-40AC-AF5A-BCCC00D4209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41666" y="1645244"/>
            <a:ext cx="1869707" cy="429104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57" name="Espace réservé du texte 21">
            <a:extLst>
              <a:ext uri="{FF2B5EF4-FFF2-40B4-BE49-F238E27FC236}">
                <a16:creationId xmlns:a16="http://schemas.microsoft.com/office/drawing/2014/main" id="{E793ADAD-0CAA-44A4-A693-86285167AC7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10583" y="2127871"/>
            <a:ext cx="1873792" cy="41813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8204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ériscolaire semaine 4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933" y="1703297"/>
            <a:ext cx="2411067" cy="36129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LUNDI</a:t>
            </a: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304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DATE - PERIODE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 hasCustomPrompt="1"/>
          </p:nvPr>
        </p:nvSpPr>
        <p:spPr>
          <a:xfrm>
            <a:off x="6472" y="1079999"/>
            <a:ext cx="9899528" cy="528968"/>
          </a:xfrm>
          <a:prstGeom prst="rect">
            <a:avLst/>
          </a:prstGeo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ACCUEIL PERISCOLAIRE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2498000" y="1703296"/>
            <a:ext cx="241200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MARDI</a:t>
            </a:r>
          </a:p>
        </p:txBody>
      </p:sp>
      <p:sp>
        <p:nvSpPr>
          <p:cNvPr id="27" name="Rectangle 26"/>
          <p:cNvSpPr/>
          <p:nvPr userDrawn="1"/>
        </p:nvSpPr>
        <p:spPr>
          <a:xfrm>
            <a:off x="4996000" y="1703296"/>
            <a:ext cx="241200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JEUDI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7501009" y="1703297"/>
            <a:ext cx="2414449" cy="36129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VENDREDI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064593"/>
            <a:ext cx="2412000" cy="42644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2498000" y="2064593"/>
            <a:ext cx="2412000" cy="42644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4996000" y="2051050"/>
            <a:ext cx="2414450" cy="427798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7503459" y="2064593"/>
            <a:ext cx="2412000" cy="42644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220799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bdo mardi-samed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35229"/>
            <a:ext cx="187200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MARDI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2008500" y="1235229"/>
            <a:ext cx="187200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MERCREDI</a:t>
            </a:r>
          </a:p>
        </p:txBody>
      </p:sp>
      <p:sp>
        <p:nvSpPr>
          <p:cNvPr id="27" name="Rectangle 26"/>
          <p:cNvSpPr/>
          <p:nvPr userDrawn="1"/>
        </p:nvSpPr>
        <p:spPr>
          <a:xfrm>
            <a:off x="4024257" y="1235229"/>
            <a:ext cx="187200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JEUDI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8034000" y="1235229"/>
            <a:ext cx="187200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SAMEDI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597114"/>
            <a:ext cx="18720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4021163" y="1597113"/>
            <a:ext cx="1872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6037173" y="1597113"/>
            <a:ext cx="1849159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340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6032757" y="1235229"/>
            <a:ext cx="1872000" cy="36129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0" dirty="0">
                <a:solidFill>
                  <a:srgbClr val="FFFFFF"/>
                </a:solidFill>
                <a:latin typeface="The Bold Font" pitchFamily="2" charset="0"/>
              </a:rPr>
              <a:t>VENDREDI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4900" y="1595229"/>
            <a:ext cx="1875600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9906000" cy="1169377"/>
          </a:xfrm>
          <a:prstGeom prst="rect">
            <a:avLst/>
          </a:prstGeom>
          <a:solidFill>
            <a:srgbClr val="2A7387"/>
          </a:solidFill>
        </p:spPr>
        <p:txBody>
          <a:bodyPr wrap="square" anchor="ctr">
            <a:noAutofit/>
          </a:bodyPr>
          <a:lstStyle>
            <a:lvl1pPr>
              <a:defRPr sz="3800">
                <a:latin typeface="The Bold Font" pitchFamily="2" charset="0"/>
              </a:defRPr>
            </a:lvl1pPr>
          </a:lstStyle>
          <a:p>
            <a:r>
              <a:rPr lang="fr-FR" dirty="0"/>
              <a:t>DATE - PERIODE</a:t>
            </a:r>
            <a:br>
              <a:rPr lang="fr-FR" dirty="0"/>
            </a:br>
            <a:r>
              <a:rPr lang="fr-FR" dirty="0"/>
              <a:t>ESPACE JEUNES</a:t>
            </a:r>
          </a:p>
        </p:txBody>
      </p:sp>
    </p:spTree>
    <p:extLst>
      <p:ext uri="{BB962C8B-B14F-4D97-AF65-F5344CB8AC3E}">
        <p14:creationId xmlns:p14="http://schemas.microsoft.com/office/powerpoint/2010/main" val="106683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suel lundi-vendred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-6789" y="-5684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marR="0" indent="0" algn="l" defTabSz="63303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</a:lstStyle>
          <a:p>
            <a:pPr marL="0" marR="0" lvl="0" indent="0" algn="l" defTabSz="63303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DATE – PERIODE</a:t>
            </a:r>
            <a:br>
              <a:rPr lang="fr-FR" dirty="0"/>
            </a:br>
            <a:r>
              <a:rPr lang="fr-FR" dirty="0"/>
              <a:t>ACCUEIL DE LOISIRS OU PERISCOLAIRE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62019" y="1260901"/>
            <a:ext cx="1806308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162019" y="1486063"/>
            <a:ext cx="1806308" cy="8298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5" name="Espace réservé du texte 5">
            <a:extLst>
              <a:ext uri="{FF2B5EF4-FFF2-40B4-BE49-F238E27FC236}">
                <a16:creationId xmlns:a16="http://schemas.microsoft.com/office/drawing/2014/main" id="{FEDAD710-1886-448D-9964-162C968A266F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162019" y="237743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66" name="Espace réservé du texte 21">
            <a:extLst>
              <a:ext uri="{FF2B5EF4-FFF2-40B4-BE49-F238E27FC236}">
                <a16:creationId xmlns:a16="http://schemas.microsoft.com/office/drawing/2014/main" id="{8845F7ED-23B9-4ABF-835A-C6C355072EB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162019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7" name="Espace réservé du texte 5">
            <a:extLst>
              <a:ext uri="{FF2B5EF4-FFF2-40B4-BE49-F238E27FC236}">
                <a16:creationId xmlns:a16="http://schemas.microsoft.com/office/drawing/2014/main" id="{A243BCD9-8444-45EC-A82C-4B92DF5AE20C}"/>
              </a:ext>
            </a:extLst>
          </p:cNvPr>
          <p:cNvSpPr>
            <a:spLocks noGrp="1"/>
          </p:cNvSpPr>
          <p:nvPr>
            <p:ph type="body" sz="quarter" idx="210" hasCustomPrompt="1"/>
          </p:nvPr>
        </p:nvSpPr>
        <p:spPr>
          <a:xfrm>
            <a:off x="166128" y="3480240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68" name="Espace réservé du texte 21">
            <a:extLst>
              <a:ext uri="{FF2B5EF4-FFF2-40B4-BE49-F238E27FC236}">
                <a16:creationId xmlns:a16="http://schemas.microsoft.com/office/drawing/2014/main" id="{98E67EB9-F145-435F-A185-7CCCA1328C26}"/>
              </a:ext>
            </a:extLst>
          </p:cNvPr>
          <p:cNvSpPr>
            <a:spLocks noGrp="1"/>
          </p:cNvSpPr>
          <p:nvPr>
            <p:ph type="body" sz="quarter" idx="211" hasCustomPrompt="1"/>
          </p:nvPr>
        </p:nvSpPr>
        <p:spPr>
          <a:xfrm>
            <a:off x="163747" y="371765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69" name="Espace réservé du texte 5">
            <a:extLst>
              <a:ext uri="{FF2B5EF4-FFF2-40B4-BE49-F238E27FC236}">
                <a16:creationId xmlns:a16="http://schemas.microsoft.com/office/drawing/2014/main" id="{4F7D85C3-9F49-4CC4-ABE4-2BE23AD3E3DA}"/>
              </a:ext>
            </a:extLst>
          </p:cNvPr>
          <p:cNvSpPr>
            <a:spLocks noGrp="1"/>
          </p:cNvSpPr>
          <p:nvPr>
            <p:ph type="body" sz="quarter" idx="212" hasCustomPrompt="1"/>
          </p:nvPr>
        </p:nvSpPr>
        <p:spPr>
          <a:xfrm>
            <a:off x="162019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70" name="Espace réservé du texte 21">
            <a:extLst>
              <a:ext uri="{FF2B5EF4-FFF2-40B4-BE49-F238E27FC236}">
                <a16:creationId xmlns:a16="http://schemas.microsoft.com/office/drawing/2014/main" id="{06545CB9-E77F-4975-9E8C-7F66E4369941}"/>
              </a:ext>
            </a:extLst>
          </p:cNvPr>
          <p:cNvSpPr>
            <a:spLocks noGrp="1"/>
          </p:cNvSpPr>
          <p:nvPr>
            <p:ph type="body" sz="quarter" idx="213" hasCustomPrompt="1"/>
          </p:nvPr>
        </p:nvSpPr>
        <p:spPr>
          <a:xfrm>
            <a:off x="162019" y="482489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79" name="Espace réservé du texte 5">
            <a:extLst>
              <a:ext uri="{FF2B5EF4-FFF2-40B4-BE49-F238E27FC236}">
                <a16:creationId xmlns:a16="http://schemas.microsoft.com/office/drawing/2014/main" id="{FD6AADA6-AB35-4767-BA51-536F2F65806B}"/>
              </a:ext>
            </a:extLst>
          </p:cNvPr>
          <p:cNvSpPr>
            <a:spLocks noGrp="1"/>
          </p:cNvSpPr>
          <p:nvPr>
            <p:ph type="body" sz="quarter" idx="216" hasCustomPrompt="1"/>
          </p:nvPr>
        </p:nvSpPr>
        <p:spPr>
          <a:xfrm>
            <a:off x="2070680" y="1253628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0" name="Espace réservé du texte 21">
            <a:extLst>
              <a:ext uri="{FF2B5EF4-FFF2-40B4-BE49-F238E27FC236}">
                <a16:creationId xmlns:a16="http://schemas.microsoft.com/office/drawing/2014/main" id="{B45527E6-4DDC-450B-93E5-774ACCD3F0AC}"/>
              </a:ext>
            </a:extLst>
          </p:cNvPr>
          <p:cNvSpPr>
            <a:spLocks noGrp="1"/>
          </p:cNvSpPr>
          <p:nvPr>
            <p:ph type="body" sz="quarter" idx="217" hasCustomPrompt="1"/>
          </p:nvPr>
        </p:nvSpPr>
        <p:spPr>
          <a:xfrm>
            <a:off x="2070680" y="147675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1" name="Espace réservé du texte 5">
            <a:extLst>
              <a:ext uri="{FF2B5EF4-FFF2-40B4-BE49-F238E27FC236}">
                <a16:creationId xmlns:a16="http://schemas.microsoft.com/office/drawing/2014/main" id="{8174FF17-8199-4F5F-A953-99203FADD6FC}"/>
              </a:ext>
            </a:extLst>
          </p:cNvPr>
          <p:cNvSpPr>
            <a:spLocks noGrp="1"/>
          </p:cNvSpPr>
          <p:nvPr>
            <p:ph type="body" sz="quarter" idx="218" hasCustomPrompt="1"/>
          </p:nvPr>
        </p:nvSpPr>
        <p:spPr>
          <a:xfrm>
            <a:off x="7877887" y="122267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2" name="Espace réservé du texte 21">
            <a:extLst>
              <a:ext uri="{FF2B5EF4-FFF2-40B4-BE49-F238E27FC236}">
                <a16:creationId xmlns:a16="http://schemas.microsoft.com/office/drawing/2014/main" id="{97A5AE7B-8076-401A-AD13-2176D058CF8A}"/>
              </a:ext>
            </a:extLst>
          </p:cNvPr>
          <p:cNvSpPr>
            <a:spLocks noGrp="1"/>
          </p:cNvSpPr>
          <p:nvPr>
            <p:ph type="body" sz="quarter" idx="219" hasCustomPrompt="1"/>
          </p:nvPr>
        </p:nvSpPr>
        <p:spPr>
          <a:xfrm>
            <a:off x="7877887" y="144818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3" name="Espace réservé du texte 5">
            <a:extLst>
              <a:ext uri="{FF2B5EF4-FFF2-40B4-BE49-F238E27FC236}">
                <a16:creationId xmlns:a16="http://schemas.microsoft.com/office/drawing/2014/main" id="{B9DB2F85-0E3F-496F-BF45-497DC0A3BF74}"/>
              </a:ext>
            </a:extLst>
          </p:cNvPr>
          <p:cNvSpPr>
            <a:spLocks noGrp="1"/>
          </p:cNvSpPr>
          <p:nvPr>
            <p:ph type="body" sz="quarter" idx="220" hasCustomPrompt="1"/>
          </p:nvPr>
        </p:nvSpPr>
        <p:spPr>
          <a:xfrm>
            <a:off x="5949147" y="122505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4" name="Espace réservé du texte 21">
            <a:extLst>
              <a:ext uri="{FF2B5EF4-FFF2-40B4-BE49-F238E27FC236}">
                <a16:creationId xmlns:a16="http://schemas.microsoft.com/office/drawing/2014/main" id="{1264E506-A804-4408-9358-4674BBBDC255}"/>
              </a:ext>
            </a:extLst>
          </p:cNvPr>
          <p:cNvSpPr>
            <a:spLocks noGrp="1"/>
          </p:cNvSpPr>
          <p:nvPr>
            <p:ph type="body" sz="quarter" idx="221" hasCustomPrompt="1"/>
          </p:nvPr>
        </p:nvSpPr>
        <p:spPr>
          <a:xfrm>
            <a:off x="5951528" y="145056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5" name="Espace réservé du texte 5">
            <a:extLst>
              <a:ext uri="{FF2B5EF4-FFF2-40B4-BE49-F238E27FC236}">
                <a16:creationId xmlns:a16="http://schemas.microsoft.com/office/drawing/2014/main" id="{7F2BD178-C908-413A-B0D9-AE2CC03EA12F}"/>
              </a:ext>
            </a:extLst>
          </p:cNvPr>
          <p:cNvSpPr>
            <a:spLocks noGrp="1"/>
          </p:cNvSpPr>
          <p:nvPr>
            <p:ph type="body" sz="quarter" idx="222" hasCustomPrompt="1"/>
          </p:nvPr>
        </p:nvSpPr>
        <p:spPr>
          <a:xfrm>
            <a:off x="4017056" y="123049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6" name="Espace réservé du texte 21">
            <a:extLst>
              <a:ext uri="{FF2B5EF4-FFF2-40B4-BE49-F238E27FC236}">
                <a16:creationId xmlns:a16="http://schemas.microsoft.com/office/drawing/2014/main" id="{6A38711A-F9E5-4ACD-A490-D9843C86EEB3}"/>
              </a:ext>
            </a:extLst>
          </p:cNvPr>
          <p:cNvSpPr>
            <a:spLocks noGrp="1"/>
          </p:cNvSpPr>
          <p:nvPr>
            <p:ph type="body" sz="quarter" idx="223" hasCustomPrompt="1"/>
          </p:nvPr>
        </p:nvSpPr>
        <p:spPr>
          <a:xfrm>
            <a:off x="4017056" y="1458383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7" name="Espace réservé du texte 5">
            <a:extLst>
              <a:ext uri="{FF2B5EF4-FFF2-40B4-BE49-F238E27FC236}">
                <a16:creationId xmlns:a16="http://schemas.microsoft.com/office/drawing/2014/main" id="{55E38769-3981-41BC-8C2F-A8DC29F53DAA}"/>
              </a:ext>
            </a:extLst>
          </p:cNvPr>
          <p:cNvSpPr>
            <a:spLocks noGrp="1"/>
          </p:cNvSpPr>
          <p:nvPr>
            <p:ph type="body" sz="quarter" idx="224" hasCustomPrompt="1"/>
          </p:nvPr>
        </p:nvSpPr>
        <p:spPr>
          <a:xfrm>
            <a:off x="2084966" y="238457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88" name="Espace réservé du texte 21">
            <a:extLst>
              <a:ext uri="{FF2B5EF4-FFF2-40B4-BE49-F238E27FC236}">
                <a16:creationId xmlns:a16="http://schemas.microsoft.com/office/drawing/2014/main" id="{1F20FD30-D321-4B22-B672-533AB0AD3222}"/>
              </a:ext>
            </a:extLst>
          </p:cNvPr>
          <p:cNvSpPr>
            <a:spLocks noGrp="1"/>
          </p:cNvSpPr>
          <p:nvPr>
            <p:ph type="body" sz="quarter" idx="225" hasCustomPrompt="1"/>
          </p:nvPr>
        </p:nvSpPr>
        <p:spPr>
          <a:xfrm>
            <a:off x="2084966" y="260770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89" name="Espace réservé du texte 5">
            <a:extLst>
              <a:ext uri="{FF2B5EF4-FFF2-40B4-BE49-F238E27FC236}">
                <a16:creationId xmlns:a16="http://schemas.microsoft.com/office/drawing/2014/main" id="{57DBD779-85BB-4FBF-93C4-88BF36502500}"/>
              </a:ext>
            </a:extLst>
          </p:cNvPr>
          <p:cNvSpPr>
            <a:spLocks noGrp="1"/>
          </p:cNvSpPr>
          <p:nvPr>
            <p:ph type="body" sz="quarter" idx="226" hasCustomPrompt="1"/>
          </p:nvPr>
        </p:nvSpPr>
        <p:spPr>
          <a:xfrm>
            <a:off x="4030563" y="236668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0" name="Espace réservé du texte 21">
            <a:extLst>
              <a:ext uri="{FF2B5EF4-FFF2-40B4-BE49-F238E27FC236}">
                <a16:creationId xmlns:a16="http://schemas.microsoft.com/office/drawing/2014/main" id="{CB891E3F-2FD3-406D-A7C8-F96B90D2EFBD}"/>
              </a:ext>
            </a:extLst>
          </p:cNvPr>
          <p:cNvSpPr>
            <a:spLocks noGrp="1"/>
          </p:cNvSpPr>
          <p:nvPr>
            <p:ph type="body" sz="quarter" idx="227" hasCustomPrompt="1"/>
          </p:nvPr>
        </p:nvSpPr>
        <p:spPr>
          <a:xfrm>
            <a:off x="4030563" y="258981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1" name="Espace réservé du texte 5">
            <a:extLst>
              <a:ext uri="{FF2B5EF4-FFF2-40B4-BE49-F238E27FC236}">
                <a16:creationId xmlns:a16="http://schemas.microsoft.com/office/drawing/2014/main" id="{0B442157-C1B5-4D50-9C68-24B45629829C}"/>
              </a:ext>
            </a:extLst>
          </p:cNvPr>
          <p:cNvSpPr>
            <a:spLocks noGrp="1"/>
          </p:cNvSpPr>
          <p:nvPr>
            <p:ph type="body" sz="quarter" idx="228" hasCustomPrompt="1"/>
          </p:nvPr>
        </p:nvSpPr>
        <p:spPr>
          <a:xfrm>
            <a:off x="596581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2" name="Espace réservé du texte 21">
            <a:extLst>
              <a:ext uri="{FF2B5EF4-FFF2-40B4-BE49-F238E27FC236}">
                <a16:creationId xmlns:a16="http://schemas.microsoft.com/office/drawing/2014/main" id="{0474CB5A-F48C-4F67-B79E-302EA9F4C69F}"/>
              </a:ext>
            </a:extLst>
          </p:cNvPr>
          <p:cNvSpPr>
            <a:spLocks noGrp="1"/>
          </p:cNvSpPr>
          <p:nvPr>
            <p:ph type="body" sz="quarter" idx="229" hasCustomPrompt="1"/>
          </p:nvPr>
        </p:nvSpPr>
        <p:spPr>
          <a:xfrm>
            <a:off x="596581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3" name="Espace réservé du texte 5">
            <a:extLst>
              <a:ext uri="{FF2B5EF4-FFF2-40B4-BE49-F238E27FC236}">
                <a16:creationId xmlns:a16="http://schemas.microsoft.com/office/drawing/2014/main" id="{70530D00-3486-44E5-8636-26C15C0669B2}"/>
              </a:ext>
            </a:extLst>
          </p:cNvPr>
          <p:cNvSpPr>
            <a:spLocks noGrp="1"/>
          </p:cNvSpPr>
          <p:nvPr>
            <p:ph type="body" sz="quarter" idx="230" hasCustomPrompt="1"/>
          </p:nvPr>
        </p:nvSpPr>
        <p:spPr>
          <a:xfrm>
            <a:off x="7891964" y="23540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4" name="Espace réservé du texte 21">
            <a:extLst>
              <a:ext uri="{FF2B5EF4-FFF2-40B4-BE49-F238E27FC236}">
                <a16:creationId xmlns:a16="http://schemas.microsoft.com/office/drawing/2014/main" id="{018FD617-2125-4DC2-8367-C4945ABA915C}"/>
              </a:ext>
            </a:extLst>
          </p:cNvPr>
          <p:cNvSpPr>
            <a:spLocks noGrp="1"/>
          </p:cNvSpPr>
          <p:nvPr>
            <p:ph type="body" sz="quarter" idx="231" hasCustomPrompt="1"/>
          </p:nvPr>
        </p:nvSpPr>
        <p:spPr>
          <a:xfrm>
            <a:off x="7891964" y="25843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5" name="Espace réservé du texte 5">
            <a:extLst>
              <a:ext uri="{FF2B5EF4-FFF2-40B4-BE49-F238E27FC236}">
                <a16:creationId xmlns:a16="http://schemas.microsoft.com/office/drawing/2014/main" id="{CB91DB7B-B3E4-4A45-9212-1F3FD31CDE3C}"/>
              </a:ext>
            </a:extLst>
          </p:cNvPr>
          <p:cNvSpPr>
            <a:spLocks noGrp="1"/>
          </p:cNvSpPr>
          <p:nvPr>
            <p:ph type="body" sz="quarter" idx="232" hasCustomPrompt="1"/>
          </p:nvPr>
        </p:nvSpPr>
        <p:spPr>
          <a:xfrm>
            <a:off x="2089728" y="3489764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6" name="Espace réservé du texte 21">
            <a:extLst>
              <a:ext uri="{FF2B5EF4-FFF2-40B4-BE49-F238E27FC236}">
                <a16:creationId xmlns:a16="http://schemas.microsoft.com/office/drawing/2014/main" id="{344F79C7-25CE-4256-A020-C10C14DB2D51}"/>
              </a:ext>
            </a:extLst>
          </p:cNvPr>
          <p:cNvSpPr>
            <a:spLocks noGrp="1"/>
          </p:cNvSpPr>
          <p:nvPr>
            <p:ph type="body" sz="quarter" idx="233" hasCustomPrompt="1"/>
          </p:nvPr>
        </p:nvSpPr>
        <p:spPr>
          <a:xfrm>
            <a:off x="2089728" y="3715275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7" name="Espace réservé du texte 5">
            <a:extLst>
              <a:ext uri="{FF2B5EF4-FFF2-40B4-BE49-F238E27FC236}">
                <a16:creationId xmlns:a16="http://schemas.microsoft.com/office/drawing/2014/main" id="{9DEAEA1B-EEAA-46BA-A665-DC1F8905A662}"/>
              </a:ext>
            </a:extLst>
          </p:cNvPr>
          <p:cNvSpPr>
            <a:spLocks noGrp="1"/>
          </p:cNvSpPr>
          <p:nvPr>
            <p:ph type="body" sz="quarter" idx="234" hasCustomPrompt="1"/>
          </p:nvPr>
        </p:nvSpPr>
        <p:spPr>
          <a:xfrm>
            <a:off x="4024199" y="3480347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98" name="Espace réservé du texte 21">
            <a:extLst>
              <a:ext uri="{FF2B5EF4-FFF2-40B4-BE49-F238E27FC236}">
                <a16:creationId xmlns:a16="http://schemas.microsoft.com/office/drawing/2014/main" id="{94FDB2D8-A7F4-44D2-B300-0F5B4147CE43}"/>
              </a:ext>
            </a:extLst>
          </p:cNvPr>
          <p:cNvSpPr>
            <a:spLocks noGrp="1"/>
          </p:cNvSpPr>
          <p:nvPr>
            <p:ph type="body" sz="quarter" idx="235" hasCustomPrompt="1"/>
          </p:nvPr>
        </p:nvSpPr>
        <p:spPr>
          <a:xfrm>
            <a:off x="4017056" y="3710620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99" name="Espace réservé du texte 5">
            <a:extLst>
              <a:ext uri="{FF2B5EF4-FFF2-40B4-BE49-F238E27FC236}">
                <a16:creationId xmlns:a16="http://schemas.microsoft.com/office/drawing/2014/main" id="{0E0A6A8F-1521-45BB-AF68-FFAF88A6B8A3}"/>
              </a:ext>
            </a:extLst>
          </p:cNvPr>
          <p:cNvSpPr>
            <a:spLocks noGrp="1"/>
          </p:cNvSpPr>
          <p:nvPr>
            <p:ph type="body" sz="quarter" idx="236" hasCustomPrompt="1"/>
          </p:nvPr>
        </p:nvSpPr>
        <p:spPr>
          <a:xfrm>
            <a:off x="5965814" y="346854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00" name="Espace réservé du texte 21">
            <a:extLst>
              <a:ext uri="{FF2B5EF4-FFF2-40B4-BE49-F238E27FC236}">
                <a16:creationId xmlns:a16="http://schemas.microsoft.com/office/drawing/2014/main" id="{433E6F9A-AF56-4815-A3DC-39019B727072}"/>
              </a:ext>
            </a:extLst>
          </p:cNvPr>
          <p:cNvSpPr>
            <a:spLocks noGrp="1"/>
          </p:cNvSpPr>
          <p:nvPr>
            <p:ph type="body" sz="quarter" idx="237" hasCustomPrompt="1"/>
          </p:nvPr>
        </p:nvSpPr>
        <p:spPr>
          <a:xfrm>
            <a:off x="5965814" y="3698819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1" name="Espace réservé du texte 5">
            <a:extLst>
              <a:ext uri="{FF2B5EF4-FFF2-40B4-BE49-F238E27FC236}">
                <a16:creationId xmlns:a16="http://schemas.microsoft.com/office/drawing/2014/main" id="{F84F263B-BA7B-465B-AF3A-9DDE7CEBC63E}"/>
              </a:ext>
            </a:extLst>
          </p:cNvPr>
          <p:cNvSpPr>
            <a:spLocks noGrp="1"/>
          </p:cNvSpPr>
          <p:nvPr>
            <p:ph type="body" sz="quarter" idx="238" hasCustomPrompt="1"/>
          </p:nvPr>
        </p:nvSpPr>
        <p:spPr>
          <a:xfrm>
            <a:off x="7892173" y="3468215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02" name="Espace réservé du texte 21">
            <a:extLst>
              <a:ext uri="{FF2B5EF4-FFF2-40B4-BE49-F238E27FC236}">
                <a16:creationId xmlns:a16="http://schemas.microsoft.com/office/drawing/2014/main" id="{42E3CCA5-A336-439D-9EB2-38E3CC04DA39}"/>
              </a:ext>
            </a:extLst>
          </p:cNvPr>
          <p:cNvSpPr>
            <a:spLocks noGrp="1"/>
          </p:cNvSpPr>
          <p:nvPr>
            <p:ph type="body" sz="quarter" idx="239" hasCustomPrompt="1"/>
          </p:nvPr>
        </p:nvSpPr>
        <p:spPr>
          <a:xfrm>
            <a:off x="7892173" y="3698488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3" name="Espace réservé du texte 5">
            <a:extLst>
              <a:ext uri="{FF2B5EF4-FFF2-40B4-BE49-F238E27FC236}">
                <a16:creationId xmlns:a16="http://schemas.microsoft.com/office/drawing/2014/main" id="{DBFFF38E-248F-451A-A491-99A23A08BB39}"/>
              </a:ext>
            </a:extLst>
          </p:cNvPr>
          <p:cNvSpPr>
            <a:spLocks noGrp="1"/>
          </p:cNvSpPr>
          <p:nvPr>
            <p:ph type="body" sz="quarter" idx="240" hasCustomPrompt="1"/>
          </p:nvPr>
        </p:nvSpPr>
        <p:spPr>
          <a:xfrm>
            <a:off x="2092109" y="4601972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04" name="Espace réservé du texte 21">
            <a:extLst>
              <a:ext uri="{FF2B5EF4-FFF2-40B4-BE49-F238E27FC236}">
                <a16:creationId xmlns:a16="http://schemas.microsoft.com/office/drawing/2014/main" id="{25168800-AC01-4BEC-A30C-046E1458E63B}"/>
              </a:ext>
            </a:extLst>
          </p:cNvPr>
          <p:cNvSpPr>
            <a:spLocks noGrp="1"/>
          </p:cNvSpPr>
          <p:nvPr>
            <p:ph type="body" sz="quarter" idx="241" hasCustomPrompt="1"/>
          </p:nvPr>
        </p:nvSpPr>
        <p:spPr>
          <a:xfrm>
            <a:off x="2089537" y="4829591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5" name="Espace réservé du texte 5">
            <a:extLst>
              <a:ext uri="{FF2B5EF4-FFF2-40B4-BE49-F238E27FC236}">
                <a16:creationId xmlns:a16="http://schemas.microsoft.com/office/drawing/2014/main" id="{0F6BF8CA-D8F3-4E5A-814A-14DAA6847236}"/>
              </a:ext>
            </a:extLst>
          </p:cNvPr>
          <p:cNvSpPr>
            <a:spLocks noGrp="1"/>
          </p:cNvSpPr>
          <p:nvPr>
            <p:ph type="body" sz="quarter" idx="242" hasCustomPrompt="1"/>
          </p:nvPr>
        </p:nvSpPr>
        <p:spPr>
          <a:xfrm>
            <a:off x="4026580" y="4594626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06" name="Espace réservé du texte 21">
            <a:extLst>
              <a:ext uri="{FF2B5EF4-FFF2-40B4-BE49-F238E27FC236}">
                <a16:creationId xmlns:a16="http://schemas.microsoft.com/office/drawing/2014/main" id="{5C55026C-7513-400B-8DC0-2D2A411788AA}"/>
              </a:ext>
            </a:extLst>
          </p:cNvPr>
          <p:cNvSpPr>
            <a:spLocks noGrp="1"/>
          </p:cNvSpPr>
          <p:nvPr>
            <p:ph type="body" sz="quarter" idx="243" hasCustomPrompt="1"/>
          </p:nvPr>
        </p:nvSpPr>
        <p:spPr>
          <a:xfrm>
            <a:off x="4031342" y="4820137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7" name="Espace réservé du texte 5">
            <a:extLst>
              <a:ext uri="{FF2B5EF4-FFF2-40B4-BE49-F238E27FC236}">
                <a16:creationId xmlns:a16="http://schemas.microsoft.com/office/drawing/2014/main" id="{94A2794E-FA90-4BCF-A9D2-347E6B233E0E}"/>
              </a:ext>
            </a:extLst>
          </p:cNvPr>
          <p:cNvSpPr>
            <a:spLocks noGrp="1"/>
          </p:cNvSpPr>
          <p:nvPr>
            <p:ph type="body" sz="quarter" idx="244" hasCustomPrompt="1"/>
          </p:nvPr>
        </p:nvSpPr>
        <p:spPr>
          <a:xfrm>
            <a:off x="5963433" y="4574071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08" name="Espace réservé du texte 21">
            <a:extLst>
              <a:ext uri="{FF2B5EF4-FFF2-40B4-BE49-F238E27FC236}">
                <a16:creationId xmlns:a16="http://schemas.microsoft.com/office/drawing/2014/main" id="{25DDE65A-1EB2-48F2-8802-F8AF0A698E2E}"/>
              </a:ext>
            </a:extLst>
          </p:cNvPr>
          <p:cNvSpPr>
            <a:spLocks noGrp="1"/>
          </p:cNvSpPr>
          <p:nvPr>
            <p:ph type="body" sz="quarter" idx="245" hasCustomPrompt="1"/>
          </p:nvPr>
        </p:nvSpPr>
        <p:spPr>
          <a:xfrm>
            <a:off x="5965814" y="4804344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09" name="Espace réservé du texte 5">
            <a:extLst>
              <a:ext uri="{FF2B5EF4-FFF2-40B4-BE49-F238E27FC236}">
                <a16:creationId xmlns:a16="http://schemas.microsoft.com/office/drawing/2014/main" id="{96240352-602D-4B78-91C8-7990336A5326}"/>
              </a:ext>
            </a:extLst>
          </p:cNvPr>
          <p:cNvSpPr>
            <a:spLocks noGrp="1"/>
          </p:cNvSpPr>
          <p:nvPr>
            <p:ph type="body" sz="quarter" idx="246" hasCustomPrompt="1"/>
          </p:nvPr>
        </p:nvSpPr>
        <p:spPr>
          <a:xfrm>
            <a:off x="7891141" y="4573743"/>
            <a:ext cx="1858310" cy="21857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10" name="Espace réservé du texte 21">
            <a:extLst>
              <a:ext uri="{FF2B5EF4-FFF2-40B4-BE49-F238E27FC236}">
                <a16:creationId xmlns:a16="http://schemas.microsoft.com/office/drawing/2014/main" id="{0405E619-5751-4613-973F-D3A7F57571D7}"/>
              </a:ext>
            </a:extLst>
          </p:cNvPr>
          <p:cNvSpPr>
            <a:spLocks noGrp="1"/>
          </p:cNvSpPr>
          <p:nvPr>
            <p:ph type="body" sz="quarter" idx="247" hasCustomPrompt="1"/>
          </p:nvPr>
        </p:nvSpPr>
        <p:spPr>
          <a:xfrm>
            <a:off x="7893522" y="4804016"/>
            <a:ext cx="1858310" cy="830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</p:spTree>
    <p:extLst>
      <p:ext uri="{BB962C8B-B14F-4D97-AF65-F5344CB8AC3E}">
        <p14:creationId xmlns:p14="http://schemas.microsoft.com/office/powerpoint/2010/main" val="310438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suel lundi - samed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re 5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6000" cy="865312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>
              <a:defRPr sz="3200"/>
            </a:lvl1pPr>
          </a:lstStyle>
          <a:p>
            <a:r>
              <a:rPr lang="fr-FR" dirty="0"/>
              <a:t>DATE – PERIODE</a:t>
            </a:r>
            <a:br>
              <a:rPr lang="fr-FR" dirty="0"/>
            </a:br>
            <a:r>
              <a:rPr lang="fr-FR" dirty="0"/>
              <a:t>ESPACE JEUNES</a:t>
            </a:r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44" hasCustomPrompt="1"/>
          </p:nvPr>
        </p:nvSpPr>
        <p:spPr>
          <a:xfrm>
            <a:off x="141940" y="129358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59" name="Espace réservé du texte 21"/>
          <p:cNvSpPr>
            <a:spLocks noGrp="1"/>
          </p:cNvSpPr>
          <p:nvPr>
            <p:ph type="body" sz="quarter" idx="94" hasCustomPrompt="1"/>
          </p:nvPr>
        </p:nvSpPr>
        <p:spPr>
          <a:xfrm>
            <a:off x="53976" y="150750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0" name="Espace réservé du texte 5">
            <a:extLst>
              <a:ext uri="{FF2B5EF4-FFF2-40B4-BE49-F238E27FC236}">
                <a16:creationId xmlns:a16="http://schemas.microsoft.com/office/drawing/2014/main" id="{8C80AEB9-2E9E-48E3-A667-0BD3B511FD8D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797236" y="1312635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21" name="Espace réservé du texte 21">
            <a:extLst>
              <a:ext uri="{FF2B5EF4-FFF2-40B4-BE49-F238E27FC236}">
                <a16:creationId xmlns:a16="http://schemas.microsoft.com/office/drawing/2014/main" id="{2396292D-42BF-406D-9F33-C903C8DB7B78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699747" y="152655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2" name="Espace réservé du texte 5">
            <a:extLst>
              <a:ext uri="{FF2B5EF4-FFF2-40B4-BE49-F238E27FC236}">
                <a16:creationId xmlns:a16="http://schemas.microsoft.com/office/drawing/2014/main" id="{99C548F7-2D43-4357-ADFA-B27583EF644E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41940" y="240333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23" name="Espace réservé du texte 21">
            <a:extLst>
              <a:ext uri="{FF2B5EF4-FFF2-40B4-BE49-F238E27FC236}">
                <a16:creationId xmlns:a16="http://schemas.microsoft.com/office/drawing/2014/main" id="{77213307-9869-4889-AC76-34ACC4FC18B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53976" y="261851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4" name="Espace réservé du texte 5">
            <a:extLst>
              <a:ext uri="{FF2B5EF4-FFF2-40B4-BE49-F238E27FC236}">
                <a16:creationId xmlns:a16="http://schemas.microsoft.com/office/drawing/2014/main" id="{B754DD7F-3239-48A6-963F-CCC887D5FB0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784927" y="242443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25" name="Espace réservé du texte 21">
            <a:extLst>
              <a:ext uri="{FF2B5EF4-FFF2-40B4-BE49-F238E27FC236}">
                <a16:creationId xmlns:a16="http://schemas.microsoft.com/office/drawing/2014/main" id="{38347F99-D9D0-4B52-9C46-A6380933844F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1706488" y="26383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6" name="Espace réservé du texte 5">
            <a:extLst>
              <a:ext uri="{FF2B5EF4-FFF2-40B4-BE49-F238E27FC236}">
                <a16:creationId xmlns:a16="http://schemas.microsoft.com/office/drawing/2014/main" id="{C60BCA47-CB87-4138-AAF5-6B39BF820259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75011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27" name="Espace réservé du texte 21">
            <a:extLst>
              <a:ext uri="{FF2B5EF4-FFF2-40B4-BE49-F238E27FC236}">
                <a16:creationId xmlns:a16="http://schemas.microsoft.com/office/drawing/2014/main" id="{1EB46A22-994C-4DC3-836F-CD8D9177EC53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696572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28" name="Espace réservé du texte 5">
            <a:extLst>
              <a:ext uri="{FF2B5EF4-FFF2-40B4-BE49-F238E27FC236}">
                <a16:creationId xmlns:a16="http://schemas.microsoft.com/office/drawing/2014/main" id="{332E3410-60F7-4E39-8123-91D56916191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141940" y="351687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29" name="Espace réservé du texte 21">
            <a:extLst>
              <a:ext uri="{FF2B5EF4-FFF2-40B4-BE49-F238E27FC236}">
                <a16:creationId xmlns:a16="http://schemas.microsoft.com/office/drawing/2014/main" id="{0B61EBBE-6D78-4BB9-AE46-CD766FFE2EF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53976" y="37307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38" name="Espace réservé du texte 5">
            <a:extLst>
              <a:ext uri="{FF2B5EF4-FFF2-40B4-BE49-F238E27FC236}">
                <a16:creationId xmlns:a16="http://schemas.microsoft.com/office/drawing/2014/main" id="{B265D09B-D6DA-4C65-BBFF-96EF797109CF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130740" y="463042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39" name="Espace réservé du texte 21">
            <a:extLst>
              <a:ext uri="{FF2B5EF4-FFF2-40B4-BE49-F238E27FC236}">
                <a16:creationId xmlns:a16="http://schemas.microsoft.com/office/drawing/2014/main" id="{6E1BD1BB-E372-480B-A655-F26332BE11F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2776" y="485069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0" name="Espace réservé du texte 5">
            <a:extLst>
              <a:ext uri="{FF2B5EF4-FFF2-40B4-BE49-F238E27FC236}">
                <a16:creationId xmlns:a16="http://schemas.microsoft.com/office/drawing/2014/main" id="{8A80379D-4BAD-4FA1-838F-CBDB7D30C3F3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797236" y="4640371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41" name="Espace réservé du texte 21">
            <a:extLst>
              <a:ext uri="{FF2B5EF4-FFF2-40B4-BE49-F238E27FC236}">
                <a16:creationId xmlns:a16="http://schemas.microsoft.com/office/drawing/2014/main" id="{A26EDC34-CB66-4665-8891-91B4313FB5EA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702922" y="485111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48" name="Espace réservé du texte 5">
            <a:extLst>
              <a:ext uri="{FF2B5EF4-FFF2-40B4-BE49-F238E27FC236}">
                <a16:creationId xmlns:a16="http://schemas.microsoft.com/office/drawing/2014/main" id="{E2B2ADDC-FF78-45C0-BD45-CBC923DB2AD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403785" y="130746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49" name="Espace réservé du texte 21">
            <a:extLst>
              <a:ext uri="{FF2B5EF4-FFF2-40B4-BE49-F238E27FC236}">
                <a16:creationId xmlns:a16="http://schemas.microsoft.com/office/drawing/2014/main" id="{C7DCE750-C439-46C0-ABB3-E173FC430B02}"/>
              </a:ext>
            </a:extLst>
          </p:cNvPr>
          <p:cNvSpPr>
            <a:spLocks noGrp="1"/>
          </p:cNvSpPr>
          <p:nvPr>
            <p:ph type="body" sz="quarter" idx="167" hasCustomPrompt="1"/>
          </p:nvPr>
        </p:nvSpPr>
        <p:spPr>
          <a:xfrm>
            <a:off x="3331696" y="151820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0" name="Espace réservé du texte 5">
            <a:extLst>
              <a:ext uri="{FF2B5EF4-FFF2-40B4-BE49-F238E27FC236}">
                <a16:creationId xmlns:a16="http://schemas.microsoft.com/office/drawing/2014/main" id="{462CBC8A-54BF-4B28-9CC7-604FF65B76A2}"/>
              </a:ext>
            </a:extLst>
          </p:cNvPr>
          <p:cNvSpPr>
            <a:spLocks noGrp="1"/>
          </p:cNvSpPr>
          <p:nvPr>
            <p:ph type="body" sz="quarter" idx="168" hasCustomPrompt="1"/>
          </p:nvPr>
        </p:nvSpPr>
        <p:spPr>
          <a:xfrm>
            <a:off x="3406960" y="241995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51" name="Espace réservé du texte 21">
            <a:extLst>
              <a:ext uri="{FF2B5EF4-FFF2-40B4-BE49-F238E27FC236}">
                <a16:creationId xmlns:a16="http://schemas.microsoft.com/office/drawing/2014/main" id="{CD58C5E9-8221-4D21-98DC-631B8C255671}"/>
              </a:ext>
            </a:extLst>
          </p:cNvPr>
          <p:cNvSpPr>
            <a:spLocks noGrp="1"/>
          </p:cNvSpPr>
          <p:nvPr>
            <p:ph type="body" sz="quarter" idx="169" hasCustomPrompt="1"/>
          </p:nvPr>
        </p:nvSpPr>
        <p:spPr>
          <a:xfrm>
            <a:off x="3338046" y="2633867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2" name="Espace réservé du texte 5">
            <a:extLst>
              <a:ext uri="{FF2B5EF4-FFF2-40B4-BE49-F238E27FC236}">
                <a16:creationId xmlns:a16="http://schemas.microsoft.com/office/drawing/2014/main" id="{CBE1EEDD-C952-4C45-8375-6E2EB6A5B286}"/>
              </a:ext>
            </a:extLst>
          </p:cNvPr>
          <p:cNvSpPr>
            <a:spLocks noGrp="1"/>
          </p:cNvSpPr>
          <p:nvPr>
            <p:ph type="body" sz="quarter" idx="170" hasCustomPrompt="1"/>
          </p:nvPr>
        </p:nvSpPr>
        <p:spPr>
          <a:xfrm>
            <a:off x="3399871" y="352409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53" name="Espace réservé du texte 21">
            <a:extLst>
              <a:ext uri="{FF2B5EF4-FFF2-40B4-BE49-F238E27FC236}">
                <a16:creationId xmlns:a16="http://schemas.microsoft.com/office/drawing/2014/main" id="{CF285263-C2C8-4E50-A6AC-2E86457003BB}"/>
              </a:ext>
            </a:extLst>
          </p:cNvPr>
          <p:cNvSpPr>
            <a:spLocks noGrp="1"/>
          </p:cNvSpPr>
          <p:nvPr>
            <p:ph type="body" sz="quarter" idx="171" hasCustomPrompt="1"/>
          </p:nvPr>
        </p:nvSpPr>
        <p:spPr>
          <a:xfrm>
            <a:off x="3337307" y="374118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4" name="Espace réservé du texte 5">
            <a:extLst>
              <a:ext uri="{FF2B5EF4-FFF2-40B4-BE49-F238E27FC236}">
                <a16:creationId xmlns:a16="http://schemas.microsoft.com/office/drawing/2014/main" id="{B211D2B6-5B1C-4589-999F-108E7C51FE39}"/>
              </a:ext>
            </a:extLst>
          </p:cNvPr>
          <p:cNvSpPr>
            <a:spLocks noGrp="1"/>
          </p:cNvSpPr>
          <p:nvPr>
            <p:ph type="body" sz="quarter" idx="172" hasCustomPrompt="1"/>
          </p:nvPr>
        </p:nvSpPr>
        <p:spPr>
          <a:xfrm>
            <a:off x="3409960" y="463719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55" name="Espace réservé du texte 21">
            <a:extLst>
              <a:ext uri="{FF2B5EF4-FFF2-40B4-BE49-F238E27FC236}">
                <a16:creationId xmlns:a16="http://schemas.microsoft.com/office/drawing/2014/main" id="{E1907BA6-B935-4D1A-9E65-C1DBA386832E}"/>
              </a:ext>
            </a:extLst>
          </p:cNvPr>
          <p:cNvSpPr>
            <a:spLocks noGrp="1"/>
          </p:cNvSpPr>
          <p:nvPr>
            <p:ph type="body" sz="quarter" idx="173" hasCustomPrompt="1"/>
          </p:nvPr>
        </p:nvSpPr>
        <p:spPr>
          <a:xfrm>
            <a:off x="3337871" y="4857463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58" name="Espace réservé du texte 5">
            <a:extLst>
              <a:ext uri="{FF2B5EF4-FFF2-40B4-BE49-F238E27FC236}">
                <a16:creationId xmlns:a16="http://schemas.microsoft.com/office/drawing/2014/main" id="{30724D41-0AD9-47A3-AE8D-63C1C0FCDC8B}"/>
              </a:ext>
            </a:extLst>
          </p:cNvPr>
          <p:cNvSpPr>
            <a:spLocks noGrp="1"/>
          </p:cNvSpPr>
          <p:nvPr>
            <p:ph type="body" sz="quarter" idx="176" hasCustomPrompt="1"/>
          </p:nvPr>
        </p:nvSpPr>
        <p:spPr>
          <a:xfrm>
            <a:off x="5062820" y="130284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59" name="Espace réservé du texte 21">
            <a:extLst>
              <a:ext uri="{FF2B5EF4-FFF2-40B4-BE49-F238E27FC236}">
                <a16:creationId xmlns:a16="http://schemas.microsoft.com/office/drawing/2014/main" id="{5EE6ED3B-5583-4517-8EF9-1F7DD5C62DB6}"/>
              </a:ext>
            </a:extLst>
          </p:cNvPr>
          <p:cNvSpPr>
            <a:spLocks noGrp="1"/>
          </p:cNvSpPr>
          <p:nvPr>
            <p:ph type="body" sz="quarter" idx="177" hasCustomPrompt="1"/>
          </p:nvPr>
        </p:nvSpPr>
        <p:spPr>
          <a:xfrm>
            <a:off x="4978031" y="151676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60" name="Espace réservé du texte 5">
            <a:extLst>
              <a:ext uri="{FF2B5EF4-FFF2-40B4-BE49-F238E27FC236}">
                <a16:creationId xmlns:a16="http://schemas.microsoft.com/office/drawing/2014/main" id="{B015B0A8-4CB1-4721-BE25-CE50245EF4FD}"/>
              </a:ext>
            </a:extLst>
          </p:cNvPr>
          <p:cNvSpPr>
            <a:spLocks noGrp="1"/>
          </p:cNvSpPr>
          <p:nvPr>
            <p:ph type="body" sz="quarter" idx="178" hasCustomPrompt="1"/>
          </p:nvPr>
        </p:nvSpPr>
        <p:spPr>
          <a:xfrm>
            <a:off x="5055906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61" name="Espace réservé du texte 21">
            <a:extLst>
              <a:ext uri="{FF2B5EF4-FFF2-40B4-BE49-F238E27FC236}">
                <a16:creationId xmlns:a16="http://schemas.microsoft.com/office/drawing/2014/main" id="{22EA3218-A2B4-4239-A53A-7F355E6104C1}"/>
              </a:ext>
            </a:extLst>
          </p:cNvPr>
          <p:cNvSpPr>
            <a:spLocks noGrp="1"/>
          </p:cNvSpPr>
          <p:nvPr>
            <p:ph type="body" sz="quarter" idx="179" hasCustomPrompt="1"/>
          </p:nvPr>
        </p:nvSpPr>
        <p:spPr>
          <a:xfrm>
            <a:off x="4974292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62" name="Espace réservé du texte 5">
            <a:extLst>
              <a:ext uri="{FF2B5EF4-FFF2-40B4-BE49-F238E27FC236}">
                <a16:creationId xmlns:a16="http://schemas.microsoft.com/office/drawing/2014/main" id="{6393BE1E-9FEA-4FE9-B3FD-F8A9B03250AC}"/>
              </a:ext>
            </a:extLst>
          </p:cNvPr>
          <p:cNvSpPr>
            <a:spLocks noGrp="1"/>
          </p:cNvSpPr>
          <p:nvPr>
            <p:ph type="body" sz="quarter" idx="180" hasCustomPrompt="1"/>
          </p:nvPr>
        </p:nvSpPr>
        <p:spPr>
          <a:xfrm>
            <a:off x="5057970" y="3516892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63" name="Espace réservé du texte 21">
            <a:extLst>
              <a:ext uri="{FF2B5EF4-FFF2-40B4-BE49-F238E27FC236}">
                <a16:creationId xmlns:a16="http://schemas.microsoft.com/office/drawing/2014/main" id="{4BD17BB7-DCC1-4549-B7CE-A1809EEF3149}"/>
              </a:ext>
            </a:extLst>
          </p:cNvPr>
          <p:cNvSpPr>
            <a:spLocks noGrp="1"/>
          </p:cNvSpPr>
          <p:nvPr>
            <p:ph type="body" sz="quarter" idx="181" hasCustomPrompt="1"/>
          </p:nvPr>
        </p:nvSpPr>
        <p:spPr>
          <a:xfrm>
            <a:off x="4979531" y="3727634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66" name="Espace réservé du texte 5">
            <a:extLst>
              <a:ext uri="{FF2B5EF4-FFF2-40B4-BE49-F238E27FC236}">
                <a16:creationId xmlns:a16="http://schemas.microsoft.com/office/drawing/2014/main" id="{BB80FF63-6DE1-407D-9BEA-A6D441BBFFAC}"/>
              </a:ext>
            </a:extLst>
          </p:cNvPr>
          <p:cNvSpPr>
            <a:spLocks noGrp="1"/>
          </p:cNvSpPr>
          <p:nvPr>
            <p:ph type="body" sz="quarter" idx="182" hasCustomPrompt="1"/>
          </p:nvPr>
        </p:nvSpPr>
        <p:spPr>
          <a:xfrm>
            <a:off x="5049556" y="463502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67" name="Espace réservé du texte 21">
            <a:extLst>
              <a:ext uri="{FF2B5EF4-FFF2-40B4-BE49-F238E27FC236}">
                <a16:creationId xmlns:a16="http://schemas.microsoft.com/office/drawing/2014/main" id="{CACF3E41-4F2D-47D7-B713-C4FC3F149CCE}"/>
              </a:ext>
            </a:extLst>
          </p:cNvPr>
          <p:cNvSpPr>
            <a:spLocks noGrp="1"/>
          </p:cNvSpPr>
          <p:nvPr>
            <p:ph type="body" sz="quarter" idx="183" hasCustomPrompt="1"/>
          </p:nvPr>
        </p:nvSpPr>
        <p:spPr>
          <a:xfrm>
            <a:off x="4977467" y="485211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0" name="Espace réservé du texte 5">
            <a:extLst>
              <a:ext uri="{FF2B5EF4-FFF2-40B4-BE49-F238E27FC236}">
                <a16:creationId xmlns:a16="http://schemas.microsoft.com/office/drawing/2014/main" id="{B2813CAA-D0CA-461B-AAE4-F3D3C3DEF94E}"/>
              </a:ext>
            </a:extLst>
          </p:cNvPr>
          <p:cNvSpPr>
            <a:spLocks noGrp="1"/>
          </p:cNvSpPr>
          <p:nvPr>
            <p:ph type="body" sz="quarter" idx="186" hasCustomPrompt="1"/>
          </p:nvPr>
        </p:nvSpPr>
        <p:spPr>
          <a:xfrm>
            <a:off x="6686552" y="130070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71" name="Espace réservé du texte 21">
            <a:extLst>
              <a:ext uri="{FF2B5EF4-FFF2-40B4-BE49-F238E27FC236}">
                <a16:creationId xmlns:a16="http://schemas.microsoft.com/office/drawing/2014/main" id="{C47A3F16-9C71-4C28-8F18-A43D631AF34A}"/>
              </a:ext>
            </a:extLst>
          </p:cNvPr>
          <p:cNvSpPr>
            <a:spLocks noGrp="1"/>
          </p:cNvSpPr>
          <p:nvPr>
            <p:ph type="body" sz="quarter" idx="187" hasCustomPrompt="1"/>
          </p:nvPr>
        </p:nvSpPr>
        <p:spPr>
          <a:xfrm>
            <a:off x="6598588" y="152414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2" name="Espace réservé du texte 5">
            <a:extLst>
              <a:ext uri="{FF2B5EF4-FFF2-40B4-BE49-F238E27FC236}">
                <a16:creationId xmlns:a16="http://schemas.microsoft.com/office/drawing/2014/main" id="{A3E22232-9F29-4A25-8C53-35B86082F3F6}"/>
              </a:ext>
            </a:extLst>
          </p:cNvPr>
          <p:cNvSpPr>
            <a:spLocks noGrp="1"/>
          </p:cNvSpPr>
          <p:nvPr>
            <p:ph type="body" sz="quarter" idx="188" hasCustomPrompt="1"/>
          </p:nvPr>
        </p:nvSpPr>
        <p:spPr>
          <a:xfrm>
            <a:off x="6694210" y="2411458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73" name="Espace réservé du texte 21">
            <a:extLst>
              <a:ext uri="{FF2B5EF4-FFF2-40B4-BE49-F238E27FC236}">
                <a16:creationId xmlns:a16="http://schemas.microsoft.com/office/drawing/2014/main" id="{E58BFCDD-8497-460F-B1E7-3F04854F6D78}"/>
              </a:ext>
            </a:extLst>
          </p:cNvPr>
          <p:cNvSpPr>
            <a:spLocks noGrp="1"/>
          </p:cNvSpPr>
          <p:nvPr>
            <p:ph type="body" sz="quarter" idx="189" hasCustomPrompt="1"/>
          </p:nvPr>
        </p:nvSpPr>
        <p:spPr>
          <a:xfrm>
            <a:off x="6612596" y="2625375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4" name="Espace réservé du texte 5">
            <a:extLst>
              <a:ext uri="{FF2B5EF4-FFF2-40B4-BE49-F238E27FC236}">
                <a16:creationId xmlns:a16="http://schemas.microsoft.com/office/drawing/2014/main" id="{65F9E5DA-8D8E-4372-9DF0-3DCCC569C186}"/>
              </a:ext>
            </a:extLst>
          </p:cNvPr>
          <p:cNvSpPr>
            <a:spLocks noGrp="1"/>
          </p:cNvSpPr>
          <p:nvPr>
            <p:ph type="body" sz="quarter" idx="190" hasCustomPrompt="1"/>
          </p:nvPr>
        </p:nvSpPr>
        <p:spPr>
          <a:xfrm>
            <a:off x="6678330" y="3520067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75" name="Espace réservé du texte 21">
            <a:extLst>
              <a:ext uri="{FF2B5EF4-FFF2-40B4-BE49-F238E27FC236}">
                <a16:creationId xmlns:a16="http://schemas.microsoft.com/office/drawing/2014/main" id="{821831A7-F02F-4AD6-9F86-00B28BD4FD29}"/>
              </a:ext>
            </a:extLst>
          </p:cNvPr>
          <p:cNvSpPr>
            <a:spLocks noGrp="1"/>
          </p:cNvSpPr>
          <p:nvPr>
            <p:ph type="body" sz="quarter" idx="191" hasCustomPrompt="1"/>
          </p:nvPr>
        </p:nvSpPr>
        <p:spPr>
          <a:xfrm>
            <a:off x="6606241" y="3737159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76" name="Espace réservé du texte 5">
            <a:extLst>
              <a:ext uri="{FF2B5EF4-FFF2-40B4-BE49-F238E27FC236}">
                <a16:creationId xmlns:a16="http://schemas.microsoft.com/office/drawing/2014/main" id="{75CEEF97-0D46-4B11-9A8C-EE3A9B3900F4}"/>
              </a:ext>
            </a:extLst>
          </p:cNvPr>
          <p:cNvSpPr>
            <a:spLocks noGrp="1"/>
          </p:cNvSpPr>
          <p:nvPr>
            <p:ph type="body" sz="quarter" idx="192" hasCustomPrompt="1"/>
          </p:nvPr>
        </p:nvSpPr>
        <p:spPr>
          <a:xfrm>
            <a:off x="6702260" y="462968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77" name="Espace réservé du texte 21">
            <a:extLst>
              <a:ext uri="{FF2B5EF4-FFF2-40B4-BE49-F238E27FC236}">
                <a16:creationId xmlns:a16="http://schemas.microsoft.com/office/drawing/2014/main" id="{B3B8DA1C-0F0A-4665-A039-3F705A6A0600}"/>
              </a:ext>
            </a:extLst>
          </p:cNvPr>
          <p:cNvSpPr>
            <a:spLocks noGrp="1"/>
          </p:cNvSpPr>
          <p:nvPr>
            <p:ph type="body" sz="quarter" idx="193" hasCustomPrompt="1"/>
          </p:nvPr>
        </p:nvSpPr>
        <p:spPr>
          <a:xfrm>
            <a:off x="6617471" y="484995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2" name="Espace réservé du texte 5">
            <a:extLst>
              <a:ext uri="{FF2B5EF4-FFF2-40B4-BE49-F238E27FC236}">
                <a16:creationId xmlns:a16="http://schemas.microsoft.com/office/drawing/2014/main" id="{13D3F9FF-E69E-4E69-84DB-5B3F6C77E3D1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8353804" y="1277229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83" name="Espace réservé du texte 21">
            <a:extLst>
              <a:ext uri="{FF2B5EF4-FFF2-40B4-BE49-F238E27FC236}">
                <a16:creationId xmlns:a16="http://schemas.microsoft.com/office/drawing/2014/main" id="{85695F6E-F8EC-48D2-BCFC-71CF544E94F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8240440" y="1522896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4" name="Espace réservé du texte 5">
            <a:extLst>
              <a:ext uri="{FF2B5EF4-FFF2-40B4-BE49-F238E27FC236}">
                <a16:creationId xmlns:a16="http://schemas.microsoft.com/office/drawing/2014/main" id="{A904408A-B12E-4DBD-924E-BFEED5ECE632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8313856" y="2402720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85" name="Espace réservé du texte 21">
            <a:extLst>
              <a:ext uri="{FF2B5EF4-FFF2-40B4-BE49-F238E27FC236}">
                <a16:creationId xmlns:a16="http://schemas.microsoft.com/office/drawing/2014/main" id="{E0A042F0-C33A-405D-A1C2-A6E7B15546B8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8219542" y="2613462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86" name="Espace réservé du texte 5">
            <a:extLst>
              <a:ext uri="{FF2B5EF4-FFF2-40B4-BE49-F238E27FC236}">
                <a16:creationId xmlns:a16="http://schemas.microsoft.com/office/drawing/2014/main" id="{2D3656AA-9C4B-4FA9-930E-0A6BF6D8B3E0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8331004" y="3528573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87" name="Espace réservé du texte 21">
            <a:extLst>
              <a:ext uri="{FF2B5EF4-FFF2-40B4-BE49-F238E27FC236}">
                <a16:creationId xmlns:a16="http://schemas.microsoft.com/office/drawing/2014/main" id="{2DDE5568-56B2-44F6-B499-2BAA0A74582A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8243040" y="3742490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  <p:sp>
        <p:nvSpPr>
          <p:cNvPr id="190" name="Espace réservé du texte 5">
            <a:extLst>
              <a:ext uri="{FF2B5EF4-FFF2-40B4-BE49-F238E27FC236}">
                <a16:creationId xmlns:a16="http://schemas.microsoft.com/office/drawing/2014/main" id="{F18934EF-C260-4F9D-BC80-274B70E103EF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8333470" y="4622676"/>
            <a:ext cx="1447060" cy="2022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/>
            </a:lvl2pPr>
            <a:lvl3pPr marL="633039" indent="0">
              <a:buNone/>
              <a:defRPr/>
            </a:lvl3pPr>
            <a:lvl4pPr marL="949559" indent="0">
              <a:buNone/>
              <a:defRPr/>
            </a:lvl4pPr>
            <a:lvl5pPr marL="1266078" indent="0">
              <a:buNone/>
              <a:defRPr/>
            </a:lvl5pPr>
          </a:lstStyle>
          <a:p>
            <a:pPr lvl="0"/>
            <a:r>
              <a:rPr lang="fr-FR" dirty="0"/>
              <a:t>date</a:t>
            </a:r>
            <a:endParaRPr lang="en-US" dirty="0"/>
          </a:p>
        </p:txBody>
      </p:sp>
      <p:sp>
        <p:nvSpPr>
          <p:cNvPr id="191" name="Espace réservé du texte 21">
            <a:extLst>
              <a:ext uri="{FF2B5EF4-FFF2-40B4-BE49-F238E27FC236}">
                <a16:creationId xmlns:a16="http://schemas.microsoft.com/office/drawing/2014/main" id="{A9B7F131-FC4A-4702-9EFB-B1176C821BD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8248681" y="4846118"/>
            <a:ext cx="1597024" cy="8396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31652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415"/>
              </a:spcAft>
              <a:buClrTx/>
              <a:buSzTx/>
              <a:buFont typeface="Arial"/>
              <a:buNone/>
              <a:tabLst/>
              <a:defRPr sz="1100" cap="none" baseline="0">
                <a:latin typeface="Arial" charset="0"/>
                <a:ea typeface="Arial" charset="0"/>
                <a:cs typeface="Arial" charset="0"/>
              </a:defRPr>
            </a:lvl1pPr>
            <a:lvl2pPr marL="316520" indent="0">
              <a:buNone/>
              <a:defRPr baseline="0"/>
            </a:lvl2pPr>
          </a:lstStyle>
          <a:p>
            <a:pPr lvl="0"/>
            <a:r>
              <a:rPr lang="fr-FR" dirty="0"/>
              <a:t>Activité</a:t>
            </a:r>
          </a:p>
        </p:txBody>
      </p:sp>
    </p:spTree>
    <p:extLst>
      <p:ext uri="{BB962C8B-B14F-4D97-AF65-F5344CB8AC3E}">
        <p14:creationId xmlns:p14="http://schemas.microsoft.com/office/powerpoint/2010/main" val="114975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redis/Vacaances - 4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198294" y="1977571"/>
            <a:ext cx="4711358" cy="2155009"/>
          </a:xfrm>
          <a:prstGeom prst="rect">
            <a:avLst/>
          </a:prstGeom>
          <a:solidFill>
            <a:srgbClr val="FAFFC2">
              <a:alpha val="4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8040" y="1621776"/>
            <a:ext cx="4700254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AFE3F8F2-DB9A-4565-AB8F-C8BEE7F07E6B}"/>
              </a:ext>
            </a:extLst>
          </p:cNvPr>
          <p:cNvSpPr/>
          <p:nvPr userDrawn="1"/>
        </p:nvSpPr>
        <p:spPr>
          <a:xfrm>
            <a:off x="158759" y="4635137"/>
            <a:ext cx="4699281" cy="2120838"/>
          </a:xfrm>
          <a:prstGeom prst="rect">
            <a:avLst/>
          </a:prstGeom>
          <a:solidFill>
            <a:srgbClr val="A6A6A6">
              <a:alpha val="4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4AA6FF74-5122-4614-991B-57E3D23E5174}"/>
              </a:ext>
            </a:extLst>
          </p:cNvPr>
          <p:cNvSpPr/>
          <p:nvPr userDrawn="1"/>
        </p:nvSpPr>
        <p:spPr>
          <a:xfrm>
            <a:off x="5086705" y="2001360"/>
            <a:ext cx="4670360" cy="2142839"/>
          </a:xfrm>
          <a:prstGeom prst="rect">
            <a:avLst/>
          </a:prstGeom>
          <a:solidFill>
            <a:schemeClr val="bg1">
              <a:lumMod val="65000"/>
              <a:alpha val="40000"/>
            </a:scheme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077065" y="4612898"/>
            <a:ext cx="4680000" cy="2143075"/>
          </a:xfrm>
          <a:prstGeom prst="rect">
            <a:avLst/>
          </a:prstGeom>
          <a:solidFill>
            <a:srgbClr val="FAFFC2">
              <a:alpha val="2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DATE - PERIODE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ACCUEIL DE LOISIRS / ELEMENTAIRE / MATERNEL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077065" y="2011978"/>
            <a:ext cx="4680000" cy="212160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096346" y="4635136"/>
            <a:ext cx="4660719" cy="215285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3973" y="1978171"/>
            <a:ext cx="4680000" cy="213321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/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8040" y="4600727"/>
            <a:ext cx="4680000" cy="2176825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>
            <a:lvl1pPr>
              <a:defRPr/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56811" y="1632663"/>
            <a:ext cx="4700254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7786" y="4257552"/>
            <a:ext cx="4700254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76092" y="4255820"/>
            <a:ext cx="4700254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3900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redis/Vacances - 5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89923" y="1564257"/>
            <a:ext cx="3195144" cy="2496145"/>
          </a:xfrm>
          <a:prstGeom prst="rect">
            <a:avLst/>
          </a:prstGeom>
          <a:solidFill>
            <a:srgbClr val="FAFFC2">
              <a:alpha val="4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DATE - PERIODE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ACCUEIL DE LOISIRS / ELEMENTAIRE / MATERNEL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9923" y="1979043"/>
            <a:ext cx="3195144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759" y="1594292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34707D96-5AA6-43E4-91C5-61F9D8DF0303}"/>
              </a:ext>
            </a:extLst>
          </p:cNvPr>
          <p:cNvSpPr/>
          <p:nvPr userDrawn="1"/>
        </p:nvSpPr>
        <p:spPr>
          <a:xfrm>
            <a:off x="3340248" y="1564258"/>
            <a:ext cx="3235664" cy="2487962"/>
          </a:xfrm>
          <a:prstGeom prst="rect">
            <a:avLst/>
          </a:prstGeom>
          <a:solidFill>
            <a:srgbClr val="A6A6A6">
              <a:alpha val="30196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FCA8E94-77A9-4FAA-8B4A-82D0F6569173}"/>
              </a:ext>
            </a:extLst>
          </p:cNvPr>
          <p:cNvSpPr/>
          <p:nvPr userDrawn="1"/>
        </p:nvSpPr>
        <p:spPr>
          <a:xfrm>
            <a:off x="6622925" y="1564258"/>
            <a:ext cx="3184893" cy="2487962"/>
          </a:xfrm>
          <a:prstGeom prst="rect">
            <a:avLst/>
          </a:prstGeom>
          <a:solidFill>
            <a:srgbClr val="FAFFC2">
              <a:alpha val="4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017905FE-6964-426C-AB14-24A81C353EB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370699" y="1588032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BE37C16-EFB8-4D55-B523-85342E908F7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60507" y="1973800"/>
            <a:ext cx="3195144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31" name="Espace réservé du texte 36">
            <a:extLst>
              <a:ext uri="{FF2B5EF4-FFF2-40B4-BE49-F238E27FC236}">
                <a16:creationId xmlns:a16="http://schemas.microsoft.com/office/drawing/2014/main" id="{3B1310B0-8547-43F2-B81E-DAA110FB154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631093" y="1965617"/>
            <a:ext cx="3195144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CD4B0069-B3DC-4981-96E7-788D76DE8E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633057" y="1592766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3" name="Rectangle 10">
            <a:extLst>
              <a:ext uri="{FF2B5EF4-FFF2-40B4-BE49-F238E27FC236}">
                <a16:creationId xmlns:a16="http://schemas.microsoft.com/office/drawing/2014/main" id="{17DF5673-E2E8-4A51-B593-D62E5B926819}"/>
              </a:ext>
            </a:extLst>
          </p:cNvPr>
          <p:cNvSpPr/>
          <p:nvPr userDrawn="1"/>
        </p:nvSpPr>
        <p:spPr>
          <a:xfrm>
            <a:off x="1732484" y="4198152"/>
            <a:ext cx="3195144" cy="2487962"/>
          </a:xfrm>
          <a:prstGeom prst="rect">
            <a:avLst/>
          </a:prstGeom>
          <a:solidFill>
            <a:srgbClr val="FAFFC2">
              <a:alpha val="4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Espace réservé du texte 36">
            <a:extLst>
              <a:ext uri="{FF2B5EF4-FFF2-40B4-BE49-F238E27FC236}">
                <a16:creationId xmlns:a16="http://schemas.microsoft.com/office/drawing/2014/main" id="{7376A4F0-35CC-427F-82BF-5693AE8335C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732484" y="4591677"/>
            <a:ext cx="3195144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5" name="Espace réservé du texte 2">
            <a:extLst>
              <a:ext uri="{FF2B5EF4-FFF2-40B4-BE49-F238E27FC236}">
                <a16:creationId xmlns:a16="http://schemas.microsoft.com/office/drawing/2014/main" id="{4CA7EDA6-B7F5-4F5F-960A-FD23B705E21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752867" y="4177832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2D23B481-216A-4854-B2E6-773F9670F7FC}"/>
              </a:ext>
            </a:extLst>
          </p:cNvPr>
          <p:cNvSpPr/>
          <p:nvPr userDrawn="1"/>
        </p:nvSpPr>
        <p:spPr>
          <a:xfrm>
            <a:off x="5061290" y="4182614"/>
            <a:ext cx="3180248" cy="2487962"/>
          </a:xfrm>
          <a:prstGeom prst="rect">
            <a:avLst/>
          </a:prstGeom>
          <a:solidFill>
            <a:srgbClr val="A6A6A6">
              <a:alpha val="30196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Espace réservé du texte 2">
            <a:extLst>
              <a:ext uri="{FF2B5EF4-FFF2-40B4-BE49-F238E27FC236}">
                <a16:creationId xmlns:a16="http://schemas.microsoft.com/office/drawing/2014/main" id="{E6ECD20E-0A2F-4FE3-B029-D76E5E5598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053904" y="4177832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9" name="Espace réservé du texte 36">
            <a:extLst>
              <a:ext uri="{FF2B5EF4-FFF2-40B4-BE49-F238E27FC236}">
                <a16:creationId xmlns:a16="http://schemas.microsoft.com/office/drawing/2014/main" id="{BA9E873B-D2A9-43B3-975F-543B68ACED2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64033" y="4591677"/>
            <a:ext cx="3154501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528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redis/Vacances - 6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89923" y="1564257"/>
            <a:ext cx="3195144" cy="2521707"/>
          </a:xfrm>
          <a:prstGeom prst="rect">
            <a:avLst/>
          </a:prstGeom>
          <a:solidFill>
            <a:srgbClr val="FAFFC2">
              <a:alpha val="4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20942" cy="983343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DATE - PERIODE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3342"/>
            <a:ext cx="9920942" cy="502558"/>
          </a:xfrm>
          <a:prstGeom prst="rect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 marL="0" indent="0" algn="l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ACCUEIL DE LOISIRS / ELEMENTAIRE / MATERNEL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9923" y="1979043"/>
            <a:ext cx="3195144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759" y="1594292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34707D96-5AA6-43E4-91C5-61F9D8DF0303}"/>
              </a:ext>
            </a:extLst>
          </p:cNvPr>
          <p:cNvSpPr/>
          <p:nvPr userDrawn="1"/>
        </p:nvSpPr>
        <p:spPr>
          <a:xfrm>
            <a:off x="3340248" y="1564257"/>
            <a:ext cx="3235664" cy="2521707"/>
          </a:xfrm>
          <a:prstGeom prst="rect">
            <a:avLst/>
          </a:prstGeom>
          <a:solidFill>
            <a:srgbClr val="A6A6A6">
              <a:alpha val="30196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FCA8E94-77A9-4FAA-8B4A-82D0F6569173}"/>
              </a:ext>
            </a:extLst>
          </p:cNvPr>
          <p:cNvSpPr/>
          <p:nvPr userDrawn="1"/>
        </p:nvSpPr>
        <p:spPr>
          <a:xfrm>
            <a:off x="6622925" y="1564257"/>
            <a:ext cx="3184893" cy="2521707"/>
          </a:xfrm>
          <a:prstGeom prst="rect">
            <a:avLst/>
          </a:prstGeom>
          <a:solidFill>
            <a:srgbClr val="FAFFC2">
              <a:alpha val="4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017905FE-6964-426C-AB14-24A81C353EB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370699" y="1588032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BE37C16-EFB8-4D55-B523-85342E908F7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60507" y="1973800"/>
            <a:ext cx="3195144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31" name="Espace réservé du texte 36">
            <a:extLst>
              <a:ext uri="{FF2B5EF4-FFF2-40B4-BE49-F238E27FC236}">
                <a16:creationId xmlns:a16="http://schemas.microsoft.com/office/drawing/2014/main" id="{3B1310B0-8547-43F2-B81E-DAA110FB154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631093" y="1965617"/>
            <a:ext cx="3195144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CD4B0069-B3DC-4981-96E7-788D76DE8E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633057" y="1592766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3" name="Rectangle 10">
            <a:extLst>
              <a:ext uri="{FF2B5EF4-FFF2-40B4-BE49-F238E27FC236}">
                <a16:creationId xmlns:a16="http://schemas.microsoft.com/office/drawing/2014/main" id="{17DF5673-E2E8-4A51-B593-D62E5B926819}"/>
              </a:ext>
            </a:extLst>
          </p:cNvPr>
          <p:cNvSpPr/>
          <p:nvPr userDrawn="1"/>
        </p:nvSpPr>
        <p:spPr>
          <a:xfrm>
            <a:off x="100114" y="4163345"/>
            <a:ext cx="3195144" cy="2521707"/>
          </a:xfrm>
          <a:prstGeom prst="rect">
            <a:avLst/>
          </a:prstGeom>
          <a:solidFill>
            <a:srgbClr val="FAFFC2">
              <a:alpha val="4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Espace réservé du texte 36">
            <a:extLst>
              <a:ext uri="{FF2B5EF4-FFF2-40B4-BE49-F238E27FC236}">
                <a16:creationId xmlns:a16="http://schemas.microsoft.com/office/drawing/2014/main" id="{7376A4F0-35CC-427F-82BF-5693AE8335C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0114" y="4591677"/>
            <a:ext cx="3195144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5" name="Espace réservé du texte 2">
            <a:extLst>
              <a:ext uri="{FF2B5EF4-FFF2-40B4-BE49-F238E27FC236}">
                <a16:creationId xmlns:a16="http://schemas.microsoft.com/office/drawing/2014/main" id="{4CA7EDA6-B7F5-4F5F-960A-FD23B705E21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6950" y="4186607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2D23B481-216A-4854-B2E6-773F9670F7FC}"/>
              </a:ext>
            </a:extLst>
          </p:cNvPr>
          <p:cNvSpPr/>
          <p:nvPr userDrawn="1"/>
        </p:nvSpPr>
        <p:spPr>
          <a:xfrm>
            <a:off x="3350439" y="4163345"/>
            <a:ext cx="3235664" cy="2521707"/>
          </a:xfrm>
          <a:prstGeom prst="rect">
            <a:avLst/>
          </a:prstGeom>
          <a:solidFill>
            <a:srgbClr val="A6A6A6">
              <a:alpha val="30196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DC69B532-3906-4188-BD25-A988561492E9}"/>
              </a:ext>
            </a:extLst>
          </p:cNvPr>
          <p:cNvSpPr/>
          <p:nvPr userDrawn="1"/>
        </p:nvSpPr>
        <p:spPr>
          <a:xfrm>
            <a:off x="6633116" y="4156572"/>
            <a:ext cx="3184893" cy="2521707"/>
          </a:xfrm>
          <a:prstGeom prst="rect">
            <a:avLst/>
          </a:prstGeom>
          <a:solidFill>
            <a:srgbClr val="FAFFC2">
              <a:alpha val="40000"/>
            </a:srgbClr>
          </a:solidFill>
          <a:ln w="9528" cap="flat">
            <a:solidFill>
              <a:srgbClr val="FFFFFE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Espace réservé du texte 2">
            <a:extLst>
              <a:ext uri="{FF2B5EF4-FFF2-40B4-BE49-F238E27FC236}">
                <a16:creationId xmlns:a16="http://schemas.microsoft.com/office/drawing/2014/main" id="{E6ECD20E-0A2F-4FE3-B029-D76E5E5598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80890" y="4180347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9" name="Espace réservé du texte 36">
            <a:extLst>
              <a:ext uri="{FF2B5EF4-FFF2-40B4-BE49-F238E27FC236}">
                <a16:creationId xmlns:a16="http://schemas.microsoft.com/office/drawing/2014/main" id="{BA9E873B-D2A9-43B3-975F-543B68ACED2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370698" y="4566115"/>
            <a:ext cx="3195144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40" name="Espace réservé du texte 36">
            <a:extLst>
              <a:ext uri="{FF2B5EF4-FFF2-40B4-BE49-F238E27FC236}">
                <a16:creationId xmlns:a16="http://schemas.microsoft.com/office/drawing/2014/main" id="{61F834E0-7A62-409B-A506-1E38DEE2863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641284" y="4557932"/>
            <a:ext cx="3176725" cy="208660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600"/>
              </a:spcBef>
              <a:spcAft>
                <a:spcPts val="600"/>
              </a:spcAft>
              <a:buNone/>
              <a:defRPr sz="1800"/>
            </a:lvl3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41" name="Espace réservé du texte 2">
            <a:extLst>
              <a:ext uri="{FF2B5EF4-FFF2-40B4-BE49-F238E27FC236}">
                <a16:creationId xmlns:a16="http://schemas.microsoft.com/office/drawing/2014/main" id="{A0828C5A-33F2-440C-9AD0-7EC31C1E35F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643248" y="4185081"/>
            <a:ext cx="3174761" cy="344908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4276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redis ou vacances - 2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9995D4C-0359-45ED-93B0-262963DB2D50}"/>
              </a:ext>
            </a:extLst>
          </p:cNvPr>
          <p:cNvSpPr/>
          <p:nvPr userDrawn="1"/>
        </p:nvSpPr>
        <p:spPr>
          <a:xfrm>
            <a:off x="5768137" y="2132570"/>
            <a:ext cx="3132667" cy="4206059"/>
          </a:xfrm>
          <a:prstGeom prst="rect">
            <a:avLst/>
          </a:prstGeom>
          <a:solidFill>
            <a:srgbClr val="FAFFC2">
              <a:alpha val="40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304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DATE - PERIODE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 hasCustomPrompt="1"/>
          </p:nvPr>
        </p:nvSpPr>
        <p:spPr>
          <a:xfrm>
            <a:off x="6472" y="1079999"/>
            <a:ext cx="9899528" cy="528968"/>
          </a:xfrm>
          <a:prstGeom prst="rect">
            <a:avLst/>
          </a:prstGeo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ACCUEIL DE LOISIRS / ELEMENTAIRE / MATERNEL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5768846" y="2159999"/>
            <a:ext cx="3131958" cy="41799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7" name="Espace réservé du texte 2">
            <a:extLst>
              <a:ext uri="{FF2B5EF4-FFF2-40B4-BE49-F238E27FC236}">
                <a16:creationId xmlns:a16="http://schemas.microsoft.com/office/drawing/2014/main" id="{40A04C0A-E530-4058-96BA-41381E237E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82712" y="1684938"/>
            <a:ext cx="3132667" cy="347662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Espace réservé du texte 2">
            <a:extLst>
              <a:ext uri="{FF2B5EF4-FFF2-40B4-BE49-F238E27FC236}">
                <a16:creationId xmlns:a16="http://schemas.microsoft.com/office/drawing/2014/main" id="{E052B08C-0227-4E79-9824-8EBD0904025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68137" y="1713553"/>
            <a:ext cx="3132667" cy="347662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A6693C-5B7B-462F-A979-22D88EC39097}"/>
              </a:ext>
            </a:extLst>
          </p:cNvPr>
          <p:cNvSpPr/>
          <p:nvPr userDrawn="1"/>
        </p:nvSpPr>
        <p:spPr>
          <a:xfrm>
            <a:off x="862934" y="2094207"/>
            <a:ext cx="3140611" cy="4228451"/>
          </a:xfrm>
          <a:prstGeom prst="rect">
            <a:avLst/>
          </a:prstGeom>
          <a:solidFill>
            <a:srgbClr val="EEECE8">
              <a:alpha val="30196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878740" y="2101758"/>
            <a:ext cx="3140610" cy="41976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187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redis ou vacances - 3 j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9995D4C-0359-45ED-93B0-262963DB2D50}"/>
              </a:ext>
            </a:extLst>
          </p:cNvPr>
          <p:cNvSpPr/>
          <p:nvPr userDrawn="1"/>
        </p:nvSpPr>
        <p:spPr>
          <a:xfrm>
            <a:off x="3383923" y="2110227"/>
            <a:ext cx="3132667" cy="4206059"/>
          </a:xfrm>
          <a:prstGeom prst="rect">
            <a:avLst/>
          </a:prstGeom>
          <a:solidFill>
            <a:srgbClr val="FAFFC2">
              <a:alpha val="40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hasCustomPrompt="1"/>
          </p:nvPr>
        </p:nvSpPr>
        <p:spPr>
          <a:xfrm>
            <a:off x="-14942" y="-1"/>
            <a:ext cx="9930400" cy="1080000"/>
          </a:xfrm>
          <a:prstGeom prst="rect">
            <a:avLst/>
          </a:prstGeom>
          <a:solidFill>
            <a:srgbClr val="2A7387"/>
          </a:solidFill>
          <a:effectLst/>
        </p:spPr>
        <p:txBody>
          <a:bodyPr anchor="ctr">
            <a:noAutofit/>
          </a:bodyPr>
          <a:lstStyle>
            <a:lvl1pPr algn="l">
              <a:defRPr sz="4000" kern="1200" cap="all" spc="100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DATE - PERIODE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 hasCustomPrompt="1"/>
          </p:nvPr>
        </p:nvSpPr>
        <p:spPr>
          <a:xfrm>
            <a:off x="6472" y="1079999"/>
            <a:ext cx="9899528" cy="528968"/>
          </a:xfrm>
          <a:prstGeom prst="rect">
            <a:avLst/>
          </a:prstGeo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ACCUEIL DE LOISIRS / ELEMENTAIRE / MATERNEL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3384632" y="2110226"/>
            <a:ext cx="3131958" cy="422137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C7882F5-51AA-4E3D-BC3A-0B675078E172}"/>
              </a:ext>
            </a:extLst>
          </p:cNvPr>
          <p:cNvSpPr/>
          <p:nvPr userDrawn="1"/>
        </p:nvSpPr>
        <p:spPr>
          <a:xfrm>
            <a:off x="6679221" y="2119896"/>
            <a:ext cx="3141543" cy="4228451"/>
          </a:xfrm>
          <a:prstGeom prst="rect">
            <a:avLst/>
          </a:prstGeom>
          <a:solidFill>
            <a:srgbClr val="EEECE8">
              <a:alpha val="30196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Espace réservé du texte 2">
            <a:extLst>
              <a:ext uri="{FF2B5EF4-FFF2-40B4-BE49-F238E27FC236}">
                <a16:creationId xmlns:a16="http://schemas.microsoft.com/office/drawing/2014/main" id="{40A04C0A-E530-4058-96BA-41381E237E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8852" y="1685763"/>
            <a:ext cx="3132667" cy="347662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Espace réservé du texte 2">
            <a:extLst>
              <a:ext uri="{FF2B5EF4-FFF2-40B4-BE49-F238E27FC236}">
                <a16:creationId xmlns:a16="http://schemas.microsoft.com/office/drawing/2014/main" id="{E052B08C-0227-4E79-9824-8EBD0904025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83924" y="1685766"/>
            <a:ext cx="3132667" cy="347662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7" name="Espace réservé du texte 2">
            <a:extLst>
              <a:ext uri="{FF2B5EF4-FFF2-40B4-BE49-F238E27FC236}">
                <a16:creationId xmlns:a16="http://schemas.microsoft.com/office/drawing/2014/main" id="{CBD9F23A-1B35-43F2-A102-202FF0BCC7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28996" y="1688591"/>
            <a:ext cx="3132667" cy="347662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A6693C-5B7B-462F-A979-22D88EC39097}"/>
              </a:ext>
            </a:extLst>
          </p:cNvPr>
          <p:cNvSpPr/>
          <p:nvPr userDrawn="1"/>
        </p:nvSpPr>
        <p:spPr>
          <a:xfrm>
            <a:off x="92060" y="2110222"/>
            <a:ext cx="3140611" cy="4206059"/>
          </a:xfrm>
          <a:prstGeom prst="rect">
            <a:avLst/>
          </a:prstGeom>
          <a:solidFill>
            <a:srgbClr val="EEECE8">
              <a:alpha val="30196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71805" y="2110221"/>
            <a:ext cx="3140610" cy="41976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/>
              <a:t>Programme de la journée</a:t>
            </a:r>
            <a:endParaRPr lang="fr-FR" dirty="0"/>
          </a:p>
        </p:txBody>
      </p:sp>
      <p:sp>
        <p:nvSpPr>
          <p:cNvPr id="35" name="Espace réservé du texte 21">
            <a:extLst>
              <a:ext uri="{FF2B5EF4-FFF2-40B4-BE49-F238E27FC236}">
                <a16:creationId xmlns:a16="http://schemas.microsoft.com/office/drawing/2014/main" id="{AFAFDCAE-B850-4FDF-957A-A434FD1F546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7842" y="2110225"/>
            <a:ext cx="3132667" cy="423812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</p:spTree>
    <p:extLst>
      <p:ext uri="{BB962C8B-B14F-4D97-AF65-F5344CB8AC3E}">
        <p14:creationId xmlns:p14="http://schemas.microsoft.com/office/powerpoint/2010/main" val="187198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49431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4017000" y="1236466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8034000" y="1249431"/>
            <a:ext cx="1872000" cy="50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6025500" y="1236466"/>
            <a:ext cx="1872000" cy="507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2008500" y="1236466"/>
            <a:ext cx="1872000" cy="507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1" name="Image 10" descr="Une image contenant stationnaire&#10;&#10;Description générée automatiquement">
            <a:extLst>
              <a:ext uri="{FF2B5EF4-FFF2-40B4-BE49-F238E27FC236}">
                <a16:creationId xmlns:a16="http://schemas.microsoft.com/office/drawing/2014/main" id="{9D0B8365-F2C2-466F-97EE-E1088C7D03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"/>
          <a:stretch/>
        </p:blipFill>
        <p:spPr>
          <a:xfrm>
            <a:off x="0" y="790575"/>
            <a:ext cx="9906000" cy="654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8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3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 spc="100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9">
            <a:extLst>
              <a:ext uri="{FF2B5EF4-FFF2-40B4-BE49-F238E27FC236}">
                <a16:creationId xmlns:a16="http://schemas.microsoft.com/office/drawing/2014/main" id="{E8EB38BF-4118-4F3C-BBB7-E767CFA79854}"/>
              </a:ext>
            </a:extLst>
          </p:cNvPr>
          <p:cNvSpPr/>
          <p:nvPr userDrawn="1"/>
        </p:nvSpPr>
        <p:spPr>
          <a:xfrm>
            <a:off x="155780" y="889913"/>
            <a:ext cx="1836827" cy="270287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Lundi</a:t>
            </a:r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28353E34-7867-4DE0-8025-F68375CC027F}"/>
              </a:ext>
            </a:extLst>
          </p:cNvPr>
          <p:cNvSpPr/>
          <p:nvPr userDrawn="1"/>
        </p:nvSpPr>
        <p:spPr>
          <a:xfrm>
            <a:off x="2072211" y="886344"/>
            <a:ext cx="1855020" cy="277066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MARDI</a:t>
            </a:r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id="{C9C5BBFC-ABAF-4D6A-9EC0-38037EA3E835}"/>
              </a:ext>
            </a:extLst>
          </p:cNvPr>
          <p:cNvSpPr/>
          <p:nvPr userDrawn="1"/>
        </p:nvSpPr>
        <p:spPr>
          <a:xfrm>
            <a:off x="4019636" y="886344"/>
            <a:ext cx="1852950" cy="267366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Mercredi</a:t>
            </a:r>
          </a:p>
        </p:txBody>
      </p:sp>
      <p:sp>
        <p:nvSpPr>
          <p:cNvPr id="49" name="Rectangle 9">
            <a:extLst>
              <a:ext uri="{FF2B5EF4-FFF2-40B4-BE49-F238E27FC236}">
                <a16:creationId xmlns:a16="http://schemas.microsoft.com/office/drawing/2014/main" id="{0044AD7A-E698-45DE-84E7-727F00D66066}"/>
              </a:ext>
            </a:extLst>
          </p:cNvPr>
          <p:cNvSpPr/>
          <p:nvPr userDrawn="1"/>
        </p:nvSpPr>
        <p:spPr>
          <a:xfrm>
            <a:off x="5943248" y="886344"/>
            <a:ext cx="1872000" cy="267366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jeudi</a:t>
            </a: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1DEA5A6B-D9B1-44D3-B5D7-5ADB6B9050D9}"/>
              </a:ext>
            </a:extLst>
          </p:cNvPr>
          <p:cNvSpPr/>
          <p:nvPr userDrawn="1"/>
        </p:nvSpPr>
        <p:spPr>
          <a:xfrm>
            <a:off x="7890093" y="886344"/>
            <a:ext cx="1838038" cy="271384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vendredi</a:t>
            </a:r>
          </a:p>
        </p:txBody>
      </p: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226DCC54-46E9-497A-BB52-EA40DB3E32D7}"/>
              </a:ext>
            </a:extLst>
          </p:cNvPr>
          <p:cNvGrpSpPr/>
          <p:nvPr userDrawn="1"/>
        </p:nvGrpSpPr>
        <p:grpSpPr>
          <a:xfrm>
            <a:off x="134347" y="1237744"/>
            <a:ext cx="1893742" cy="4432073"/>
            <a:chOff x="4346135" y="1641502"/>
            <a:chExt cx="2140981" cy="4329417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50F98BD-4057-4857-8A34-3F664489715B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09C77D90-879C-4692-8763-70A8E5CD772A}"/>
                </a:ext>
              </a:extLst>
            </p:cNvPr>
            <p:cNvSpPr/>
            <p:nvPr userDrawn="1"/>
          </p:nvSpPr>
          <p:spPr>
            <a:xfrm>
              <a:off x="4365332" y="2754798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3D51AD99-1D12-46DB-B8CB-D2FF0E154175}"/>
                </a:ext>
              </a:extLst>
            </p:cNvPr>
            <p:cNvSpPr/>
            <p:nvPr userDrawn="1"/>
          </p:nvSpPr>
          <p:spPr>
            <a:xfrm>
              <a:off x="4365332" y="3826839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A1051DE7-63A4-432B-8ECE-A79A63D6F47E}"/>
                </a:ext>
              </a:extLst>
            </p:cNvPr>
            <p:cNvSpPr/>
            <p:nvPr userDrawn="1"/>
          </p:nvSpPr>
          <p:spPr>
            <a:xfrm>
              <a:off x="4370716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FE1241B8-5493-4EF3-B7F5-F5CF08100973}"/>
              </a:ext>
            </a:extLst>
          </p:cNvPr>
          <p:cNvGrpSpPr/>
          <p:nvPr userDrawn="1"/>
        </p:nvGrpSpPr>
        <p:grpSpPr>
          <a:xfrm>
            <a:off x="2067288" y="1237744"/>
            <a:ext cx="1893742" cy="4432073"/>
            <a:chOff x="4346135" y="1641502"/>
            <a:chExt cx="2140981" cy="4329417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3A0F8DF3-F400-46F4-93A9-6EA229F0C39B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FA12EAF1-5C49-4463-995D-7744232542DC}"/>
                </a:ext>
              </a:extLst>
            </p:cNvPr>
            <p:cNvSpPr/>
            <p:nvPr userDrawn="1"/>
          </p:nvSpPr>
          <p:spPr>
            <a:xfrm>
              <a:off x="4365332" y="2754798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12808C14-0D11-48D9-8A73-C5A1A3BBA30E}"/>
                </a:ext>
              </a:extLst>
            </p:cNvPr>
            <p:cNvSpPr/>
            <p:nvPr userDrawn="1"/>
          </p:nvSpPr>
          <p:spPr>
            <a:xfrm>
              <a:off x="4365332" y="3826839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9EEFA3DB-8162-4D53-85AD-9817869796D1}"/>
                </a:ext>
              </a:extLst>
            </p:cNvPr>
            <p:cNvSpPr/>
            <p:nvPr userDrawn="1"/>
          </p:nvSpPr>
          <p:spPr>
            <a:xfrm>
              <a:off x="4370716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5303F999-4DA0-478E-B60D-1B5CDD64DF90}"/>
              </a:ext>
            </a:extLst>
          </p:cNvPr>
          <p:cNvGrpSpPr/>
          <p:nvPr userDrawn="1"/>
        </p:nvGrpSpPr>
        <p:grpSpPr>
          <a:xfrm>
            <a:off x="4000585" y="1232669"/>
            <a:ext cx="1893742" cy="4432073"/>
            <a:chOff x="4346135" y="1641502"/>
            <a:chExt cx="2140981" cy="4329417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9C035EB9-8201-48AD-96F9-8305479382B3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E4F8D3D1-4316-4C5A-8BB8-FA03F925C057}"/>
                </a:ext>
              </a:extLst>
            </p:cNvPr>
            <p:cNvSpPr/>
            <p:nvPr userDrawn="1"/>
          </p:nvSpPr>
          <p:spPr>
            <a:xfrm>
              <a:off x="4365332" y="2754798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92925FF8-98DF-4712-B389-B91BB7E23113}"/>
                </a:ext>
              </a:extLst>
            </p:cNvPr>
            <p:cNvSpPr/>
            <p:nvPr userDrawn="1"/>
          </p:nvSpPr>
          <p:spPr>
            <a:xfrm>
              <a:off x="4365332" y="3826839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2076B119-24EF-4EDD-8C1F-1A11AA8C5026}"/>
                </a:ext>
              </a:extLst>
            </p:cNvPr>
            <p:cNvSpPr/>
            <p:nvPr userDrawn="1"/>
          </p:nvSpPr>
          <p:spPr>
            <a:xfrm>
              <a:off x="4370716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36" name="Groupe 135">
            <a:extLst>
              <a:ext uri="{FF2B5EF4-FFF2-40B4-BE49-F238E27FC236}">
                <a16:creationId xmlns:a16="http://schemas.microsoft.com/office/drawing/2014/main" id="{9C845DC5-2867-46A7-9364-81C8F55411AE}"/>
              </a:ext>
            </a:extLst>
          </p:cNvPr>
          <p:cNvGrpSpPr/>
          <p:nvPr userDrawn="1"/>
        </p:nvGrpSpPr>
        <p:grpSpPr>
          <a:xfrm>
            <a:off x="5938484" y="1213541"/>
            <a:ext cx="1893742" cy="4432073"/>
            <a:chOff x="4346135" y="1641502"/>
            <a:chExt cx="2140981" cy="4329417"/>
          </a:xfrm>
        </p:grpSpPr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84D8901A-AB04-446D-B933-440A98F91402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F69F8522-B5A3-4261-BB6C-0F5D79C154FF}"/>
                </a:ext>
              </a:extLst>
            </p:cNvPr>
            <p:cNvSpPr/>
            <p:nvPr userDrawn="1"/>
          </p:nvSpPr>
          <p:spPr>
            <a:xfrm>
              <a:off x="4365332" y="2754798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78336E96-2223-4C13-9C05-2AEE30D2EFD0}"/>
                </a:ext>
              </a:extLst>
            </p:cNvPr>
            <p:cNvSpPr/>
            <p:nvPr userDrawn="1"/>
          </p:nvSpPr>
          <p:spPr>
            <a:xfrm>
              <a:off x="4365332" y="3826839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18FEA437-DAF7-4273-B111-39F608ECE7AB}"/>
                </a:ext>
              </a:extLst>
            </p:cNvPr>
            <p:cNvSpPr/>
            <p:nvPr userDrawn="1"/>
          </p:nvSpPr>
          <p:spPr>
            <a:xfrm>
              <a:off x="4370716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B9C6645D-4423-4171-BFA7-5247D98E3AA1}"/>
              </a:ext>
            </a:extLst>
          </p:cNvPr>
          <p:cNvGrpSpPr/>
          <p:nvPr userDrawn="1"/>
        </p:nvGrpSpPr>
        <p:grpSpPr>
          <a:xfrm>
            <a:off x="7865966" y="1215611"/>
            <a:ext cx="1893742" cy="4432073"/>
            <a:chOff x="4346135" y="1641502"/>
            <a:chExt cx="2140981" cy="4329417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AF4C45D2-C2B9-4E02-9721-BA6286EC2EAA}"/>
                </a:ext>
              </a:extLst>
            </p:cNvPr>
            <p:cNvSpPr/>
            <p:nvPr userDrawn="1"/>
          </p:nvSpPr>
          <p:spPr>
            <a:xfrm>
              <a:off x="4346135" y="1641502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770D9123-91B4-4FD4-A0EC-40A8D9ABA040}"/>
                </a:ext>
              </a:extLst>
            </p:cNvPr>
            <p:cNvSpPr/>
            <p:nvPr userDrawn="1"/>
          </p:nvSpPr>
          <p:spPr>
            <a:xfrm>
              <a:off x="4365332" y="2754798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08553F13-CAFF-4979-8DBC-42230C22087B}"/>
                </a:ext>
              </a:extLst>
            </p:cNvPr>
            <p:cNvSpPr/>
            <p:nvPr userDrawn="1"/>
          </p:nvSpPr>
          <p:spPr>
            <a:xfrm>
              <a:off x="4365332" y="3826839"/>
              <a:ext cx="211640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B32B6A24-4F2F-4110-95F6-E58EF9672A34}"/>
                </a:ext>
              </a:extLst>
            </p:cNvPr>
            <p:cNvSpPr/>
            <p:nvPr userDrawn="1"/>
          </p:nvSpPr>
          <p:spPr>
            <a:xfrm>
              <a:off x="4370716" y="4915935"/>
              <a:ext cx="211640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pic>
        <p:nvPicPr>
          <p:cNvPr id="33" name="Image 32" descr="Une image contenant stationnaire&#10;&#10;Description générée automatiquement">
            <a:extLst>
              <a:ext uri="{FF2B5EF4-FFF2-40B4-BE49-F238E27FC236}">
                <a16:creationId xmlns:a16="http://schemas.microsoft.com/office/drawing/2014/main" id="{E987C34F-E910-4C8D-8CA4-4054C0CA08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5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"/>
          <a:stretch/>
        </p:blipFill>
        <p:spPr>
          <a:xfrm>
            <a:off x="0" y="790575"/>
            <a:ext cx="9906000" cy="654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83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 userDrawn="1"/>
        </p:nvGrpSpPr>
        <p:grpSpPr>
          <a:xfrm>
            <a:off x="1689579" y="1297998"/>
            <a:ext cx="1610383" cy="4412213"/>
            <a:chOff x="159220" y="1522080"/>
            <a:chExt cx="1820627" cy="4310014"/>
          </a:xfrm>
        </p:grpSpPr>
        <p:sp>
          <p:nvSpPr>
            <p:cNvPr id="5" name="Rectangle 4"/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46" name="Rectangle 9">
            <a:extLst>
              <a:ext uri="{FF2B5EF4-FFF2-40B4-BE49-F238E27FC236}">
                <a16:creationId xmlns:a16="http://schemas.microsoft.com/office/drawing/2014/main" id="{E8EB38BF-4118-4F3C-BBB7-E767CFA79854}"/>
              </a:ext>
            </a:extLst>
          </p:cNvPr>
          <p:cNvSpPr/>
          <p:nvPr userDrawn="1"/>
        </p:nvSpPr>
        <p:spPr>
          <a:xfrm>
            <a:off x="51336" y="946908"/>
            <a:ext cx="1578793" cy="300843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Lundi</a:t>
            </a:r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28353E34-7867-4DE0-8025-F68375CC027F}"/>
              </a:ext>
            </a:extLst>
          </p:cNvPr>
          <p:cNvSpPr/>
          <p:nvPr userDrawn="1"/>
        </p:nvSpPr>
        <p:spPr>
          <a:xfrm>
            <a:off x="1686914" y="943939"/>
            <a:ext cx="1604665" cy="306698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MARDI</a:t>
            </a:r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id="{C9C5BBFC-ABAF-4D6A-9EC0-38037EA3E835}"/>
              </a:ext>
            </a:extLst>
          </p:cNvPr>
          <p:cNvSpPr/>
          <p:nvPr userDrawn="1"/>
        </p:nvSpPr>
        <p:spPr>
          <a:xfrm>
            <a:off x="3336475" y="946909"/>
            <a:ext cx="1602000" cy="300842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Mercredi</a:t>
            </a:r>
          </a:p>
        </p:txBody>
      </p:sp>
      <p:sp>
        <p:nvSpPr>
          <p:cNvPr id="49" name="Rectangle 9">
            <a:extLst>
              <a:ext uri="{FF2B5EF4-FFF2-40B4-BE49-F238E27FC236}">
                <a16:creationId xmlns:a16="http://schemas.microsoft.com/office/drawing/2014/main" id="{0044AD7A-E698-45DE-84E7-727F00D66066}"/>
              </a:ext>
            </a:extLst>
          </p:cNvPr>
          <p:cNvSpPr/>
          <p:nvPr userDrawn="1"/>
        </p:nvSpPr>
        <p:spPr>
          <a:xfrm>
            <a:off x="4975416" y="950079"/>
            <a:ext cx="1603573" cy="299837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jeudi</a:t>
            </a: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1DEA5A6B-D9B1-44D3-B5D7-5ADB6B9050D9}"/>
              </a:ext>
            </a:extLst>
          </p:cNvPr>
          <p:cNvSpPr/>
          <p:nvPr userDrawn="1"/>
        </p:nvSpPr>
        <p:spPr>
          <a:xfrm>
            <a:off x="6609524" y="946909"/>
            <a:ext cx="1593617" cy="303007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vendredi</a:t>
            </a:r>
          </a:p>
        </p:txBody>
      </p:sp>
      <p:sp>
        <p:nvSpPr>
          <p:cNvPr id="51" name="Rectangle 9">
            <a:extLst>
              <a:ext uri="{FF2B5EF4-FFF2-40B4-BE49-F238E27FC236}">
                <a16:creationId xmlns:a16="http://schemas.microsoft.com/office/drawing/2014/main" id="{CCD7378D-0F3F-430A-95A4-9FACD147A46D}"/>
              </a:ext>
            </a:extLst>
          </p:cNvPr>
          <p:cNvSpPr/>
          <p:nvPr userDrawn="1"/>
        </p:nvSpPr>
        <p:spPr>
          <a:xfrm>
            <a:off x="8233676" y="950289"/>
            <a:ext cx="1603863" cy="305392"/>
          </a:xfrm>
          <a:prstGeom prst="rect">
            <a:avLst/>
          </a:prstGeom>
          <a:solidFill>
            <a:srgbClr val="BBCC00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FFFFFF"/>
                </a:solidFill>
                <a:uFillTx/>
                <a:latin typeface="The Bold Font" pitchFamily="2" charset="0"/>
              </a:rPr>
              <a:t>samedi</a:t>
            </a:r>
          </a:p>
        </p:txBody>
      </p: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35AF1E85-DA09-47A9-8D78-C0542BC61744}"/>
              </a:ext>
            </a:extLst>
          </p:cNvPr>
          <p:cNvGrpSpPr/>
          <p:nvPr userDrawn="1"/>
        </p:nvGrpSpPr>
        <p:grpSpPr>
          <a:xfrm>
            <a:off x="3328092" y="1298372"/>
            <a:ext cx="1610383" cy="4412213"/>
            <a:chOff x="159220" y="1522080"/>
            <a:chExt cx="1820627" cy="4310014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ED31E98-A378-484D-990D-C05A67AEF96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B72B8BA-846D-41B3-8894-7B15889FFF1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421F2979-0BBB-47E5-B6FE-EB2705962A24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D0F83A2-BD48-46F2-9173-E44C4CABA51E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A0DB55E2-7B87-487D-82FF-A739ED9E274E}"/>
              </a:ext>
            </a:extLst>
          </p:cNvPr>
          <p:cNvGrpSpPr/>
          <p:nvPr userDrawn="1"/>
        </p:nvGrpSpPr>
        <p:grpSpPr>
          <a:xfrm>
            <a:off x="8235539" y="1290602"/>
            <a:ext cx="1610383" cy="4412213"/>
            <a:chOff x="159220" y="1522080"/>
            <a:chExt cx="1820627" cy="4310014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4525B35-4D98-460D-8285-C3C2428F10D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79D94262-CBC7-4E6C-8F35-B4FED7B3BC6C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59A6890-809C-453A-A6E4-0C69EF86EC9C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8304BC4-BE40-453B-8251-712231B4444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F6C5FCD5-8245-4E15-ABDA-12C6600D362D}"/>
              </a:ext>
            </a:extLst>
          </p:cNvPr>
          <p:cNvGrpSpPr/>
          <p:nvPr userDrawn="1"/>
        </p:nvGrpSpPr>
        <p:grpSpPr>
          <a:xfrm>
            <a:off x="4970742" y="1292022"/>
            <a:ext cx="1610383" cy="4412213"/>
            <a:chOff x="159220" y="1522080"/>
            <a:chExt cx="1820627" cy="4310014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EA41F599-ACB1-4338-AB7B-EDBCF214E112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184EB2B-E4F2-4606-8F92-199F53096109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33EF1FE7-5C8A-4F44-A268-D156AE29419B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8F045DC1-0D90-43B6-A6FE-AA66F3C37F42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B696E4B-9F9C-40D9-9F29-CDCBC9C59849}"/>
              </a:ext>
            </a:extLst>
          </p:cNvPr>
          <p:cNvGrpSpPr/>
          <p:nvPr userDrawn="1"/>
        </p:nvGrpSpPr>
        <p:grpSpPr>
          <a:xfrm>
            <a:off x="6601142" y="1289332"/>
            <a:ext cx="1610383" cy="4412213"/>
            <a:chOff x="159220" y="1522080"/>
            <a:chExt cx="1820627" cy="4310014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12B1C10-84B6-4491-8FE2-B123095866ED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C7E03DF-32DF-4595-945D-895B4511A7D2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DC27B20-3603-4DBB-A2F1-F606A468FAA0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8144150F-B776-45F7-9B4E-54774BC60956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808B037B-049A-4241-9192-5F01CA77B653}"/>
              </a:ext>
            </a:extLst>
          </p:cNvPr>
          <p:cNvGrpSpPr/>
          <p:nvPr userDrawn="1"/>
        </p:nvGrpSpPr>
        <p:grpSpPr>
          <a:xfrm>
            <a:off x="42953" y="1287166"/>
            <a:ext cx="1610383" cy="4412213"/>
            <a:chOff x="159220" y="1522080"/>
            <a:chExt cx="1820627" cy="4310014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156EA61-4D3A-4A78-9340-FF0FE5F35354}"/>
                </a:ext>
              </a:extLst>
            </p:cNvPr>
            <p:cNvSpPr/>
            <p:nvPr userDrawn="1"/>
          </p:nvSpPr>
          <p:spPr>
            <a:xfrm>
              <a:off x="159220" y="1522080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E8EC0AD-655A-49E2-BC37-38C848F88B7E}"/>
                </a:ext>
              </a:extLst>
            </p:cNvPr>
            <p:cNvSpPr/>
            <p:nvPr userDrawn="1"/>
          </p:nvSpPr>
          <p:spPr>
            <a:xfrm>
              <a:off x="164504" y="2604014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BEE4FCD-8015-4298-B587-B5B9A6599A7F}"/>
                </a:ext>
              </a:extLst>
            </p:cNvPr>
            <p:cNvSpPr/>
            <p:nvPr userDrawn="1"/>
          </p:nvSpPr>
          <p:spPr>
            <a:xfrm>
              <a:off x="163314" y="3688013"/>
              <a:ext cx="1811150" cy="10549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B413F56F-80AF-42E9-AA31-C85D493D162D}"/>
                </a:ext>
              </a:extLst>
            </p:cNvPr>
            <p:cNvSpPr/>
            <p:nvPr userDrawn="1"/>
          </p:nvSpPr>
          <p:spPr>
            <a:xfrm>
              <a:off x="168697" y="4777110"/>
              <a:ext cx="1811150" cy="1054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endParaRPr lang="fr-FR" sz="935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  <a:p>
              <a:endParaRPr lang="fr-FR" sz="701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endParaRPr>
            </a:p>
          </p:txBody>
        </p:sp>
      </p:grpSp>
      <p:pic>
        <p:nvPicPr>
          <p:cNvPr id="39" name="Image 38" descr="Une image contenant stationnaire&#10;&#10;Description générée automatiquement">
            <a:extLst>
              <a:ext uri="{FF2B5EF4-FFF2-40B4-BE49-F238E27FC236}">
                <a16:creationId xmlns:a16="http://schemas.microsoft.com/office/drawing/2014/main" id="{E43A92D9-2AEA-412E-A1DF-8998C6FC38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"/>
          <a:stretch/>
        </p:blipFill>
        <p:spPr>
          <a:xfrm>
            <a:off x="0" y="790575"/>
            <a:ext cx="9906000" cy="654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7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4000" kern="1200" cap="all" spc="69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1120" y="6307699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4" name="Image 3" descr="Une image contenant stationnaire&#10;&#10;Description générée automatiquement">
            <a:extLst>
              <a:ext uri="{FF2B5EF4-FFF2-40B4-BE49-F238E27FC236}">
                <a16:creationId xmlns:a16="http://schemas.microsoft.com/office/drawing/2014/main" id="{B15A1E74-0A37-4DFF-8C7D-B6A756525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"/>
          <a:stretch/>
        </p:blipFill>
        <p:spPr>
          <a:xfrm>
            <a:off x="0" y="790575"/>
            <a:ext cx="9906000" cy="654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6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4" r:id="rId2"/>
    <p:sldLayoutId id="214748367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4" name="Image 3" descr="Une image contenant stationnaire&#10;&#10;Description générée automatiquement">
            <a:extLst>
              <a:ext uri="{FF2B5EF4-FFF2-40B4-BE49-F238E27FC236}">
                <a16:creationId xmlns:a16="http://schemas.microsoft.com/office/drawing/2014/main" id="{AE1CB50C-068E-4676-B598-7D7857B6DE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"/>
          <a:stretch/>
        </p:blipFill>
        <p:spPr>
          <a:xfrm>
            <a:off x="0" y="790575"/>
            <a:ext cx="9906000" cy="654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0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1" r:id="rId3"/>
    <p:sldLayoutId id="2147483678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The Bold Font" pitchFamily="2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1"/>
            <a:ext cx="9906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735885"/>
            <a:ext cx="2412000" cy="45931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2498000" y="1735884"/>
            <a:ext cx="2412000" cy="45931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996000" y="1735885"/>
            <a:ext cx="2412000" cy="4593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7494000" y="1735885"/>
            <a:ext cx="2412000" cy="45931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4" name="Image 3" descr="Une image contenant stationnaire&#10;&#10;Description générée automatiquement">
            <a:extLst>
              <a:ext uri="{FF2B5EF4-FFF2-40B4-BE49-F238E27FC236}">
                <a16:creationId xmlns:a16="http://schemas.microsoft.com/office/drawing/2014/main" id="{28EA23B5-C052-4770-9748-A284C99D2C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24"/>
          <a:stretch/>
        </p:blipFill>
        <p:spPr>
          <a:xfrm>
            <a:off x="0" y="1735884"/>
            <a:ext cx="9906000" cy="559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15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The Bold Font" pitchFamily="2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A832D7-B4D5-854C-E173-3B4DFD55B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mercredi de mai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B8BC4D-6EFE-BCE3-A6E8-533AAB2BC5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Groupe des élémentaires avec Enzo, Luca et Coralie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FC31FD-6413-5EF3-0B64-25BB52FBC1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 optique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Athlétisme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Jeux collectifs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AE42CC9-D69D-F374-AAD1-35B8B07F28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La nuit étoilée revisitée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Ping </a:t>
            </a:r>
            <a:r>
              <a:rPr lang="fr-FR" dirty="0" err="1"/>
              <a:t>pong</a:t>
            </a:r>
            <a:endParaRPr lang="fr-FR" dirty="0"/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Art visuel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E2EC95B-AD39-108C-2FB5-183B511FE8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Sortie </a:t>
            </a:r>
            <a:r>
              <a:rPr lang="fr-FR" dirty="0" err="1"/>
              <a:t>Uniday</a:t>
            </a:r>
            <a:endParaRPr lang="fr-FR" dirty="0"/>
          </a:p>
          <a:p>
            <a:r>
              <a:rPr lang="fr-FR" dirty="0"/>
              <a:t>À la journée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D47F4C-D2E9-05CE-42AA-99120BEECFB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Les tournesols de Van Gogh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Basket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Relai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1FA3E0D-15AD-3B9D-F1DB-66718FE461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07 MAI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78A9237-0E2E-BE8B-C845-AB25694496B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14 mai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8C51E43C-39F3-2AD0-FDCA-28C8A29A96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21 mai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FC6F34F-74B9-728D-863A-48C853EFDF9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28 mai</a:t>
            </a:r>
          </a:p>
        </p:txBody>
      </p:sp>
    </p:spTree>
    <p:extLst>
      <p:ext uri="{BB962C8B-B14F-4D97-AF65-F5344CB8AC3E}">
        <p14:creationId xmlns:p14="http://schemas.microsoft.com/office/powerpoint/2010/main" val="52183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61589-B248-93BA-E5B4-15C74F1BB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A8C809-C84A-49BA-319D-0BF5BDF5D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mercredis de mai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48BABC-241C-DF66-C384-78AF51AF5D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Groupe des maternelles avec Mylène, Sylwia et Axelle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382A51-2F45-D242-A677-6163521CCC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Jeux sportifs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Dessins magiques du printemps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Art plastique : inspiration Van Gogh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Initiation basket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Initiation peinture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542F319-5828-4EA6-91A9-E38492A5D3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Bibliothèque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Moulin à vent à décorer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Art visuel : le portrait délirant 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Yoga en plein air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3D5FD39-ED15-1DBA-F3B0-D4C4F4653F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Sortie </a:t>
            </a:r>
            <a:r>
              <a:rPr lang="fr-FR" dirty="0" err="1"/>
              <a:t>Uniday</a:t>
            </a:r>
            <a:endParaRPr lang="fr-FR" dirty="0"/>
          </a:p>
          <a:p>
            <a:r>
              <a:rPr lang="fr-FR" dirty="0"/>
              <a:t>À la journée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4740CC5-E646-209A-4368-FC48B6F5F6A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Art : Mona Lisa comme vous ne l’avez jamais vu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Danse 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Yoga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Tous en chœur</a:t>
            </a:r>
          </a:p>
          <a:p>
            <a:endParaRPr lang="fr-FR" dirty="0"/>
          </a:p>
          <a:p>
            <a:r>
              <a:rPr lang="fr-FR" dirty="0"/>
              <a:t>-</a:t>
            </a:r>
          </a:p>
          <a:p>
            <a:endParaRPr lang="fr-FR" dirty="0"/>
          </a:p>
          <a:p>
            <a:r>
              <a:rPr lang="fr-FR" dirty="0"/>
              <a:t>L’art du collage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1D483841-3452-AD4B-81E9-71ADBBAD80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07 mai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9BE35FE-6572-8144-6BDD-FEF0A579988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14 mai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67B904C-915A-6FA6-A3BF-5FB3B698B5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21 mai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8198202-BB3A-7AC5-2524-AF7DFD3A973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28 mai</a:t>
            </a:r>
          </a:p>
        </p:txBody>
      </p:sp>
    </p:spTree>
    <p:extLst>
      <p:ext uri="{BB962C8B-B14F-4D97-AF65-F5344CB8AC3E}">
        <p14:creationId xmlns:p14="http://schemas.microsoft.com/office/powerpoint/2010/main" val="1788165877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es Hebdo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ppt/theme/theme2.xml><?xml version="1.0" encoding="utf-8"?>
<a:theme xmlns:a="http://schemas.openxmlformats.org/drawingml/2006/main" name="MENSUEL - 5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ENSUEL - 6 j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ercredis/Vacances - carré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5.xml><?xml version="1.0" encoding="utf-8"?>
<a:theme xmlns:a="http://schemas.openxmlformats.org/drawingml/2006/main" name="Mercredis/Vacances - colonne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NAP-TAP" id="{2B073FB3-E3B0-444F-8236-40EB7AC056F4}" vid="{AD63F868-862B-476C-A992-9301B0D068AD}"/>
    </a:ext>
  </a:extLst>
</a:theme>
</file>

<file path=ppt/theme/theme6.xml><?xml version="1.0" encoding="utf-8"?>
<a:theme xmlns:a="http://schemas.openxmlformats.org/drawingml/2006/main" name="Périscolaire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NAP-TAP" id="{2B073FB3-E3B0-444F-8236-40EB7AC056F4}" vid="{AD63F868-862B-476C-A992-9301B0D068AD}"/>
    </a:ext>
  </a:ext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828FF730249D419A099EB2AE362617" ma:contentTypeVersion="15" ma:contentTypeDescription="Crée un document." ma:contentTypeScope="" ma:versionID="583f9c5340edb46ea305cafeb7f7a7f0">
  <xsd:schema xmlns:xsd="http://www.w3.org/2001/XMLSchema" xmlns:xs="http://www.w3.org/2001/XMLSchema" xmlns:p="http://schemas.microsoft.com/office/2006/metadata/properties" xmlns:ns2="0638c444-154b-4fa2-b0a3-84c6f762397d" xmlns:ns3="a5e39456-a86f-482b-ba08-19ef42996368" targetNamespace="http://schemas.microsoft.com/office/2006/metadata/properties" ma:root="true" ma:fieldsID="f1a673ee9f4019493f6250999c6236e1" ns2:_="" ns3:_="">
    <xsd:import namespace="0638c444-154b-4fa2-b0a3-84c6f762397d"/>
    <xsd:import namespace="a5e39456-a86f-482b-ba08-19ef42996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8c444-154b-4fa2-b0a3-84c6f76239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fbfdff8c-86ec-4aec-9071-316ec7f71b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39456-a86f-482b-ba08-19ef42996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485db87-4b04-4a62-967e-12ef421cc013}" ma:internalName="TaxCatchAll" ma:showField="CatchAllData" ma:web="a5e39456-a86f-482b-ba08-19ef42996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e39456-a86f-482b-ba08-19ef42996368" xsi:nil="true"/>
    <lcf76f155ced4ddcb4097134ff3c332f xmlns="0638c444-154b-4fa2-b0a3-84c6f762397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55E371-CCC1-40F1-B0E2-0AEA7B77FA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38c444-154b-4fa2-b0a3-84c6f762397d"/>
    <ds:schemaRef ds:uri="a5e39456-a86f-482b-ba08-19ef42996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A7EDEE-0493-4945-835A-453D66C170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F42F12-2329-4655-BAEC-486C4F8B3B56}">
  <ds:schemaRefs>
    <ds:schemaRef ds:uri="http://schemas.microsoft.com/office/2006/metadata/properties"/>
    <ds:schemaRef ds:uri="http://schemas.microsoft.com/office/infopath/2007/PartnerControls"/>
    <ds:schemaRef ds:uri="a5e39456-a86f-482b-ba08-19ef42996368"/>
    <ds:schemaRef ds:uri="0638c444-154b-4fa2-b0a3-84c6f762397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Programme%205%20Mercredis%20</Template>
  <TotalTime>3503</TotalTime>
  <Words>139</Words>
  <Application>Microsoft Office PowerPoint</Application>
  <PresentationFormat>Format A4 (210 x 297 mm)</PresentationFormat>
  <Paragraphs>90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Arial</vt:lpstr>
      <vt:lpstr>Calibri</vt:lpstr>
      <vt:lpstr>Roboto</vt:lpstr>
      <vt:lpstr>The Bold Font</vt:lpstr>
      <vt:lpstr>Programmes Hebdo</vt:lpstr>
      <vt:lpstr>MENSUEL - 5 jours</vt:lpstr>
      <vt:lpstr>MENSUEL - 6 jours</vt:lpstr>
      <vt:lpstr>Mercredis/Vacances - carré</vt:lpstr>
      <vt:lpstr>Mercredis/Vacances - colonnes</vt:lpstr>
      <vt:lpstr>Périscolaire</vt:lpstr>
      <vt:lpstr>Programme mercredi de mai</vt:lpstr>
      <vt:lpstr>Programme mercredis de mai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Méghann FOUERE</dc:creator>
  <cp:lastModifiedBy>Angela MIRANDA VIAL</cp:lastModifiedBy>
  <cp:revision>66</cp:revision>
  <cp:lastPrinted>2016-05-02T07:19:59Z</cp:lastPrinted>
  <dcterms:created xsi:type="dcterms:W3CDTF">2017-10-10T15:02:29Z</dcterms:created>
  <dcterms:modified xsi:type="dcterms:W3CDTF">2025-05-09T07:04:27Z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0x01010069828FF730249D419A099EB2AE362617</vt:lpwstr>
  </property>
  <property fmtid="{D5CDD505-2E9C-101B-9397-08002B2CF9AE}" pid="3" name="MediaServiceImageTags">
    <vt:lpwstr/>
  </property>
</Properties>
</file>