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  <p:sldMasterId id="2147483660" r:id="rId5"/>
    <p:sldMasterId id="2147483658" r:id="rId6"/>
    <p:sldMasterId id="2147483668" r:id="rId7"/>
    <p:sldMasterId id="2147483670" r:id="rId8"/>
    <p:sldMasterId id="2147483662" r:id="rId9"/>
  </p:sldMasterIdLst>
  <p:handoutMasterIdLst>
    <p:handoutMasterId r:id="rId12"/>
  </p:handoutMasterIdLst>
  <p:sldIdLst>
    <p:sldId id="257" r:id="rId10"/>
    <p:sldId id="258" r:id="rId11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C2"/>
    <a:srgbClr val="EEECE8"/>
    <a:srgbClr val="A6A6A6"/>
    <a:srgbClr val="F2F2F2"/>
    <a:srgbClr val="000000"/>
    <a:srgbClr val="2A7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2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795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EF5CA79-8A6B-4492-ACDF-C372640DF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4641CFC-CF83-4C19-8296-B8EF22D399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C53C6-656B-424A-8178-7E65BE08E157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70AE3F-405C-42C8-AE09-C05AF227D8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768069-9DE5-43E4-9FF1-3F621DEE21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CD6E9-D06C-4CEC-BB8D-D4006805B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9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bdo lundi-vendr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LUNDI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008500" y="1235229"/>
            <a:ext cx="187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MARDI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024257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MERCREDI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8034000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VENDREDI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597114"/>
            <a:ext cx="18720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6032757" y="1235229"/>
            <a:ext cx="1872000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JEUDI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/>
              <a:t>DATE - PERIODE</a:t>
            </a:r>
            <a:br>
              <a:rPr lang="fr-FR" dirty="0"/>
            </a:br>
            <a:r>
              <a:rPr lang="fr-FR" dirty="0"/>
              <a:t>ACCUEIL DE LOISIRS / ELEMENTAIRE / MATERNEL</a:t>
            </a:r>
          </a:p>
        </p:txBody>
      </p:sp>
    </p:spTree>
    <p:extLst>
      <p:ext uri="{BB962C8B-B14F-4D97-AF65-F5344CB8AC3E}">
        <p14:creationId xmlns:p14="http://schemas.microsoft.com/office/powerpoint/2010/main" val="149786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 / Vacances - 4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1AB06A42-AC7B-4CA2-9C9D-9D0763D186D0}"/>
              </a:ext>
            </a:extLst>
          </p:cNvPr>
          <p:cNvSpPr/>
          <p:nvPr userDrawn="1"/>
        </p:nvSpPr>
        <p:spPr>
          <a:xfrm>
            <a:off x="7506495" y="2117138"/>
            <a:ext cx="2408963" cy="4206059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94EBBD0-0713-448C-92FD-1720D7F58602}"/>
              </a:ext>
            </a:extLst>
          </p:cNvPr>
          <p:cNvSpPr/>
          <p:nvPr userDrawn="1"/>
        </p:nvSpPr>
        <p:spPr>
          <a:xfrm>
            <a:off x="5012518" y="2094747"/>
            <a:ext cx="2398519" cy="4228451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2C1009-C829-497B-9F43-AF68019A6375}"/>
              </a:ext>
            </a:extLst>
          </p:cNvPr>
          <p:cNvSpPr/>
          <p:nvPr userDrawn="1"/>
        </p:nvSpPr>
        <p:spPr>
          <a:xfrm>
            <a:off x="2501037" y="2117139"/>
            <a:ext cx="2408963" cy="4206059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5BB8B9-B13D-482E-B639-995BF2A3DBAC}"/>
              </a:ext>
            </a:extLst>
          </p:cNvPr>
          <p:cNvSpPr/>
          <p:nvPr userDrawn="1"/>
        </p:nvSpPr>
        <p:spPr>
          <a:xfrm>
            <a:off x="6472" y="2100580"/>
            <a:ext cx="2398519" cy="4228451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304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9899528" cy="52896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185925-C8E4-4280-AEC1-A8C567CD2F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7" y="1722069"/>
            <a:ext cx="2411413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030B196A-7E6E-4493-82C0-F9BC540211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95550" y="1722069"/>
            <a:ext cx="2411413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AD5F3BE-E4F7-48AF-8E63-B9B9D3273A6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92963" y="1713553"/>
            <a:ext cx="2411413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7876AC88-DAD1-47A3-A3B4-53E72BFCBD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97241" y="1722069"/>
            <a:ext cx="2411413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4409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 ou vacances - 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9C3D5F14-563B-4EB3-A99A-5776F900E381}"/>
              </a:ext>
            </a:extLst>
          </p:cNvPr>
          <p:cNvSpPr/>
          <p:nvPr userDrawn="1"/>
        </p:nvSpPr>
        <p:spPr>
          <a:xfrm>
            <a:off x="8012804" y="2125148"/>
            <a:ext cx="1880283" cy="4217604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7882F5-51AA-4E3D-BC3A-0B675078E172}"/>
              </a:ext>
            </a:extLst>
          </p:cNvPr>
          <p:cNvSpPr/>
          <p:nvPr userDrawn="1"/>
        </p:nvSpPr>
        <p:spPr>
          <a:xfrm>
            <a:off x="3998009" y="2135724"/>
            <a:ext cx="1880283" cy="4173534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995D4C-0359-45ED-93B0-262963DB2D50}"/>
              </a:ext>
            </a:extLst>
          </p:cNvPr>
          <p:cNvSpPr/>
          <p:nvPr userDrawn="1"/>
        </p:nvSpPr>
        <p:spPr>
          <a:xfrm>
            <a:off x="1993618" y="2100580"/>
            <a:ext cx="1867239" cy="4242172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304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9899528" cy="52896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91771" y="2119361"/>
            <a:ext cx="1869086" cy="417882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A6693C-5B7B-462F-A979-22D88EC39097}"/>
              </a:ext>
            </a:extLst>
          </p:cNvPr>
          <p:cNvSpPr/>
          <p:nvPr userDrawn="1"/>
        </p:nvSpPr>
        <p:spPr>
          <a:xfrm>
            <a:off x="-14941" y="2114302"/>
            <a:ext cx="1884488" cy="4228451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-5487" y="2100579"/>
            <a:ext cx="1872387" cy="424217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2B721C-368D-426D-BB0F-C438AEB19763}"/>
              </a:ext>
            </a:extLst>
          </p:cNvPr>
          <p:cNvSpPr/>
          <p:nvPr userDrawn="1"/>
        </p:nvSpPr>
        <p:spPr>
          <a:xfrm>
            <a:off x="6017426" y="2118870"/>
            <a:ext cx="1869707" cy="4223882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BB2EB46-B53A-4C62-9036-D141F7CEF07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05107" y="2114302"/>
            <a:ext cx="1883251" cy="4196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AFAFDCAE-B850-4FDF-957A-A434FD1F54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3365" y="2139949"/>
            <a:ext cx="1873792" cy="41509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25D25467-9A32-476B-9A7A-41B1010FB5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-2807" y="1647100"/>
            <a:ext cx="1869707" cy="429104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89DFE820-1B61-4D8B-AFC4-2755195A4E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02889" y="1645938"/>
            <a:ext cx="1869707" cy="429104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77E0EFC-D6AE-4D0C-91B8-821C38EFFE6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08585" y="1647100"/>
            <a:ext cx="1869707" cy="429104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9E65ACAC-BE3E-45A3-B56D-1D30E6F9A34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29200" y="1659417"/>
            <a:ext cx="1869707" cy="429104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ADC99E44-A5C9-40AC-AF5A-BCCC00D4209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41666" y="1645244"/>
            <a:ext cx="1869707" cy="429104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1">
            <a:extLst>
              <a:ext uri="{FF2B5EF4-FFF2-40B4-BE49-F238E27FC236}">
                <a16:creationId xmlns:a16="http://schemas.microsoft.com/office/drawing/2014/main" id="{E793ADAD-0CAA-44A4-A693-86285167AC7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10583" y="2127871"/>
            <a:ext cx="1873792" cy="41813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20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ériscolaire semaine 4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33" y="1703297"/>
            <a:ext cx="2411067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LUNDI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304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9899528" cy="52896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PERISCOLAIRE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MARDI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JEUDI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7501009" y="1703297"/>
            <a:ext cx="2414449" cy="361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VENDREDI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20799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bdo mardi-sam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MARDI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008500" y="1235229"/>
            <a:ext cx="187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MERCREDI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024257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JEUDI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8034000" y="1235229"/>
            <a:ext cx="18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SAMEDI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597114"/>
            <a:ext cx="18720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6032757" y="1235229"/>
            <a:ext cx="1872000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  <a:latin typeface="The Bold Font" pitchFamily="2" charset="0"/>
              </a:rPr>
              <a:t>VENDREDI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2A7387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  <a:br>
              <a:rPr lang="fr-FR" dirty="0"/>
            </a:br>
            <a:r>
              <a:rPr lang="fr-FR" dirty="0"/>
              <a:t>ESPACE JEUNES</a:t>
            </a:r>
          </a:p>
        </p:txBody>
      </p:sp>
    </p:spTree>
    <p:extLst>
      <p:ext uri="{BB962C8B-B14F-4D97-AF65-F5344CB8AC3E}">
        <p14:creationId xmlns:p14="http://schemas.microsoft.com/office/powerpoint/2010/main" val="106683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suel lundi-vendr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marR="0" indent="0" algn="l" defTabSz="63303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algn="l" defTabSz="63303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 – PERIODE</a:t>
            </a:r>
            <a:br>
              <a:rPr lang="fr-FR" dirty="0"/>
            </a:br>
            <a:r>
              <a:rPr lang="fr-FR" dirty="0"/>
              <a:t>ACCUEIL DE LOISIRS OU PERISCOLAIRE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</p:spTree>
    <p:extLst>
      <p:ext uri="{BB962C8B-B14F-4D97-AF65-F5344CB8AC3E}">
        <p14:creationId xmlns:p14="http://schemas.microsoft.com/office/powerpoint/2010/main" val="310438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suel lundi - sam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 sz="3200"/>
            </a:lvl1pPr>
          </a:lstStyle>
          <a:p>
            <a:r>
              <a:rPr lang="fr-FR" dirty="0"/>
              <a:t>DATE – PERIODE</a:t>
            </a:r>
            <a:br>
              <a:rPr lang="fr-FR" dirty="0"/>
            </a:br>
            <a:r>
              <a:rPr lang="fr-FR" dirty="0"/>
              <a:t>ESPACE JEUNES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</p:spTree>
    <p:extLst>
      <p:ext uri="{BB962C8B-B14F-4D97-AF65-F5344CB8AC3E}">
        <p14:creationId xmlns:p14="http://schemas.microsoft.com/office/powerpoint/2010/main" val="114975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/Vacaances - 4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98294" y="1977571"/>
            <a:ext cx="4711358" cy="2155009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A6A6A6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86705" y="2001360"/>
            <a:ext cx="4670360" cy="2142839"/>
          </a:xfrm>
          <a:prstGeom prst="rect">
            <a:avLst/>
          </a:prstGeom>
          <a:solidFill>
            <a:schemeClr val="bg1">
              <a:lumMod val="65000"/>
              <a:alpha val="40000"/>
            </a:scheme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FAFFC2">
              <a:alpha val="2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60719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3973" y="1978171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/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/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3900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/Vacances - 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89923" y="1564257"/>
            <a:ext cx="3195144" cy="2496145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9923" y="1979043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759" y="159429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34707D96-5AA6-43E4-91C5-61F9D8DF0303}"/>
              </a:ext>
            </a:extLst>
          </p:cNvPr>
          <p:cNvSpPr/>
          <p:nvPr userDrawn="1"/>
        </p:nvSpPr>
        <p:spPr>
          <a:xfrm>
            <a:off x="3340248" y="1564258"/>
            <a:ext cx="3235664" cy="2487962"/>
          </a:xfrm>
          <a:prstGeom prst="rect">
            <a:avLst/>
          </a:prstGeom>
          <a:solidFill>
            <a:srgbClr val="A6A6A6">
              <a:alpha val="30196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BFCA8E94-77A9-4FAA-8B4A-82D0F6569173}"/>
              </a:ext>
            </a:extLst>
          </p:cNvPr>
          <p:cNvSpPr/>
          <p:nvPr userDrawn="1"/>
        </p:nvSpPr>
        <p:spPr>
          <a:xfrm>
            <a:off x="6622925" y="1564258"/>
            <a:ext cx="3184893" cy="2487962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017905FE-6964-426C-AB14-24A81C353EB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370699" y="158803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BE37C16-EFB8-4D55-B523-85342E908F7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60507" y="1973800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1" name="Espace réservé du texte 36">
            <a:extLst>
              <a:ext uri="{FF2B5EF4-FFF2-40B4-BE49-F238E27FC236}">
                <a16:creationId xmlns:a16="http://schemas.microsoft.com/office/drawing/2014/main" id="{3B1310B0-8547-43F2-B81E-DAA110FB154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31093" y="1965617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2" name="Espace réservé du texte 2">
            <a:extLst>
              <a:ext uri="{FF2B5EF4-FFF2-40B4-BE49-F238E27FC236}">
                <a16:creationId xmlns:a16="http://schemas.microsoft.com/office/drawing/2014/main" id="{CD4B0069-B3DC-4981-96E7-788D76DE8E2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633057" y="1592766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17DF5673-E2E8-4A51-B593-D62E5B926819}"/>
              </a:ext>
            </a:extLst>
          </p:cNvPr>
          <p:cNvSpPr/>
          <p:nvPr userDrawn="1"/>
        </p:nvSpPr>
        <p:spPr>
          <a:xfrm>
            <a:off x="1732484" y="4198152"/>
            <a:ext cx="3195144" cy="2487962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4" name="Espace réservé du texte 36">
            <a:extLst>
              <a:ext uri="{FF2B5EF4-FFF2-40B4-BE49-F238E27FC236}">
                <a16:creationId xmlns:a16="http://schemas.microsoft.com/office/drawing/2014/main" id="{7376A4F0-35CC-427F-82BF-5693AE8335C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732484" y="4591677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5" name="Espace réservé du texte 2">
            <a:extLst>
              <a:ext uri="{FF2B5EF4-FFF2-40B4-BE49-F238E27FC236}">
                <a16:creationId xmlns:a16="http://schemas.microsoft.com/office/drawing/2014/main" id="{4CA7EDA6-B7F5-4F5F-960A-FD23B705E21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52867" y="417783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2D23B481-216A-4854-B2E6-773F9670F7FC}"/>
              </a:ext>
            </a:extLst>
          </p:cNvPr>
          <p:cNvSpPr/>
          <p:nvPr userDrawn="1"/>
        </p:nvSpPr>
        <p:spPr>
          <a:xfrm>
            <a:off x="5061290" y="4182614"/>
            <a:ext cx="3180248" cy="2487962"/>
          </a:xfrm>
          <a:prstGeom prst="rect">
            <a:avLst/>
          </a:prstGeom>
          <a:solidFill>
            <a:srgbClr val="A6A6A6">
              <a:alpha val="30196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8" name="Espace réservé du texte 2">
            <a:extLst>
              <a:ext uri="{FF2B5EF4-FFF2-40B4-BE49-F238E27FC236}">
                <a16:creationId xmlns:a16="http://schemas.microsoft.com/office/drawing/2014/main" id="{E6ECD20E-0A2F-4FE3-B029-D76E5E5598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053904" y="417783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9" name="Espace réservé du texte 36">
            <a:extLst>
              <a:ext uri="{FF2B5EF4-FFF2-40B4-BE49-F238E27FC236}">
                <a16:creationId xmlns:a16="http://schemas.microsoft.com/office/drawing/2014/main" id="{BA9E873B-D2A9-43B3-975F-543B68ACED2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64033" y="4591677"/>
            <a:ext cx="3154501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528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/Vacances - 6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89923" y="1564257"/>
            <a:ext cx="3195144" cy="2521707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9923" y="1979043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759" y="159429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34707D96-5AA6-43E4-91C5-61F9D8DF0303}"/>
              </a:ext>
            </a:extLst>
          </p:cNvPr>
          <p:cNvSpPr/>
          <p:nvPr userDrawn="1"/>
        </p:nvSpPr>
        <p:spPr>
          <a:xfrm>
            <a:off x="3340248" y="1564257"/>
            <a:ext cx="3235664" cy="2521707"/>
          </a:xfrm>
          <a:prstGeom prst="rect">
            <a:avLst/>
          </a:prstGeom>
          <a:solidFill>
            <a:srgbClr val="A6A6A6">
              <a:alpha val="30196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BFCA8E94-77A9-4FAA-8B4A-82D0F6569173}"/>
              </a:ext>
            </a:extLst>
          </p:cNvPr>
          <p:cNvSpPr/>
          <p:nvPr userDrawn="1"/>
        </p:nvSpPr>
        <p:spPr>
          <a:xfrm>
            <a:off x="6622925" y="1564257"/>
            <a:ext cx="3184893" cy="2521707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017905FE-6964-426C-AB14-24A81C353EB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370699" y="1588032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BE37C16-EFB8-4D55-B523-85342E908F7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60507" y="1973800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1" name="Espace réservé du texte 36">
            <a:extLst>
              <a:ext uri="{FF2B5EF4-FFF2-40B4-BE49-F238E27FC236}">
                <a16:creationId xmlns:a16="http://schemas.microsoft.com/office/drawing/2014/main" id="{3B1310B0-8547-43F2-B81E-DAA110FB154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31093" y="1965617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2" name="Espace réservé du texte 2">
            <a:extLst>
              <a:ext uri="{FF2B5EF4-FFF2-40B4-BE49-F238E27FC236}">
                <a16:creationId xmlns:a16="http://schemas.microsoft.com/office/drawing/2014/main" id="{CD4B0069-B3DC-4981-96E7-788D76DE8E2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633057" y="1592766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17DF5673-E2E8-4A51-B593-D62E5B926819}"/>
              </a:ext>
            </a:extLst>
          </p:cNvPr>
          <p:cNvSpPr/>
          <p:nvPr userDrawn="1"/>
        </p:nvSpPr>
        <p:spPr>
          <a:xfrm>
            <a:off x="100114" y="4163345"/>
            <a:ext cx="3195144" cy="2521707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4" name="Espace réservé du texte 36">
            <a:extLst>
              <a:ext uri="{FF2B5EF4-FFF2-40B4-BE49-F238E27FC236}">
                <a16:creationId xmlns:a16="http://schemas.microsoft.com/office/drawing/2014/main" id="{7376A4F0-35CC-427F-82BF-5693AE8335C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0114" y="4591677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5" name="Espace réservé du texte 2">
            <a:extLst>
              <a:ext uri="{FF2B5EF4-FFF2-40B4-BE49-F238E27FC236}">
                <a16:creationId xmlns:a16="http://schemas.microsoft.com/office/drawing/2014/main" id="{4CA7EDA6-B7F5-4F5F-960A-FD23B705E21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6950" y="4186607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2D23B481-216A-4854-B2E6-773F9670F7FC}"/>
              </a:ext>
            </a:extLst>
          </p:cNvPr>
          <p:cNvSpPr/>
          <p:nvPr userDrawn="1"/>
        </p:nvSpPr>
        <p:spPr>
          <a:xfrm>
            <a:off x="3350439" y="4163345"/>
            <a:ext cx="3235664" cy="2521707"/>
          </a:xfrm>
          <a:prstGeom prst="rect">
            <a:avLst/>
          </a:prstGeom>
          <a:solidFill>
            <a:srgbClr val="A6A6A6">
              <a:alpha val="30196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DC69B532-3906-4188-BD25-A988561492E9}"/>
              </a:ext>
            </a:extLst>
          </p:cNvPr>
          <p:cNvSpPr/>
          <p:nvPr userDrawn="1"/>
        </p:nvSpPr>
        <p:spPr>
          <a:xfrm>
            <a:off x="6633116" y="4156572"/>
            <a:ext cx="3184893" cy="2521707"/>
          </a:xfrm>
          <a:prstGeom prst="rect">
            <a:avLst/>
          </a:prstGeom>
          <a:solidFill>
            <a:srgbClr val="FAFFC2">
              <a:alpha val="40000"/>
            </a:srgbClr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8" name="Espace réservé du texte 2">
            <a:extLst>
              <a:ext uri="{FF2B5EF4-FFF2-40B4-BE49-F238E27FC236}">
                <a16:creationId xmlns:a16="http://schemas.microsoft.com/office/drawing/2014/main" id="{E6ECD20E-0A2F-4FE3-B029-D76E5E5598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80890" y="4180347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9" name="Espace réservé du texte 36">
            <a:extLst>
              <a:ext uri="{FF2B5EF4-FFF2-40B4-BE49-F238E27FC236}">
                <a16:creationId xmlns:a16="http://schemas.microsoft.com/office/drawing/2014/main" id="{BA9E873B-D2A9-43B3-975F-543B68ACED2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370698" y="4566115"/>
            <a:ext cx="3195144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0" name="Espace réservé du texte 36">
            <a:extLst>
              <a:ext uri="{FF2B5EF4-FFF2-40B4-BE49-F238E27FC236}">
                <a16:creationId xmlns:a16="http://schemas.microsoft.com/office/drawing/2014/main" id="{61F834E0-7A62-409B-A506-1E38DEE2863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641284" y="4557932"/>
            <a:ext cx="3176725" cy="208660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41" name="Espace réservé du texte 2">
            <a:extLst>
              <a:ext uri="{FF2B5EF4-FFF2-40B4-BE49-F238E27FC236}">
                <a16:creationId xmlns:a16="http://schemas.microsoft.com/office/drawing/2014/main" id="{A0828C5A-33F2-440C-9AD0-7EC31C1E35F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643248" y="4185081"/>
            <a:ext cx="3174761" cy="344908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427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 ou vacances - 2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9995D4C-0359-45ED-93B0-262963DB2D50}"/>
              </a:ext>
            </a:extLst>
          </p:cNvPr>
          <p:cNvSpPr/>
          <p:nvPr userDrawn="1"/>
        </p:nvSpPr>
        <p:spPr>
          <a:xfrm>
            <a:off x="5768137" y="2132570"/>
            <a:ext cx="3132667" cy="4206059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304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9899528" cy="52896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68846" y="2159999"/>
            <a:ext cx="3131958" cy="41799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40A04C0A-E530-4058-96BA-41381E237E2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82712" y="1684938"/>
            <a:ext cx="3132667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E052B08C-0227-4E79-9824-8EBD0904025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68137" y="1713553"/>
            <a:ext cx="3132667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A6693C-5B7B-462F-A979-22D88EC39097}"/>
              </a:ext>
            </a:extLst>
          </p:cNvPr>
          <p:cNvSpPr/>
          <p:nvPr userDrawn="1"/>
        </p:nvSpPr>
        <p:spPr>
          <a:xfrm>
            <a:off x="862934" y="2094207"/>
            <a:ext cx="3140611" cy="4228451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878740" y="2101758"/>
            <a:ext cx="3140610" cy="41976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87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redis ou vacances - 3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9995D4C-0359-45ED-93B0-262963DB2D50}"/>
              </a:ext>
            </a:extLst>
          </p:cNvPr>
          <p:cNvSpPr/>
          <p:nvPr userDrawn="1"/>
        </p:nvSpPr>
        <p:spPr>
          <a:xfrm>
            <a:off x="3383923" y="2110227"/>
            <a:ext cx="3132667" cy="4206059"/>
          </a:xfrm>
          <a:prstGeom prst="rect">
            <a:avLst/>
          </a:prstGeom>
          <a:solidFill>
            <a:srgbClr val="FAFFC2">
              <a:alpha val="40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304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DATE - PERIODE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9899528" cy="52896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ACCUEIL DE LOISIRS / ELEMENTAIRE / MATERNEL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3384632" y="2110226"/>
            <a:ext cx="3131958" cy="422137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7882F5-51AA-4E3D-BC3A-0B675078E172}"/>
              </a:ext>
            </a:extLst>
          </p:cNvPr>
          <p:cNvSpPr/>
          <p:nvPr userDrawn="1"/>
        </p:nvSpPr>
        <p:spPr>
          <a:xfrm>
            <a:off x="6679221" y="2119896"/>
            <a:ext cx="3141543" cy="4228451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40A04C0A-E530-4058-96BA-41381E237E2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8852" y="1685763"/>
            <a:ext cx="3132667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6" name="Espace réservé du texte 2">
            <a:extLst>
              <a:ext uri="{FF2B5EF4-FFF2-40B4-BE49-F238E27FC236}">
                <a16:creationId xmlns:a16="http://schemas.microsoft.com/office/drawing/2014/main" id="{E052B08C-0227-4E79-9824-8EBD0904025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83924" y="1685766"/>
            <a:ext cx="3132667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7" name="Espace réservé du texte 2">
            <a:extLst>
              <a:ext uri="{FF2B5EF4-FFF2-40B4-BE49-F238E27FC236}">
                <a16:creationId xmlns:a16="http://schemas.microsoft.com/office/drawing/2014/main" id="{CBD9F23A-1B35-43F2-A102-202FF0BCC7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28996" y="1688591"/>
            <a:ext cx="3132667" cy="347662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A6693C-5B7B-462F-A979-22D88EC39097}"/>
              </a:ext>
            </a:extLst>
          </p:cNvPr>
          <p:cNvSpPr/>
          <p:nvPr userDrawn="1"/>
        </p:nvSpPr>
        <p:spPr>
          <a:xfrm>
            <a:off x="92060" y="2110222"/>
            <a:ext cx="3140611" cy="4206059"/>
          </a:xfrm>
          <a:prstGeom prst="rect">
            <a:avLst/>
          </a:prstGeom>
          <a:solidFill>
            <a:srgbClr val="EEECE8">
              <a:alpha val="30196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71805" y="2110221"/>
            <a:ext cx="3140610" cy="41976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/>
              <a:t>Programme de la journée</a:t>
            </a:r>
            <a:endParaRPr lang="fr-FR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AFAFDCAE-B850-4FDF-957A-A434FD1F54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7842" y="2110225"/>
            <a:ext cx="3132667" cy="423812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187198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49431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034000" y="1249431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1" name="Image 10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9D0B8365-F2C2-466F-97EE-E1088C7D03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"/>
          <a:stretch/>
        </p:blipFill>
        <p:spPr>
          <a:xfrm>
            <a:off x="0" y="790575"/>
            <a:ext cx="9906000" cy="65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9">
            <a:extLst>
              <a:ext uri="{FF2B5EF4-FFF2-40B4-BE49-F238E27FC236}">
                <a16:creationId xmlns:a16="http://schemas.microsoft.com/office/drawing/2014/main" id="{E8EB38BF-4118-4F3C-BBB7-E767CFA79854}"/>
              </a:ext>
            </a:extLst>
          </p:cNvPr>
          <p:cNvSpPr/>
          <p:nvPr userDrawn="1"/>
        </p:nvSpPr>
        <p:spPr>
          <a:xfrm>
            <a:off x="155780" y="889913"/>
            <a:ext cx="1836827" cy="270287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Lundi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28353E34-7867-4DE0-8025-F68375CC027F}"/>
              </a:ext>
            </a:extLst>
          </p:cNvPr>
          <p:cNvSpPr/>
          <p:nvPr userDrawn="1"/>
        </p:nvSpPr>
        <p:spPr>
          <a:xfrm>
            <a:off x="2072211" y="886344"/>
            <a:ext cx="1855020" cy="277066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MARDI</a:t>
            </a: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C9C5BBFC-ABAF-4D6A-9EC0-38037EA3E835}"/>
              </a:ext>
            </a:extLst>
          </p:cNvPr>
          <p:cNvSpPr/>
          <p:nvPr userDrawn="1"/>
        </p:nvSpPr>
        <p:spPr>
          <a:xfrm>
            <a:off x="4019636" y="886344"/>
            <a:ext cx="1852950" cy="267366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Mercredi</a:t>
            </a: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0044AD7A-E698-45DE-84E7-727F00D66066}"/>
              </a:ext>
            </a:extLst>
          </p:cNvPr>
          <p:cNvSpPr/>
          <p:nvPr userDrawn="1"/>
        </p:nvSpPr>
        <p:spPr>
          <a:xfrm>
            <a:off x="5943248" y="886344"/>
            <a:ext cx="1872000" cy="267366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jeudi</a:t>
            </a: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1DEA5A6B-D9B1-44D3-B5D7-5ADB6B9050D9}"/>
              </a:ext>
            </a:extLst>
          </p:cNvPr>
          <p:cNvSpPr/>
          <p:nvPr userDrawn="1"/>
        </p:nvSpPr>
        <p:spPr>
          <a:xfrm>
            <a:off x="7890093" y="886344"/>
            <a:ext cx="1838038" cy="271384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vendredi</a:t>
            </a:r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26DCC54-46E9-497A-BB52-EA40DB3E32D7}"/>
              </a:ext>
            </a:extLst>
          </p:cNvPr>
          <p:cNvGrpSpPr/>
          <p:nvPr userDrawn="1"/>
        </p:nvGrpSpPr>
        <p:grpSpPr>
          <a:xfrm>
            <a:off x="134347" y="1237744"/>
            <a:ext cx="1893742" cy="4432073"/>
            <a:chOff x="4346135" y="1641502"/>
            <a:chExt cx="2140981" cy="4329417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50F98BD-4057-4857-8A34-3F664489715B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9C77D90-879C-4692-8763-70A8E5CD772A}"/>
                </a:ext>
              </a:extLst>
            </p:cNvPr>
            <p:cNvSpPr/>
            <p:nvPr userDrawn="1"/>
          </p:nvSpPr>
          <p:spPr>
            <a:xfrm>
              <a:off x="4365332" y="2754798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3D51AD99-1D12-46DB-B8CB-D2FF0E154175}"/>
                </a:ext>
              </a:extLst>
            </p:cNvPr>
            <p:cNvSpPr/>
            <p:nvPr userDrawn="1"/>
          </p:nvSpPr>
          <p:spPr>
            <a:xfrm>
              <a:off x="4365332" y="3826839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A1051DE7-63A4-432B-8ECE-A79A63D6F47E}"/>
                </a:ext>
              </a:extLst>
            </p:cNvPr>
            <p:cNvSpPr/>
            <p:nvPr userDrawn="1"/>
          </p:nvSpPr>
          <p:spPr>
            <a:xfrm>
              <a:off x="4370716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FE1241B8-5493-4EF3-B7F5-F5CF08100973}"/>
              </a:ext>
            </a:extLst>
          </p:cNvPr>
          <p:cNvGrpSpPr/>
          <p:nvPr userDrawn="1"/>
        </p:nvGrpSpPr>
        <p:grpSpPr>
          <a:xfrm>
            <a:off x="2067288" y="1237744"/>
            <a:ext cx="1893742" cy="4432073"/>
            <a:chOff x="4346135" y="1641502"/>
            <a:chExt cx="2140981" cy="4329417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A0F8DF3-F400-46F4-93A9-6EA229F0C39B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FA12EAF1-5C49-4463-995D-7744232542DC}"/>
                </a:ext>
              </a:extLst>
            </p:cNvPr>
            <p:cNvSpPr/>
            <p:nvPr userDrawn="1"/>
          </p:nvSpPr>
          <p:spPr>
            <a:xfrm>
              <a:off x="4365332" y="2754798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2808C14-0D11-48D9-8A73-C5A1A3BBA30E}"/>
                </a:ext>
              </a:extLst>
            </p:cNvPr>
            <p:cNvSpPr/>
            <p:nvPr userDrawn="1"/>
          </p:nvSpPr>
          <p:spPr>
            <a:xfrm>
              <a:off x="4365332" y="3826839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EEFA3DB-8162-4D53-85AD-9817869796D1}"/>
                </a:ext>
              </a:extLst>
            </p:cNvPr>
            <p:cNvSpPr/>
            <p:nvPr userDrawn="1"/>
          </p:nvSpPr>
          <p:spPr>
            <a:xfrm>
              <a:off x="4370716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5303F999-4DA0-478E-B60D-1B5CDD64DF90}"/>
              </a:ext>
            </a:extLst>
          </p:cNvPr>
          <p:cNvGrpSpPr/>
          <p:nvPr userDrawn="1"/>
        </p:nvGrpSpPr>
        <p:grpSpPr>
          <a:xfrm>
            <a:off x="4000585" y="1232669"/>
            <a:ext cx="1893742" cy="4432073"/>
            <a:chOff x="4346135" y="1641502"/>
            <a:chExt cx="2140981" cy="4329417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C035EB9-8201-48AD-96F9-8305479382B3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4F8D3D1-4316-4C5A-8BB8-FA03F925C057}"/>
                </a:ext>
              </a:extLst>
            </p:cNvPr>
            <p:cNvSpPr/>
            <p:nvPr userDrawn="1"/>
          </p:nvSpPr>
          <p:spPr>
            <a:xfrm>
              <a:off x="4365332" y="2754798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2925FF8-98DF-4712-B389-B91BB7E23113}"/>
                </a:ext>
              </a:extLst>
            </p:cNvPr>
            <p:cNvSpPr/>
            <p:nvPr userDrawn="1"/>
          </p:nvSpPr>
          <p:spPr>
            <a:xfrm>
              <a:off x="4365332" y="3826839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2076B119-24EF-4EDD-8C1F-1A11AA8C5026}"/>
                </a:ext>
              </a:extLst>
            </p:cNvPr>
            <p:cNvSpPr/>
            <p:nvPr userDrawn="1"/>
          </p:nvSpPr>
          <p:spPr>
            <a:xfrm>
              <a:off x="4370716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Groupe 135">
            <a:extLst>
              <a:ext uri="{FF2B5EF4-FFF2-40B4-BE49-F238E27FC236}">
                <a16:creationId xmlns:a16="http://schemas.microsoft.com/office/drawing/2014/main" id="{9C845DC5-2867-46A7-9364-81C8F55411AE}"/>
              </a:ext>
            </a:extLst>
          </p:cNvPr>
          <p:cNvGrpSpPr/>
          <p:nvPr userDrawn="1"/>
        </p:nvGrpSpPr>
        <p:grpSpPr>
          <a:xfrm>
            <a:off x="5938484" y="1213541"/>
            <a:ext cx="1893742" cy="4432073"/>
            <a:chOff x="4346135" y="1641502"/>
            <a:chExt cx="2140981" cy="4329417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84D8901A-AB04-446D-B933-440A98F9140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69F8522-B5A3-4261-BB6C-0F5D79C154FF}"/>
                </a:ext>
              </a:extLst>
            </p:cNvPr>
            <p:cNvSpPr/>
            <p:nvPr userDrawn="1"/>
          </p:nvSpPr>
          <p:spPr>
            <a:xfrm>
              <a:off x="4365332" y="2754798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8336E96-2223-4C13-9C05-2AEE30D2EFD0}"/>
                </a:ext>
              </a:extLst>
            </p:cNvPr>
            <p:cNvSpPr/>
            <p:nvPr userDrawn="1"/>
          </p:nvSpPr>
          <p:spPr>
            <a:xfrm>
              <a:off x="4365332" y="3826839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18FEA437-DAF7-4273-B111-39F608ECE7AB}"/>
                </a:ext>
              </a:extLst>
            </p:cNvPr>
            <p:cNvSpPr/>
            <p:nvPr userDrawn="1"/>
          </p:nvSpPr>
          <p:spPr>
            <a:xfrm>
              <a:off x="4370716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B9C6645D-4423-4171-BFA7-5247D98E3AA1}"/>
              </a:ext>
            </a:extLst>
          </p:cNvPr>
          <p:cNvGrpSpPr/>
          <p:nvPr userDrawn="1"/>
        </p:nvGrpSpPr>
        <p:grpSpPr>
          <a:xfrm>
            <a:off x="7865966" y="1215611"/>
            <a:ext cx="1893742" cy="4432073"/>
            <a:chOff x="4346135" y="1641502"/>
            <a:chExt cx="2140981" cy="4329417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AF4C45D2-C2B9-4E02-9721-BA6286EC2EAA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70D9123-91B4-4FD4-A0EC-40A8D9ABA040}"/>
                </a:ext>
              </a:extLst>
            </p:cNvPr>
            <p:cNvSpPr/>
            <p:nvPr userDrawn="1"/>
          </p:nvSpPr>
          <p:spPr>
            <a:xfrm>
              <a:off x="4365332" y="2754798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8553F13-CAFF-4979-8DBC-42230C22087B}"/>
                </a:ext>
              </a:extLst>
            </p:cNvPr>
            <p:cNvSpPr/>
            <p:nvPr userDrawn="1"/>
          </p:nvSpPr>
          <p:spPr>
            <a:xfrm>
              <a:off x="4365332" y="3826839"/>
              <a:ext cx="211640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B32B6A24-4F2F-4110-95F6-E58EF9672A34}"/>
                </a:ext>
              </a:extLst>
            </p:cNvPr>
            <p:cNvSpPr/>
            <p:nvPr userDrawn="1"/>
          </p:nvSpPr>
          <p:spPr>
            <a:xfrm>
              <a:off x="4370716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pic>
        <p:nvPicPr>
          <p:cNvPr id="33" name="Image 32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E987C34F-E910-4C8D-8CA4-4054C0CA08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"/>
          <a:stretch/>
        </p:blipFill>
        <p:spPr>
          <a:xfrm>
            <a:off x="0" y="790575"/>
            <a:ext cx="9906000" cy="65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 userDrawn="1"/>
        </p:nvGrpSpPr>
        <p:grpSpPr>
          <a:xfrm>
            <a:off x="1689579" y="1297998"/>
            <a:ext cx="1610383" cy="4412213"/>
            <a:chOff x="159220" y="1522080"/>
            <a:chExt cx="1820627" cy="4310014"/>
          </a:xfrm>
        </p:grpSpPr>
        <p:sp>
          <p:nvSpPr>
            <p:cNvPr id="5" name="Rectangle 4"/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9">
            <a:extLst>
              <a:ext uri="{FF2B5EF4-FFF2-40B4-BE49-F238E27FC236}">
                <a16:creationId xmlns:a16="http://schemas.microsoft.com/office/drawing/2014/main" id="{E8EB38BF-4118-4F3C-BBB7-E767CFA79854}"/>
              </a:ext>
            </a:extLst>
          </p:cNvPr>
          <p:cNvSpPr/>
          <p:nvPr userDrawn="1"/>
        </p:nvSpPr>
        <p:spPr>
          <a:xfrm>
            <a:off x="51336" y="946908"/>
            <a:ext cx="1578793" cy="300843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Lundi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28353E34-7867-4DE0-8025-F68375CC027F}"/>
              </a:ext>
            </a:extLst>
          </p:cNvPr>
          <p:cNvSpPr/>
          <p:nvPr userDrawn="1"/>
        </p:nvSpPr>
        <p:spPr>
          <a:xfrm>
            <a:off x="1686914" y="943939"/>
            <a:ext cx="1604665" cy="306698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MARDI</a:t>
            </a: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C9C5BBFC-ABAF-4D6A-9EC0-38037EA3E835}"/>
              </a:ext>
            </a:extLst>
          </p:cNvPr>
          <p:cNvSpPr/>
          <p:nvPr userDrawn="1"/>
        </p:nvSpPr>
        <p:spPr>
          <a:xfrm>
            <a:off x="3336475" y="946909"/>
            <a:ext cx="1602000" cy="300842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Mercredi</a:t>
            </a: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0044AD7A-E698-45DE-84E7-727F00D66066}"/>
              </a:ext>
            </a:extLst>
          </p:cNvPr>
          <p:cNvSpPr/>
          <p:nvPr userDrawn="1"/>
        </p:nvSpPr>
        <p:spPr>
          <a:xfrm>
            <a:off x="4975416" y="950079"/>
            <a:ext cx="1603573" cy="299837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jeudi</a:t>
            </a: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1DEA5A6B-D9B1-44D3-B5D7-5ADB6B9050D9}"/>
              </a:ext>
            </a:extLst>
          </p:cNvPr>
          <p:cNvSpPr/>
          <p:nvPr userDrawn="1"/>
        </p:nvSpPr>
        <p:spPr>
          <a:xfrm>
            <a:off x="6609524" y="946909"/>
            <a:ext cx="1593617" cy="303007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vendredi</a:t>
            </a: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id="{CCD7378D-0F3F-430A-95A4-9FACD147A46D}"/>
              </a:ext>
            </a:extLst>
          </p:cNvPr>
          <p:cNvSpPr/>
          <p:nvPr userDrawn="1"/>
        </p:nvSpPr>
        <p:spPr>
          <a:xfrm>
            <a:off x="8233676" y="950289"/>
            <a:ext cx="1603863" cy="305392"/>
          </a:xfrm>
          <a:prstGeom prst="rect">
            <a:avLst/>
          </a:prstGeom>
          <a:solidFill>
            <a:srgbClr val="BBCC00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FFFFFF"/>
                </a:solidFill>
                <a:uFillTx/>
                <a:latin typeface="The Bold Font" pitchFamily="2" charset="0"/>
              </a:rPr>
              <a:t>samedi</a:t>
            </a:r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5AF1E85-DA09-47A9-8D78-C0542BC61744}"/>
              </a:ext>
            </a:extLst>
          </p:cNvPr>
          <p:cNvGrpSpPr/>
          <p:nvPr userDrawn="1"/>
        </p:nvGrpSpPr>
        <p:grpSpPr>
          <a:xfrm>
            <a:off x="3328092" y="1298372"/>
            <a:ext cx="1610383" cy="4412213"/>
            <a:chOff x="159220" y="1522080"/>
            <a:chExt cx="1820627" cy="431001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D31E98-A378-484D-990D-C05A67AEF96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B72B8BA-846D-41B3-8894-7B15889FFF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21F2979-0BBB-47E5-B6FE-EB2705962A2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D0F83A2-BD48-46F2-9173-E44C4CABA51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A0DB55E2-7B87-487D-82FF-A739ED9E274E}"/>
              </a:ext>
            </a:extLst>
          </p:cNvPr>
          <p:cNvGrpSpPr/>
          <p:nvPr userDrawn="1"/>
        </p:nvGrpSpPr>
        <p:grpSpPr>
          <a:xfrm>
            <a:off x="8235539" y="1290602"/>
            <a:ext cx="1610383" cy="4412213"/>
            <a:chOff x="159220" y="1522080"/>
            <a:chExt cx="1820627" cy="431001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4525B35-4D98-460D-8285-C3C2428F10D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9D94262-CBC7-4E6C-8F35-B4FED7B3BC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59A6890-809C-453A-A6E4-0C69EF86EC9C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8304BC4-BE40-453B-8251-712231B4444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F6C5FCD5-8245-4E15-ABDA-12C6600D362D}"/>
              </a:ext>
            </a:extLst>
          </p:cNvPr>
          <p:cNvGrpSpPr/>
          <p:nvPr userDrawn="1"/>
        </p:nvGrpSpPr>
        <p:grpSpPr>
          <a:xfrm>
            <a:off x="4970742" y="1292022"/>
            <a:ext cx="1610383" cy="4412213"/>
            <a:chOff x="159220" y="1522080"/>
            <a:chExt cx="1820627" cy="4310014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A41F599-ACB1-4338-AB7B-EDBCF214E11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84EB2B-E4F2-4606-8F92-199F5309610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3EF1FE7-5C8A-4F44-A268-D156AE29419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F045DC1-0D90-43B6-A6FE-AA66F3C37F42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B696E4B-9F9C-40D9-9F29-CDCBC9C59849}"/>
              </a:ext>
            </a:extLst>
          </p:cNvPr>
          <p:cNvGrpSpPr/>
          <p:nvPr userDrawn="1"/>
        </p:nvGrpSpPr>
        <p:grpSpPr>
          <a:xfrm>
            <a:off x="6601142" y="1289332"/>
            <a:ext cx="1610383" cy="4412213"/>
            <a:chOff x="159220" y="1522080"/>
            <a:chExt cx="1820627" cy="431001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B1C10-84B6-4491-8FE2-B123095866E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C7E03DF-32DF-4595-945D-895B4511A7D2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DC27B20-3603-4DBB-A2F1-F606A468FAA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144150F-B776-45F7-9B4E-54774BC6095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808B037B-049A-4241-9192-5F01CA77B653}"/>
              </a:ext>
            </a:extLst>
          </p:cNvPr>
          <p:cNvGrpSpPr/>
          <p:nvPr userDrawn="1"/>
        </p:nvGrpSpPr>
        <p:grpSpPr>
          <a:xfrm>
            <a:off x="42953" y="1287166"/>
            <a:ext cx="1610383" cy="4412213"/>
            <a:chOff x="159220" y="1522080"/>
            <a:chExt cx="1820627" cy="4310014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156EA61-4D3A-4A78-9340-FF0FE5F3535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E8EC0AD-655A-49E2-BC37-38C848F88B7E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BEE4FCD-8015-4298-B587-B5B9A6599A7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413F56F-80AF-42E9-AA31-C85D493D162D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pic>
        <p:nvPicPr>
          <p:cNvPr id="39" name="Image 38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E43A92D9-2AEA-412E-A1DF-8998C6FC38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"/>
          <a:stretch/>
        </p:blipFill>
        <p:spPr>
          <a:xfrm>
            <a:off x="0" y="790575"/>
            <a:ext cx="9906000" cy="65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4" name="Image 3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B15A1E74-0A37-4DFF-8C7D-B6A756525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"/>
          <a:stretch/>
        </p:blipFill>
        <p:spPr>
          <a:xfrm>
            <a:off x="0" y="790575"/>
            <a:ext cx="9906000" cy="65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4" r:id="rId2"/>
    <p:sldLayoutId id="214748367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4" name="Image 3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AE1CB50C-068E-4676-B598-7D7857B6DE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"/>
          <a:stretch/>
        </p:blipFill>
        <p:spPr>
          <a:xfrm>
            <a:off x="0" y="790575"/>
            <a:ext cx="9906000" cy="65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1" r:id="rId3"/>
    <p:sldLayoutId id="2147483678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he Bold Font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35885"/>
            <a:ext cx="2412000" cy="4593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98000" y="1735884"/>
            <a:ext cx="2412000" cy="4593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96000" y="1735885"/>
            <a:ext cx="2412000" cy="4593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494000" y="1735885"/>
            <a:ext cx="2412000" cy="4593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4" name="Image 3" descr="Une image contenant stationnaire&#10;&#10;Description générée automatiquement">
            <a:extLst>
              <a:ext uri="{FF2B5EF4-FFF2-40B4-BE49-F238E27FC236}">
                <a16:creationId xmlns:a16="http://schemas.microsoft.com/office/drawing/2014/main" id="{28EA23B5-C052-4770-9748-A284C99D2C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24"/>
          <a:stretch/>
        </p:blipFill>
        <p:spPr>
          <a:xfrm>
            <a:off x="0" y="1735884"/>
            <a:ext cx="9906000" cy="559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he Bold Font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832D7-B4D5-854C-E173-3B4DFD55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mercredi de mai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B8BC4D-6EFE-BCE3-A6E8-533AAB2BC5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Groupe des élémentaires avec Enzo, Luca et Coralie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FC31FD-6413-5EF3-0B64-25BB52FBC1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Art optique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Athlétisme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Jeux collectifs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AE42CC9-D69D-F374-AAD1-35B8B07F28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La nuit étoilée revisitée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Ping </a:t>
            </a:r>
            <a:r>
              <a:rPr lang="fr-FR" dirty="0" err="1"/>
              <a:t>pong</a:t>
            </a:r>
            <a:endParaRPr lang="fr-FR" dirty="0"/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Art visuel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E2EC95B-AD39-108C-2FB5-183B511FE8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Sortie </a:t>
            </a:r>
            <a:r>
              <a:rPr lang="fr-FR" dirty="0" err="1"/>
              <a:t>Uniday</a:t>
            </a:r>
            <a:endParaRPr lang="fr-FR" dirty="0"/>
          </a:p>
          <a:p>
            <a:r>
              <a:rPr lang="fr-FR" dirty="0"/>
              <a:t>À la journée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D47F4C-D2E9-05CE-42AA-99120BEECF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Les tournesols de Van Gogh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Basket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Relai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1FA3E0D-15AD-3B9D-F1DB-66718FE461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07 MAI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8A9237-0E2E-BE8B-C845-AB25694496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14 mai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8C51E43C-39F3-2AD0-FDCA-28C8A29A96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21 mai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FC6F34F-74B9-728D-863A-48C853EFDF9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28 mai</a:t>
            </a:r>
          </a:p>
        </p:txBody>
      </p:sp>
    </p:spTree>
    <p:extLst>
      <p:ext uri="{BB962C8B-B14F-4D97-AF65-F5344CB8AC3E}">
        <p14:creationId xmlns:p14="http://schemas.microsoft.com/office/powerpoint/2010/main" val="52183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61589-B248-93BA-E5B4-15C74F1BB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8C809-C84A-49BA-319D-0BF5BDF5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mercredis de mai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48BABC-241C-DF66-C384-78AF51AF5D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Groupe des maternelles avec Mylène, Sylwia et Axelle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382A51-2F45-D242-A677-6163521CCC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Jeux sportifs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Dessins magiques du printemps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Art plastique : inspiration Van Gogh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Initiation basket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Initiation peinture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42F319-5828-4EA6-91A9-E38492A5D3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Bibliothèque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Moulin à vent à décorer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Art visuel : le portrait délirant 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Yoga en plein air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3D5FD39-ED15-1DBA-F3B0-D4C4F4653F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Sortie </a:t>
            </a:r>
            <a:r>
              <a:rPr lang="fr-FR" dirty="0" err="1"/>
              <a:t>Uniday</a:t>
            </a:r>
            <a:endParaRPr lang="fr-FR" dirty="0"/>
          </a:p>
          <a:p>
            <a:r>
              <a:rPr lang="fr-FR" dirty="0"/>
              <a:t>À la journée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4740CC5-E646-209A-4368-FC48B6F5F6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Art : Mona Lisa comme vous ne l’avez jamais vu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Danse 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Yoga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Tous en chœur</a:t>
            </a:r>
          </a:p>
          <a:p>
            <a:endParaRPr lang="fr-FR" dirty="0"/>
          </a:p>
          <a:p>
            <a:r>
              <a:rPr lang="fr-FR" dirty="0"/>
              <a:t>-</a:t>
            </a:r>
          </a:p>
          <a:p>
            <a:endParaRPr lang="fr-FR" dirty="0"/>
          </a:p>
          <a:p>
            <a:r>
              <a:rPr lang="fr-FR" dirty="0"/>
              <a:t>L’art du collage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D483841-3452-AD4B-81E9-71ADBBAD80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07 mai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9BE35FE-6572-8144-6BDD-FEF0A57998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14 mai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67B904C-915A-6FA6-A3BF-5FB3B698B5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21 mai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8198202-BB3A-7AC5-2524-AF7DFD3A97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28 mai</a:t>
            </a:r>
          </a:p>
        </p:txBody>
      </p:sp>
    </p:spTree>
    <p:extLst>
      <p:ext uri="{BB962C8B-B14F-4D97-AF65-F5344CB8AC3E}">
        <p14:creationId xmlns:p14="http://schemas.microsoft.com/office/powerpoint/2010/main" val="1788165877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es Hebdo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2.xml><?xml version="1.0" encoding="utf-8"?>
<a:theme xmlns:a="http://schemas.openxmlformats.org/drawingml/2006/main" name="MENSUEL - 5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ENSUEL - 6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ercredis/Vacances - carré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5.xml><?xml version="1.0" encoding="utf-8"?>
<a:theme xmlns:a="http://schemas.openxmlformats.org/drawingml/2006/main" name="Mercredis/Vacances - colonne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NAP-TAP" id="{2B073FB3-E3B0-444F-8236-40EB7AC056F4}" vid="{AD63F868-862B-476C-A992-9301B0D068AD}"/>
    </a:ext>
  </a:extLst>
</a:theme>
</file>

<file path=ppt/theme/theme6.xml><?xml version="1.0" encoding="utf-8"?>
<a:theme xmlns:a="http://schemas.openxmlformats.org/drawingml/2006/main" name="Périscolaire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NAP-TAP" id="{2B073FB3-E3B0-444F-8236-40EB7AC056F4}" vid="{AD63F868-862B-476C-A992-9301B0D068AD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828FF730249D419A099EB2AE362617" ma:contentTypeVersion="15" ma:contentTypeDescription="Crée un document." ma:contentTypeScope="" ma:versionID="583f9c5340edb46ea305cafeb7f7a7f0">
  <xsd:schema xmlns:xsd="http://www.w3.org/2001/XMLSchema" xmlns:xs="http://www.w3.org/2001/XMLSchema" xmlns:p="http://schemas.microsoft.com/office/2006/metadata/properties" xmlns:ns2="0638c444-154b-4fa2-b0a3-84c6f762397d" xmlns:ns3="a5e39456-a86f-482b-ba08-19ef42996368" targetNamespace="http://schemas.microsoft.com/office/2006/metadata/properties" ma:root="true" ma:fieldsID="f1a673ee9f4019493f6250999c6236e1" ns2:_="" ns3:_="">
    <xsd:import namespace="0638c444-154b-4fa2-b0a3-84c6f762397d"/>
    <xsd:import namespace="a5e39456-a86f-482b-ba08-19ef42996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8c444-154b-4fa2-b0a3-84c6f7623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fbfdff8c-86ec-4aec-9071-316ec7f71b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39456-a86f-482b-ba08-19ef42996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485db87-4b04-4a62-967e-12ef421cc013}" ma:internalName="TaxCatchAll" ma:showField="CatchAllData" ma:web="a5e39456-a86f-482b-ba08-19ef42996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e39456-a86f-482b-ba08-19ef42996368" xsi:nil="true"/>
    <lcf76f155ced4ddcb4097134ff3c332f xmlns="0638c444-154b-4fa2-b0a3-84c6f76239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55E371-CCC1-40F1-B0E2-0AEA7B77F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38c444-154b-4fa2-b0a3-84c6f762397d"/>
    <ds:schemaRef ds:uri="a5e39456-a86f-482b-ba08-19ef42996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A7EDEE-0493-4945-835A-453D66C17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F42F12-2329-4655-BAEC-486C4F8B3B56}">
  <ds:schemaRefs>
    <ds:schemaRef ds:uri="http://schemas.microsoft.com/office/2006/metadata/properties"/>
    <ds:schemaRef ds:uri="http://schemas.microsoft.com/office/infopath/2007/PartnerControls"/>
    <ds:schemaRef ds:uri="a5e39456-a86f-482b-ba08-19ef42996368"/>
    <ds:schemaRef ds:uri="0638c444-154b-4fa2-b0a3-84c6f76239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Programme%205%20Mercredis%20</Template>
  <TotalTime>3503</TotalTime>
  <Words>139</Words>
  <Application>Microsoft Office PowerPoint</Application>
  <PresentationFormat>Format A4 (210 x 297 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Calibri</vt:lpstr>
      <vt:lpstr>Roboto</vt:lpstr>
      <vt:lpstr>The Bold Font</vt:lpstr>
      <vt:lpstr>Programmes Hebdo</vt:lpstr>
      <vt:lpstr>MENSUEL - 5 jours</vt:lpstr>
      <vt:lpstr>MENSUEL - 6 jours</vt:lpstr>
      <vt:lpstr>Mercredis/Vacances - carré</vt:lpstr>
      <vt:lpstr>Mercredis/Vacances - colonnes</vt:lpstr>
      <vt:lpstr>Périscolaire</vt:lpstr>
      <vt:lpstr>Programme mercredi de mai</vt:lpstr>
      <vt:lpstr>Programme mercredis de mai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Méghann FOUERE</dc:creator>
  <cp:lastModifiedBy>Angela MIRANDA VIAL</cp:lastModifiedBy>
  <cp:revision>66</cp:revision>
  <cp:lastPrinted>2016-05-02T07:19:59Z</cp:lastPrinted>
  <dcterms:created xsi:type="dcterms:W3CDTF">2017-10-10T15:02:29Z</dcterms:created>
  <dcterms:modified xsi:type="dcterms:W3CDTF">2025-05-09T07:04:27Z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0x01010069828FF730249D419A099EB2AE362617</vt:lpwstr>
  </property>
  <property fmtid="{D5CDD505-2E9C-101B-9397-08002B2CF9AE}" pid="3" name="MediaServiceImageTags">
    <vt:lpwstr/>
  </property>
</Properties>
</file>