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  <p:sldMasterId id="2147483676" r:id="rId5"/>
    <p:sldMasterId id="2147483698" r:id="rId6"/>
  </p:sldMasterIdLst>
  <p:sldIdLst>
    <p:sldId id="268" r:id="rId7"/>
    <p:sldId id="269" r:id="rId8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D7D31"/>
    <a:srgbClr val="4F7EBC"/>
    <a:srgbClr val="77D4C3"/>
    <a:srgbClr val="D89F3F"/>
    <a:srgbClr val="2A7387"/>
    <a:srgbClr val="4D4D4D"/>
    <a:srgbClr val="7CCCC0"/>
    <a:srgbClr val="F9ECCB"/>
    <a:srgbClr val="AC823B"/>
    <a:srgbClr val="0076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22A0D11-B977-4471-83C4-245DD15B81D9}" v="6" dt="2023-04-05T07:52:48.70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7" d="100"/>
          <a:sy n="47" d="100"/>
        </p:scale>
        <p:origin x="20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-jours-ble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1583;p20">
            <a:extLst>
              <a:ext uri="{FF2B5EF4-FFF2-40B4-BE49-F238E27FC236}">
                <a16:creationId xmlns:a16="http://schemas.microsoft.com/office/drawing/2014/main" id="{364FD5C2-5EFA-75EC-02C0-328098A2F726}"/>
              </a:ext>
            </a:extLst>
          </p:cNvPr>
          <p:cNvSpPr/>
          <p:nvPr userDrawn="1"/>
        </p:nvSpPr>
        <p:spPr>
          <a:xfrm>
            <a:off x="6352166" y="5984289"/>
            <a:ext cx="3524750" cy="3861024"/>
          </a:xfrm>
          <a:custGeom>
            <a:avLst/>
            <a:gdLst/>
            <a:ahLst/>
            <a:cxnLst/>
            <a:rect l="l" t="t" r="r" b="b"/>
            <a:pathLst>
              <a:path w="27022" h="29600" extrusionOk="0">
                <a:moveTo>
                  <a:pt x="13793" y="1"/>
                </a:moveTo>
                <a:cubicBezTo>
                  <a:pt x="13128" y="1"/>
                  <a:pt x="12460" y="35"/>
                  <a:pt x="11800" y="88"/>
                </a:cubicBezTo>
                <a:cubicBezTo>
                  <a:pt x="9069" y="311"/>
                  <a:pt x="6338" y="867"/>
                  <a:pt x="3880" y="2078"/>
                </a:cubicBezTo>
                <a:cubicBezTo>
                  <a:pt x="3793" y="2115"/>
                  <a:pt x="3707" y="2164"/>
                  <a:pt x="3620" y="2201"/>
                </a:cubicBezTo>
                <a:cubicBezTo>
                  <a:pt x="2100" y="3017"/>
                  <a:pt x="853" y="4302"/>
                  <a:pt x="395" y="6007"/>
                </a:cubicBezTo>
                <a:cubicBezTo>
                  <a:pt x="0" y="7514"/>
                  <a:pt x="284" y="9195"/>
                  <a:pt x="1137" y="10492"/>
                </a:cubicBezTo>
                <a:cubicBezTo>
                  <a:pt x="2335" y="12296"/>
                  <a:pt x="4572" y="13445"/>
                  <a:pt x="5066" y="15545"/>
                </a:cubicBezTo>
                <a:cubicBezTo>
                  <a:pt x="5436" y="17102"/>
                  <a:pt x="4707" y="18684"/>
                  <a:pt x="4497" y="20277"/>
                </a:cubicBezTo>
                <a:cubicBezTo>
                  <a:pt x="4114" y="23132"/>
                  <a:pt x="5523" y="26109"/>
                  <a:pt x="7846" y="27814"/>
                </a:cubicBezTo>
                <a:cubicBezTo>
                  <a:pt x="9477" y="29012"/>
                  <a:pt x="11505" y="29600"/>
                  <a:pt x="13535" y="29600"/>
                </a:cubicBezTo>
                <a:cubicBezTo>
                  <a:pt x="14395" y="29600"/>
                  <a:pt x="15256" y="29494"/>
                  <a:pt x="16087" y="29285"/>
                </a:cubicBezTo>
                <a:cubicBezTo>
                  <a:pt x="18892" y="28580"/>
                  <a:pt x="21350" y="26764"/>
                  <a:pt x="23055" y="24454"/>
                </a:cubicBezTo>
                <a:cubicBezTo>
                  <a:pt x="26824" y="19338"/>
                  <a:pt x="27022" y="12444"/>
                  <a:pt x="24390" y="6773"/>
                </a:cubicBezTo>
                <a:cubicBezTo>
                  <a:pt x="23191" y="4203"/>
                  <a:pt x="21190" y="1917"/>
                  <a:pt x="18570" y="830"/>
                </a:cubicBezTo>
                <a:cubicBezTo>
                  <a:pt x="17060" y="206"/>
                  <a:pt x="15430" y="1"/>
                  <a:pt x="13793" y="1"/>
                </a:cubicBezTo>
                <a:close/>
              </a:path>
            </a:pathLst>
          </a:custGeom>
          <a:solidFill>
            <a:srgbClr val="FFEAC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" name="Google Shape;1587;p20">
            <a:extLst>
              <a:ext uri="{FF2B5EF4-FFF2-40B4-BE49-F238E27FC236}">
                <a16:creationId xmlns:a16="http://schemas.microsoft.com/office/drawing/2014/main" id="{14B7792A-0BDA-F41E-B8C6-34E0628150D1}"/>
              </a:ext>
            </a:extLst>
          </p:cNvPr>
          <p:cNvSpPr/>
          <p:nvPr userDrawn="1"/>
        </p:nvSpPr>
        <p:spPr>
          <a:xfrm>
            <a:off x="-993407" y="-1534860"/>
            <a:ext cx="3516793" cy="4126339"/>
          </a:xfrm>
          <a:custGeom>
            <a:avLst/>
            <a:gdLst/>
            <a:ahLst/>
            <a:cxnLst/>
            <a:rect l="l" t="t" r="r" b="b"/>
            <a:pathLst>
              <a:path w="26961" h="31634" extrusionOk="0">
                <a:moveTo>
                  <a:pt x="15822" y="0"/>
                </a:moveTo>
                <a:cubicBezTo>
                  <a:pt x="13645" y="0"/>
                  <a:pt x="11454" y="518"/>
                  <a:pt x="9515" y="1515"/>
                </a:cubicBezTo>
                <a:cubicBezTo>
                  <a:pt x="5487" y="3591"/>
                  <a:pt x="2583" y="7569"/>
                  <a:pt x="1434" y="11955"/>
                </a:cubicBezTo>
                <a:cubicBezTo>
                  <a:pt x="1" y="17379"/>
                  <a:pt x="1125" y="24756"/>
                  <a:pt x="4226" y="29500"/>
                </a:cubicBezTo>
                <a:cubicBezTo>
                  <a:pt x="5017" y="30712"/>
                  <a:pt x="6397" y="31634"/>
                  <a:pt x="7798" y="31634"/>
                </a:cubicBezTo>
                <a:cubicBezTo>
                  <a:pt x="8082" y="31634"/>
                  <a:pt x="8368" y="31595"/>
                  <a:pt x="8650" y="31514"/>
                </a:cubicBezTo>
                <a:cubicBezTo>
                  <a:pt x="10219" y="31057"/>
                  <a:pt x="11145" y="29463"/>
                  <a:pt x="11677" y="27931"/>
                </a:cubicBezTo>
                <a:cubicBezTo>
                  <a:pt x="12208" y="26387"/>
                  <a:pt x="12517" y="24719"/>
                  <a:pt x="13518" y="23434"/>
                </a:cubicBezTo>
                <a:cubicBezTo>
                  <a:pt x="13901" y="22927"/>
                  <a:pt x="14420" y="22482"/>
                  <a:pt x="15050" y="22346"/>
                </a:cubicBezTo>
                <a:cubicBezTo>
                  <a:pt x="15234" y="22302"/>
                  <a:pt x="15421" y="22285"/>
                  <a:pt x="15610" y="22285"/>
                </a:cubicBezTo>
                <a:cubicBezTo>
                  <a:pt x="16002" y="22285"/>
                  <a:pt x="16400" y="22358"/>
                  <a:pt x="16792" y="22408"/>
                </a:cubicBezTo>
                <a:cubicBezTo>
                  <a:pt x="17120" y="22447"/>
                  <a:pt x="17453" y="22468"/>
                  <a:pt x="17785" y="22468"/>
                </a:cubicBezTo>
                <a:cubicBezTo>
                  <a:pt x="19331" y="22468"/>
                  <a:pt x="20887" y="22036"/>
                  <a:pt x="22117" y="21111"/>
                </a:cubicBezTo>
                <a:cubicBezTo>
                  <a:pt x="23625" y="19999"/>
                  <a:pt x="24588" y="18121"/>
                  <a:pt x="24428" y="16255"/>
                </a:cubicBezTo>
                <a:cubicBezTo>
                  <a:pt x="24304" y="14958"/>
                  <a:pt x="23674" y="13673"/>
                  <a:pt x="23970" y="12388"/>
                </a:cubicBezTo>
                <a:cubicBezTo>
                  <a:pt x="24230" y="11263"/>
                  <a:pt x="25169" y="10423"/>
                  <a:pt x="25676" y="9373"/>
                </a:cubicBezTo>
                <a:cubicBezTo>
                  <a:pt x="26961" y="6692"/>
                  <a:pt x="25008" y="3467"/>
                  <a:pt x="22513" y="1873"/>
                </a:cubicBezTo>
                <a:cubicBezTo>
                  <a:pt x="20521" y="608"/>
                  <a:pt x="18179" y="0"/>
                  <a:pt x="15822" y="0"/>
                </a:cubicBezTo>
                <a:close/>
              </a:path>
            </a:pathLst>
          </a:custGeom>
          <a:solidFill>
            <a:srgbClr val="FFEAC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" name="Google Shape;1860;p20">
            <a:extLst>
              <a:ext uri="{FF2B5EF4-FFF2-40B4-BE49-F238E27FC236}">
                <a16:creationId xmlns:a16="http://schemas.microsoft.com/office/drawing/2014/main" id="{69BD573C-72E1-DE10-6D3D-9F0E73B891F9}"/>
              </a:ext>
            </a:extLst>
          </p:cNvPr>
          <p:cNvGrpSpPr/>
          <p:nvPr userDrawn="1"/>
        </p:nvGrpSpPr>
        <p:grpSpPr>
          <a:xfrm rot="18000000">
            <a:off x="-96438" y="33889"/>
            <a:ext cx="1512762" cy="1164318"/>
            <a:chOff x="-215577" y="-76931"/>
            <a:chExt cx="2211318" cy="1701970"/>
          </a:xfrm>
        </p:grpSpPr>
        <p:sp>
          <p:nvSpPr>
            <p:cNvPr id="4" name="Google Shape;1861;p20">
              <a:extLst>
                <a:ext uri="{FF2B5EF4-FFF2-40B4-BE49-F238E27FC236}">
                  <a16:creationId xmlns:a16="http://schemas.microsoft.com/office/drawing/2014/main" id="{70F0B099-5B96-056E-5F3A-800287F8D0BE}"/>
                </a:ext>
              </a:extLst>
            </p:cNvPr>
            <p:cNvSpPr/>
            <p:nvPr/>
          </p:nvSpPr>
          <p:spPr>
            <a:xfrm>
              <a:off x="-215577" y="-76931"/>
              <a:ext cx="2133998" cy="1598803"/>
            </a:xfrm>
            <a:custGeom>
              <a:avLst/>
              <a:gdLst/>
              <a:ahLst/>
              <a:cxnLst/>
              <a:rect l="l" t="t" r="r" b="b"/>
              <a:pathLst>
                <a:path w="16360" h="12257" fill="none" extrusionOk="0">
                  <a:moveTo>
                    <a:pt x="13097" y="3114"/>
                  </a:moveTo>
                  <a:cubicBezTo>
                    <a:pt x="12924" y="3077"/>
                    <a:pt x="12739" y="3052"/>
                    <a:pt x="12554" y="3027"/>
                  </a:cubicBezTo>
                  <a:cubicBezTo>
                    <a:pt x="11219" y="2842"/>
                    <a:pt x="9947" y="2533"/>
                    <a:pt x="8748" y="1903"/>
                  </a:cubicBezTo>
                  <a:cubicBezTo>
                    <a:pt x="7945" y="1470"/>
                    <a:pt x="7167" y="951"/>
                    <a:pt x="6326" y="581"/>
                  </a:cubicBezTo>
                  <a:cubicBezTo>
                    <a:pt x="5486" y="210"/>
                    <a:pt x="4535" y="0"/>
                    <a:pt x="3645" y="210"/>
                  </a:cubicBezTo>
                  <a:cubicBezTo>
                    <a:pt x="2731" y="420"/>
                    <a:pt x="1953" y="1075"/>
                    <a:pt x="1446" y="1866"/>
                  </a:cubicBezTo>
                  <a:cubicBezTo>
                    <a:pt x="13" y="4090"/>
                    <a:pt x="0" y="7660"/>
                    <a:pt x="1495" y="9847"/>
                  </a:cubicBezTo>
                  <a:cubicBezTo>
                    <a:pt x="2496" y="11330"/>
                    <a:pt x="4424" y="12257"/>
                    <a:pt x="6153" y="11763"/>
                  </a:cubicBezTo>
                  <a:cubicBezTo>
                    <a:pt x="8192" y="11169"/>
                    <a:pt x="9329" y="8945"/>
                    <a:pt x="11466" y="8562"/>
                  </a:cubicBezTo>
                  <a:cubicBezTo>
                    <a:pt x="12232" y="8414"/>
                    <a:pt x="13035" y="8513"/>
                    <a:pt x="13802" y="8352"/>
                  </a:cubicBezTo>
                  <a:cubicBezTo>
                    <a:pt x="14419" y="8216"/>
                    <a:pt x="15012" y="7920"/>
                    <a:pt x="15470" y="7487"/>
                  </a:cubicBezTo>
                  <a:cubicBezTo>
                    <a:pt x="15951" y="7043"/>
                    <a:pt x="16322" y="6450"/>
                    <a:pt x="16334" y="5795"/>
                  </a:cubicBezTo>
                  <a:cubicBezTo>
                    <a:pt x="16359" y="4942"/>
                    <a:pt x="15754" y="4164"/>
                    <a:pt x="15025" y="3731"/>
                  </a:cubicBezTo>
                  <a:cubicBezTo>
                    <a:pt x="14432" y="3385"/>
                    <a:pt x="13777" y="3225"/>
                    <a:pt x="13097" y="3114"/>
                  </a:cubicBezTo>
                  <a:close/>
                </a:path>
              </a:pathLst>
            </a:custGeom>
            <a:noFill/>
            <a:ln w="9525" cap="rnd" cmpd="sng">
              <a:solidFill>
                <a:srgbClr val="4F7EBC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" name="Google Shape;1862;p20">
              <a:extLst>
                <a:ext uri="{FF2B5EF4-FFF2-40B4-BE49-F238E27FC236}">
                  <a16:creationId xmlns:a16="http://schemas.microsoft.com/office/drawing/2014/main" id="{224983DC-46AE-1B35-5A3C-C37DCA62B7B8}"/>
                </a:ext>
              </a:extLst>
            </p:cNvPr>
            <p:cNvSpPr/>
            <p:nvPr/>
          </p:nvSpPr>
          <p:spPr>
            <a:xfrm>
              <a:off x="-133401" y="678828"/>
              <a:ext cx="2051821" cy="946212"/>
            </a:xfrm>
            <a:custGeom>
              <a:avLst/>
              <a:gdLst/>
              <a:ahLst/>
              <a:cxnLst/>
              <a:rect l="l" t="t" r="r" b="b"/>
              <a:pathLst>
                <a:path w="15730" h="7254" fill="none" extrusionOk="0">
                  <a:moveTo>
                    <a:pt x="15655" y="421"/>
                  </a:moveTo>
                  <a:cubicBezTo>
                    <a:pt x="15704" y="359"/>
                    <a:pt x="15655" y="75"/>
                    <a:pt x="15704" y="1"/>
                  </a:cubicBezTo>
                  <a:cubicBezTo>
                    <a:pt x="15729" y="1286"/>
                    <a:pt x="15173" y="2484"/>
                    <a:pt x="14234" y="3090"/>
                  </a:cubicBezTo>
                  <a:cubicBezTo>
                    <a:pt x="13320" y="3658"/>
                    <a:pt x="12158" y="3547"/>
                    <a:pt x="11108" y="3782"/>
                  </a:cubicBezTo>
                  <a:cubicBezTo>
                    <a:pt x="10120" y="3979"/>
                    <a:pt x="9230" y="4498"/>
                    <a:pt x="8439" y="5116"/>
                  </a:cubicBezTo>
                  <a:cubicBezTo>
                    <a:pt x="7364" y="5969"/>
                    <a:pt x="6327" y="7105"/>
                    <a:pt x="4943" y="7204"/>
                  </a:cubicBezTo>
                  <a:cubicBezTo>
                    <a:pt x="4164" y="7253"/>
                    <a:pt x="3398" y="6945"/>
                    <a:pt x="2743" y="6512"/>
                  </a:cubicBezTo>
                  <a:cubicBezTo>
                    <a:pt x="1458" y="5660"/>
                    <a:pt x="260" y="3633"/>
                    <a:pt x="1" y="2101"/>
                  </a:cubicBezTo>
                </a:path>
              </a:pathLst>
            </a:custGeom>
            <a:noFill/>
            <a:ln w="9525" cap="rnd" cmpd="sng">
              <a:solidFill>
                <a:srgbClr val="4F7EBC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" name="Google Shape;1863;p20">
              <a:extLst>
                <a:ext uri="{FF2B5EF4-FFF2-40B4-BE49-F238E27FC236}">
                  <a16:creationId xmlns:a16="http://schemas.microsoft.com/office/drawing/2014/main" id="{3E618014-2B6B-F002-90F3-9B6FC64F2230}"/>
                </a:ext>
              </a:extLst>
            </p:cNvPr>
            <p:cNvSpPr/>
            <p:nvPr/>
          </p:nvSpPr>
          <p:spPr>
            <a:xfrm>
              <a:off x="245392" y="337210"/>
              <a:ext cx="883209" cy="691462"/>
            </a:xfrm>
            <a:custGeom>
              <a:avLst/>
              <a:gdLst/>
              <a:ahLst/>
              <a:cxnLst/>
              <a:rect l="l" t="t" r="r" b="b"/>
              <a:pathLst>
                <a:path w="6771" h="5301" fill="none" extrusionOk="0">
                  <a:moveTo>
                    <a:pt x="4881" y="791"/>
                  </a:moveTo>
                  <a:cubicBezTo>
                    <a:pt x="3904" y="285"/>
                    <a:pt x="2743" y="0"/>
                    <a:pt x="1730" y="396"/>
                  </a:cubicBezTo>
                  <a:cubicBezTo>
                    <a:pt x="692" y="791"/>
                    <a:pt x="0" y="1928"/>
                    <a:pt x="111" y="3028"/>
                  </a:cubicBezTo>
                  <a:cubicBezTo>
                    <a:pt x="222" y="4127"/>
                    <a:pt x="1149" y="5091"/>
                    <a:pt x="2249" y="5252"/>
                  </a:cubicBezTo>
                  <a:cubicBezTo>
                    <a:pt x="2619" y="5301"/>
                    <a:pt x="3015" y="5264"/>
                    <a:pt x="3385" y="5190"/>
                  </a:cubicBezTo>
                  <a:cubicBezTo>
                    <a:pt x="4164" y="5041"/>
                    <a:pt x="4930" y="4720"/>
                    <a:pt x="5535" y="4214"/>
                  </a:cubicBezTo>
                  <a:cubicBezTo>
                    <a:pt x="6005" y="3806"/>
                    <a:pt x="6771" y="2879"/>
                    <a:pt x="6635" y="2200"/>
                  </a:cubicBezTo>
                  <a:cubicBezTo>
                    <a:pt x="6511" y="1570"/>
                    <a:pt x="5375" y="1051"/>
                    <a:pt x="4881" y="791"/>
                  </a:cubicBezTo>
                  <a:close/>
                </a:path>
              </a:pathLst>
            </a:custGeom>
            <a:noFill/>
            <a:ln w="9525" cap="rnd" cmpd="sng">
              <a:solidFill>
                <a:srgbClr val="4F7EBC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" name="Google Shape;1864;p20">
              <a:extLst>
                <a:ext uri="{FF2B5EF4-FFF2-40B4-BE49-F238E27FC236}">
                  <a16:creationId xmlns:a16="http://schemas.microsoft.com/office/drawing/2014/main" id="{768AFF79-49D9-5C85-0394-DAE481F434C5}"/>
                </a:ext>
              </a:extLst>
            </p:cNvPr>
            <p:cNvSpPr/>
            <p:nvPr/>
          </p:nvSpPr>
          <p:spPr>
            <a:xfrm>
              <a:off x="482267" y="885181"/>
              <a:ext cx="45263" cy="19436"/>
            </a:xfrm>
            <a:custGeom>
              <a:avLst/>
              <a:gdLst/>
              <a:ahLst/>
              <a:cxnLst/>
              <a:rect l="l" t="t" r="r" b="b"/>
              <a:pathLst>
                <a:path w="347" h="149" fill="none" extrusionOk="0">
                  <a:moveTo>
                    <a:pt x="346" y="149"/>
                  </a:moveTo>
                  <a:cubicBezTo>
                    <a:pt x="223" y="124"/>
                    <a:pt x="99" y="74"/>
                    <a:pt x="0" y="0"/>
                  </a:cubicBezTo>
                </a:path>
              </a:pathLst>
            </a:custGeom>
            <a:noFill/>
            <a:ln w="9525" cap="rnd" cmpd="sng">
              <a:solidFill>
                <a:srgbClr val="4F7EBC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" name="Google Shape;1865;p20">
              <a:extLst>
                <a:ext uri="{FF2B5EF4-FFF2-40B4-BE49-F238E27FC236}">
                  <a16:creationId xmlns:a16="http://schemas.microsoft.com/office/drawing/2014/main" id="{DA4B20ED-6277-8762-92C7-E02A2920C5F6}"/>
                </a:ext>
              </a:extLst>
            </p:cNvPr>
            <p:cNvSpPr/>
            <p:nvPr/>
          </p:nvSpPr>
          <p:spPr>
            <a:xfrm>
              <a:off x="508094" y="944791"/>
              <a:ext cx="24262" cy="4957"/>
            </a:xfrm>
            <a:custGeom>
              <a:avLst/>
              <a:gdLst/>
              <a:ahLst/>
              <a:cxnLst/>
              <a:rect l="l" t="t" r="r" b="b"/>
              <a:pathLst>
                <a:path w="186" h="38" fill="none" extrusionOk="0">
                  <a:moveTo>
                    <a:pt x="185" y="25"/>
                  </a:moveTo>
                  <a:cubicBezTo>
                    <a:pt x="124" y="38"/>
                    <a:pt x="62" y="25"/>
                    <a:pt x="0" y="0"/>
                  </a:cubicBezTo>
                </a:path>
              </a:pathLst>
            </a:custGeom>
            <a:noFill/>
            <a:ln w="9525" cap="rnd" cmpd="sng">
              <a:solidFill>
                <a:srgbClr val="4F7EBC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" name="Google Shape;1866;p20">
              <a:extLst>
                <a:ext uri="{FF2B5EF4-FFF2-40B4-BE49-F238E27FC236}">
                  <a16:creationId xmlns:a16="http://schemas.microsoft.com/office/drawing/2014/main" id="{2BFC4229-2634-8C2A-BAA7-2394630E0C6E}"/>
                </a:ext>
              </a:extLst>
            </p:cNvPr>
            <p:cNvSpPr/>
            <p:nvPr/>
          </p:nvSpPr>
          <p:spPr>
            <a:xfrm>
              <a:off x="433875" y="907746"/>
              <a:ext cx="30784" cy="13044"/>
            </a:xfrm>
            <a:custGeom>
              <a:avLst/>
              <a:gdLst/>
              <a:ahLst/>
              <a:cxnLst/>
              <a:rect l="l" t="t" r="r" b="b"/>
              <a:pathLst>
                <a:path w="236" h="100" fill="none" extrusionOk="0">
                  <a:moveTo>
                    <a:pt x="235" y="99"/>
                  </a:moveTo>
                  <a:cubicBezTo>
                    <a:pt x="149" y="87"/>
                    <a:pt x="75" y="50"/>
                    <a:pt x="1" y="0"/>
                  </a:cubicBezTo>
                </a:path>
              </a:pathLst>
            </a:custGeom>
            <a:noFill/>
            <a:ln w="9525" cap="rnd" cmpd="sng">
              <a:solidFill>
                <a:srgbClr val="4F7EBC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" name="Google Shape;1867;p20">
              <a:extLst>
                <a:ext uri="{FF2B5EF4-FFF2-40B4-BE49-F238E27FC236}">
                  <a16:creationId xmlns:a16="http://schemas.microsoft.com/office/drawing/2014/main" id="{158933F4-F61E-7ED3-91EB-CEB1ED6AD2D0}"/>
                </a:ext>
              </a:extLst>
            </p:cNvPr>
            <p:cNvSpPr/>
            <p:nvPr/>
          </p:nvSpPr>
          <p:spPr>
            <a:xfrm>
              <a:off x="470919" y="825570"/>
              <a:ext cx="16305" cy="8087"/>
            </a:xfrm>
            <a:custGeom>
              <a:avLst/>
              <a:gdLst/>
              <a:ahLst/>
              <a:cxnLst/>
              <a:rect l="l" t="t" r="r" b="b"/>
              <a:pathLst>
                <a:path w="125" h="62" fill="none" extrusionOk="0">
                  <a:moveTo>
                    <a:pt x="124" y="62"/>
                  </a:moveTo>
                  <a:cubicBezTo>
                    <a:pt x="75" y="50"/>
                    <a:pt x="38" y="25"/>
                    <a:pt x="1" y="0"/>
                  </a:cubicBezTo>
                </a:path>
              </a:pathLst>
            </a:custGeom>
            <a:noFill/>
            <a:ln w="9525" cap="rnd" cmpd="sng">
              <a:solidFill>
                <a:srgbClr val="4F7EBC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868;p20">
              <a:extLst>
                <a:ext uri="{FF2B5EF4-FFF2-40B4-BE49-F238E27FC236}">
                  <a16:creationId xmlns:a16="http://schemas.microsoft.com/office/drawing/2014/main" id="{646C40F3-4604-A9ED-BC70-E3D3D50E8058}"/>
                </a:ext>
              </a:extLst>
            </p:cNvPr>
            <p:cNvSpPr/>
            <p:nvPr/>
          </p:nvSpPr>
          <p:spPr>
            <a:xfrm>
              <a:off x="390439" y="838353"/>
              <a:ext cx="19436" cy="9913"/>
            </a:xfrm>
            <a:custGeom>
              <a:avLst/>
              <a:gdLst/>
              <a:ahLst/>
              <a:cxnLst/>
              <a:rect l="l" t="t" r="r" b="b"/>
              <a:pathLst>
                <a:path w="149" h="76" fill="none" extrusionOk="0">
                  <a:moveTo>
                    <a:pt x="148" y="75"/>
                  </a:moveTo>
                  <a:cubicBezTo>
                    <a:pt x="99" y="63"/>
                    <a:pt x="49" y="38"/>
                    <a:pt x="0" y="1"/>
                  </a:cubicBezTo>
                </a:path>
              </a:pathLst>
            </a:custGeom>
            <a:noFill/>
            <a:ln w="9525" cap="rnd" cmpd="sng">
              <a:solidFill>
                <a:srgbClr val="4F7EBC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1869;p20">
              <a:extLst>
                <a:ext uri="{FF2B5EF4-FFF2-40B4-BE49-F238E27FC236}">
                  <a16:creationId xmlns:a16="http://schemas.microsoft.com/office/drawing/2014/main" id="{7C38E1E5-85CC-1E55-F917-020FAD6B6D15}"/>
                </a:ext>
              </a:extLst>
            </p:cNvPr>
            <p:cNvSpPr/>
            <p:nvPr/>
          </p:nvSpPr>
          <p:spPr>
            <a:xfrm>
              <a:off x="1908477" y="656262"/>
              <a:ext cx="87264" cy="82308"/>
            </a:xfrm>
            <a:custGeom>
              <a:avLst/>
              <a:gdLst/>
              <a:ahLst/>
              <a:cxnLst/>
              <a:rect l="l" t="t" r="r" b="b"/>
              <a:pathLst>
                <a:path w="669" h="631" fill="none" extrusionOk="0">
                  <a:moveTo>
                    <a:pt x="125" y="13"/>
                  </a:moveTo>
                  <a:cubicBezTo>
                    <a:pt x="310" y="1"/>
                    <a:pt x="557" y="26"/>
                    <a:pt x="619" y="211"/>
                  </a:cubicBezTo>
                  <a:cubicBezTo>
                    <a:pt x="668" y="347"/>
                    <a:pt x="569" y="507"/>
                    <a:pt x="446" y="569"/>
                  </a:cubicBezTo>
                  <a:cubicBezTo>
                    <a:pt x="310" y="631"/>
                    <a:pt x="149" y="631"/>
                    <a:pt x="1" y="631"/>
                  </a:cubicBezTo>
                </a:path>
              </a:pathLst>
            </a:custGeom>
            <a:noFill/>
            <a:ln w="9525" cap="rnd" cmpd="sng">
              <a:solidFill>
                <a:srgbClr val="4F7EBC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4" name="Google Shape;163;p23">
            <a:extLst>
              <a:ext uri="{FF2B5EF4-FFF2-40B4-BE49-F238E27FC236}">
                <a16:creationId xmlns:a16="http://schemas.microsoft.com/office/drawing/2014/main" id="{2AEB3E9A-87BF-6203-C1A2-39BB15758D90}"/>
              </a:ext>
            </a:extLst>
          </p:cNvPr>
          <p:cNvSpPr/>
          <p:nvPr userDrawn="1"/>
        </p:nvSpPr>
        <p:spPr>
          <a:xfrm>
            <a:off x="1639092" y="241734"/>
            <a:ext cx="4281490" cy="1591799"/>
          </a:xfrm>
          <a:custGeom>
            <a:avLst/>
            <a:gdLst/>
            <a:ahLst/>
            <a:cxnLst/>
            <a:rect l="l" t="t" r="r" b="b"/>
            <a:pathLst>
              <a:path w="261674" h="177363" extrusionOk="0">
                <a:moveTo>
                  <a:pt x="1300" y="102929"/>
                </a:moveTo>
                <a:cubicBezTo>
                  <a:pt x="-270" y="86533"/>
                  <a:pt x="-1110" y="65092"/>
                  <a:pt x="2927" y="51033"/>
                </a:cubicBezTo>
                <a:cubicBezTo>
                  <a:pt x="6964" y="36974"/>
                  <a:pt x="12851" y="26574"/>
                  <a:pt x="25524" y="18573"/>
                </a:cubicBezTo>
                <a:cubicBezTo>
                  <a:pt x="38197" y="10572"/>
                  <a:pt x="55473" y="5929"/>
                  <a:pt x="78966" y="3027"/>
                </a:cubicBezTo>
                <a:cubicBezTo>
                  <a:pt x="102459" y="125"/>
                  <a:pt x="140692" y="-1076"/>
                  <a:pt x="166483" y="1160"/>
                </a:cubicBezTo>
                <a:cubicBezTo>
                  <a:pt x="192274" y="3396"/>
                  <a:pt x="218505" y="8117"/>
                  <a:pt x="233710" y="16442"/>
                </a:cubicBezTo>
                <a:cubicBezTo>
                  <a:pt x="248915" y="24768"/>
                  <a:pt x="253136" y="38172"/>
                  <a:pt x="257713" y="51113"/>
                </a:cubicBezTo>
                <a:cubicBezTo>
                  <a:pt x="262290" y="64054"/>
                  <a:pt x="262031" y="79426"/>
                  <a:pt x="261173" y="94086"/>
                </a:cubicBezTo>
                <a:cubicBezTo>
                  <a:pt x="260315" y="108747"/>
                  <a:pt x="257840" y="127442"/>
                  <a:pt x="252564" y="139076"/>
                </a:cubicBezTo>
                <a:cubicBezTo>
                  <a:pt x="247288" y="150710"/>
                  <a:pt x="241252" y="157796"/>
                  <a:pt x="229519" y="163889"/>
                </a:cubicBezTo>
                <a:cubicBezTo>
                  <a:pt x="217786" y="169983"/>
                  <a:pt x="201711" y="173485"/>
                  <a:pt x="182166" y="175637"/>
                </a:cubicBezTo>
                <a:cubicBezTo>
                  <a:pt x="162621" y="177789"/>
                  <a:pt x="133946" y="177615"/>
                  <a:pt x="112247" y="176800"/>
                </a:cubicBezTo>
                <a:cubicBezTo>
                  <a:pt x="90548" y="175985"/>
                  <a:pt x="68623" y="175312"/>
                  <a:pt x="51973" y="170747"/>
                </a:cubicBezTo>
                <a:cubicBezTo>
                  <a:pt x="35323" y="166182"/>
                  <a:pt x="20795" y="160714"/>
                  <a:pt x="12349" y="149411"/>
                </a:cubicBezTo>
                <a:cubicBezTo>
                  <a:pt x="3904" y="138108"/>
                  <a:pt x="2870" y="119325"/>
                  <a:pt x="1300" y="102929"/>
                </a:cubicBezTo>
                <a:close/>
              </a:path>
            </a:pathLst>
          </a:custGeom>
          <a:solidFill>
            <a:srgbClr val="4F7EBC"/>
          </a:solidFill>
          <a:ln>
            <a:noFill/>
          </a:ln>
        </p:spPr>
        <p:txBody>
          <a:bodyPr/>
          <a:lstStyle/>
          <a:p>
            <a:endParaRPr lang="fr-FR"/>
          </a:p>
        </p:txBody>
      </p:sp>
      <p:sp>
        <p:nvSpPr>
          <p:cNvPr id="25" name="Google Shape;165;p23">
            <a:extLst>
              <a:ext uri="{FF2B5EF4-FFF2-40B4-BE49-F238E27FC236}">
                <a16:creationId xmlns:a16="http://schemas.microsoft.com/office/drawing/2014/main" id="{F94174ED-7221-EC20-A811-BC4CD83C671C}"/>
              </a:ext>
            </a:extLst>
          </p:cNvPr>
          <p:cNvSpPr/>
          <p:nvPr userDrawn="1"/>
        </p:nvSpPr>
        <p:spPr>
          <a:xfrm rot="11176405" flipH="1">
            <a:off x="5567561" y="95272"/>
            <a:ext cx="164055" cy="185102"/>
          </a:xfrm>
          <a:custGeom>
            <a:avLst/>
            <a:gdLst/>
            <a:ahLst/>
            <a:cxnLst/>
            <a:rect l="l" t="t" r="r" b="b"/>
            <a:pathLst>
              <a:path w="1356" h="1567" extrusionOk="0">
                <a:moveTo>
                  <a:pt x="685" y="1"/>
                </a:moveTo>
                <a:cubicBezTo>
                  <a:pt x="353" y="1"/>
                  <a:pt x="71" y="270"/>
                  <a:pt x="37" y="635"/>
                </a:cubicBezTo>
                <a:cubicBezTo>
                  <a:pt x="0" y="1040"/>
                  <a:pt x="362" y="1542"/>
                  <a:pt x="707" y="1565"/>
                </a:cubicBezTo>
                <a:cubicBezTo>
                  <a:pt x="715" y="1566"/>
                  <a:pt x="723" y="1566"/>
                  <a:pt x="731" y="1566"/>
                </a:cubicBezTo>
                <a:cubicBezTo>
                  <a:pt x="1017" y="1566"/>
                  <a:pt x="1274" y="1217"/>
                  <a:pt x="1315" y="765"/>
                </a:cubicBezTo>
                <a:cubicBezTo>
                  <a:pt x="1355" y="363"/>
                  <a:pt x="1116" y="44"/>
                  <a:pt x="747" y="4"/>
                </a:cubicBezTo>
                <a:cubicBezTo>
                  <a:pt x="726" y="2"/>
                  <a:pt x="706" y="1"/>
                  <a:pt x="685" y="1"/>
                </a:cubicBezTo>
                <a:close/>
              </a:path>
            </a:pathLst>
          </a:custGeom>
          <a:solidFill>
            <a:srgbClr val="4F7EB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" name="Google Shape;166;p23">
            <a:extLst>
              <a:ext uri="{FF2B5EF4-FFF2-40B4-BE49-F238E27FC236}">
                <a16:creationId xmlns:a16="http://schemas.microsoft.com/office/drawing/2014/main" id="{779DE19A-2EF3-F168-F32B-EE2E2A78D95F}"/>
              </a:ext>
            </a:extLst>
          </p:cNvPr>
          <p:cNvSpPr/>
          <p:nvPr userDrawn="1"/>
        </p:nvSpPr>
        <p:spPr>
          <a:xfrm rot="11176405" flipH="1">
            <a:off x="6110020" y="485054"/>
            <a:ext cx="118565" cy="147303"/>
          </a:xfrm>
          <a:custGeom>
            <a:avLst/>
            <a:gdLst/>
            <a:ahLst/>
            <a:cxnLst/>
            <a:rect l="l" t="t" r="r" b="b"/>
            <a:pathLst>
              <a:path w="980" h="1247" extrusionOk="0">
                <a:moveTo>
                  <a:pt x="543" y="1"/>
                </a:moveTo>
                <a:cubicBezTo>
                  <a:pt x="216" y="1"/>
                  <a:pt x="55" y="205"/>
                  <a:pt x="0" y="533"/>
                </a:cubicBezTo>
                <a:cubicBezTo>
                  <a:pt x="83" y="809"/>
                  <a:pt x="60" y="1157"/>
                  <a:pt x="446" y="1243"/>
                </a:cubicBezTo>
                <a:cubicBezTo>
                  <a:pt x="455" y="1245"/>
                  <a:pt x="465" y="1246"/>
                  <a:pt x="474" y="1246"/>
                </a:cubicBezTo>
                <a:cubicBezTo>
                  <a:pt x="683" y="1246"/>
                  <a:pt x="980" y="776"/>
                  <a:pt x="977" y="443"/>
                </a:cubicBezTo>
                <a:cubicBezTo>
                  <a:pt x="977" y="180"/>
                  <a:pt x="844" y="15"/>
                  <a:pt x="575" y="1"/>
                </a:cubicBezTo>
                <a:cubicBezTo>
                  <a:pt x="564" y="1"/>
                  <a:pt x="553" y="1"/>
                  <a:pt x="543" y="1"/>
                </a:cubicBezTo>
                <a:close/>
              </a:path>
            </a:pathLst>
          </a:custGeom>
          <a:solidFill>
            <a:srgbClr val="4F7EB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" name="Google Shape;167;p23">
            <a:extLst>
              <a:ext uri="{FF2B5EF4-FFF2-40B4-BE49-F238E27FC236}">
                <a16:creationId xmlns:a16="http://schemas.microsoft.com/office/drawing/2014/main" id="{2CAE5847-943B-4865-4315-C3E8CB8BFDDA}"/>
              </a:ext>
            </a:extLst>
          </p:cNvPr>
          <p:cNvSpPr/>
          <p:nvPr userDrawn="1"/>
        </p:nvSpPr>
        <p:spPr>
          <a:xfrm rot="11176405" flipH="1">
            <a:off x="6021190" y="293349"/>
            <a:ext cx="90496" cy="70994"/>
          </a:xfrm>
          <a:custGeom>
            <a:avLst/>
            <a:gdLst/>
            <a:ahLst/>
            <a:cxnLst/>
            <a:rect l="l" t="t" r="r" b="b"/>
            <a:pathLst>
              <a:path w="748" h="601" extrusionOk="0">
                <a:moveTo>
                  <a:pt x="305" y="0"/>
                </a:moveTo>
                <a:cubicBezTo>
                  <a:pt x="279" y="0"/>
                  <a:pt x="250" y="5"/>
                  <a:pt x="219" y="15"/>
                </a:cubicBezTo>
                <a:cubicBezTo>
                  <a:pt x="0" y="84"/>
                  <a:pt x="20" y="263"/>
                  <a:pt x="53" y="496"/>
                </a:cubicBezTo>
                <a:cubicBezTo>
                  <a:pt x="73" y="489"/>
                  <a:pt x="94" y="486"/>
                  <a:pt x="114" y="486"/>
                </a:cubicBezTo>
                <a:cubicBezTo>
                  <a:pt x="239" y="486"/>
                  <a:pt x="352" y="600"/>
                  <a:pt x="479" y="600"/>
                </a:cubicBezTo>
                <a:cubicBezTo>
                  <a:pt x="531" y="600"/>
                  <a:pt x="586" y="581"/>
                  <a:pt x="644" y="526"/>
                </a:cubicBezTo>
                <a:cubicBezTo>
                  <a:pt x="747" y="430"/>
                  <a:pt x="647" y="320"/>
                  <a:pt x="591" y="231"/>
                </a:cubicBezTo>
                <a:cubicBezTo>
                  <a:pt x="519" y="117"/>
                  <a:pt x="440" y="0"/>
                  <a:pt x="305" y="0"/>
                </a:cubicBezTo>
                <a:close/>
              </a:path>
            </a:pathLst>
          </a:custGeom>
          <a:solidFill>
            <a:srgbClr val="4F7EB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" name="Google Shape;168;p23">
            <a:extLst>
              <a:ext uri="{FF2B5EF4-FFF2-40B4-BE49-F238E27FC236}">
                <a16:creationId xmlns:a16="http://schemas.microsoft.com/office/drawing/2014/main" id="{CF37AFA5-89E1-01BA-0E30-24273628FF96}"/>
              </a:ext>
            </a:extLst>
          </p:cNvPr>
          <p:cNvSpPr/>
          <p:nvPr userDrawn="1"/>
        </p:nvSpPr>
        <p:spPr>
          <a:xfrm rot="11176405" flipH="1">
            <a:off x="6059019" y="812014"/>
            <a:ext cx="61218" cy="78318"/>
          </a:xfrm>
          <a:custGeom>
            <a:avLst/>
            <a:gdLst/>
            <a:ahLst/>
            <a:cxnLst/>
            <a:rect l="l" t="t" r="r" b="b"/>
            <a:pathLst>
              <a:path w="506" h="663" extrusionOk="0">
                <a:moveTo>
                  <a:pt x="323" y="0"/>
                </a:moveTo>
                <a:cubicBezTo>
                  <a:pt x="283" y="0"/>
                  <a:pt x="241" y="13"/>
                  <a:pt x="207" y="41"/>
                </a:cubicBezTo>
                <a:cubicBezTo>
                  <a:pt x="1" y="197"/>
                  <a:pt x="4" y="403"/>
                  <a:pt x="124" y="662"/>
                </a:cubicBezTo>
                <a:cubicBezTo>
                  <a:pt x="416" y="549"/>
                  <a:pt x="505" y="353"/>
                  <a:pt x="472" y="124"/>
                </a:cubicBezTo>
                <a:cubicBezTo>
                  <a:pt x="462" y="43"/>
                  <a:pt x="395" y="0"/>
                  <a:pt x="323" y="0"/>
                </a:cubicBezTo>
                <a:close/>
              </a:path>
            </a:pathLst>
          </a:custGeom>
          <a:solidFill>
            <a:srgbClr val="4F7EB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" name="Google Shape;170;p23">
            <a:extLst>
              <a:ext uri="{FF2B5EF4-FFF2-40B4-BE49-F238E27FC236}">
                <a16:creationId xmlns:a16="http://schemas.microsoft.com/office/drawing/2014/main" id="{13025DBD-B289-C110-E57B-F0F7E5BDAA34}"/>
              </a:ext>
            </a:extLst>
          </p:cNvPr>
          <p:cNvSpPr/>
          <p:nvPr userDrawn="1"/>
        </p:nvSpPr>
        <p:spPr>
          <a:xfrm rot="3740636" flipH="1">
            <a:off x="1259063" y="907706"/>
            <a:ext cx="160184" cy="189589"/>
          </a:xfrm>
          <a:custGeom>
            <a:avLst/>
            <a:gdLst/>
            <a:ahLst/>
            <a:cxnLst/>
            <a:rect l="l" t="t" r="r" b="b"/>
            <a:pathLst>
              <a:path w="1356" h="1567" extrusionOk="0">
                <a:moveTo>
                  <a:pt x="685" y="1"/>
                </a:moveTo>
                <a:cubicBezTo>
                  <a:pt x="353" y="1"/>
                  <a:pt x="71" y="270"/>
                  <a:pt x="37" y="635"/>
                </a:cubicBezTo>
                <a:cubicBezTo>
                  <a:pt x="0" y="1040"/>
                  <a:pt x="362" y="1542"/>
                  <a:pt x="707" y="1565"/>
                </a:cubicBezTo>
                <a:cubicBezTo>
                  <a:pt x="715" y="1566"/>
                  <a:pt x="723" y="1566"/>
                  <a:pt x="731" y="1566"/>
                </a:cubicBezTo>
                <a:cubicBezTo>
                  <a:pt x="1017" y="1566"/>
                  <a:pt x="1274" y="1217"/>
                  <a:pt x="1315" y="765"/>
                </a:cubicBezTo>
                <a:cubicBezTo>
                  <a:pt x="1355" y="363"/>
                  <a:pt x="1116" y="44"/>
                  <a:pt x="747" y="4"/>
                </a:cubicBezTo>
                <a:cubicBezTo>
                  <a:pt x="726" y="2"/>
                  <a:pt x="706" y="1"/>
                  <a:pt x="685" y="1"/>
                </a:cubicBezTo>
                <a:close/>
              </a:path>
            </a:pathLst>
          </a:custGeom>
          <a:solidFill>
            <a:srgbClr val="4F7EB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" name="Google Shape;171;p23">
            <a:extLst>
              <a:ext uri="{FF2B5EF4-FFF2-40B4-BE49-F238E27FC236}">
                <a16:creationId xmlns:a16="http://schemas.microsoft.com/office/drawing/2014/main" id="{3A9FF949-4B3F-28B4-7B32-DDDB72854B9B}"/>
              </a:ext>
            </a:extLst>
          </p:cNvPr>
          <p:cNvSpPr/>
          <p:nvPr userDrawn="1"/>
        </p:nvSpPr>
        <p:spPr>
          <a:xfrm rot="3740636" flipH="1">
            <a:off x="1699832" y="293172"/>
            <a:ext cx="115767" cy="150874"/>
          </a:xfrm>
          <a:custGeom>
            <a:avLst/>
            <a:gdLst/>
            <a:ahLst/>
            <a:cxnLst/>
            <a:rect l="l" t="t" r="r" b="b"/>
            <a:pathLst>
              <a:path w="980" h="1247" extrusionOk="0">
                <a:moveTo>
                  <a:pt x="543" y="1"/>
                </a:moveTo>
                <a:cubicBezTo>
                  <a:pt x="216" y="1"/>
                  <a:pt x="55" y="205"/>
                  <a:pt x="0" y="533"/>
                </a:cubicBezTo>
                <a:cubicBezTo>
                  <a:pt x="83" y="809"/>
                  <a:pt x="60" y="1157"/>
                  <a:pt x="446" y="1243"/>
                </a:cubicBezTo>
                <a:cubicBezTo>
                  <a:pt x="455" y="1245"/>
                  <a:pt x="465" y="1246"/>
                  <a:pt x="474" y="1246"/>
                </a:cubicBezTo>
                <a:cubicBezTo>
                  <a:pt x="683" y="1246"/>
                  <a:pt x="980" y="776"/>
                  <a:pt x="977" y="443"/>
                </a:cubicBezTo>
                <a:cubicBezTo>
                  <a:pt x="977" y="180"/>
                  <a:pt x="844" y="15"/>
                  <a:pt x="575" y="1"/>
                </a:cubicBezTo>
                <a:cubicBezTo>
                  <a:pt x="564" y="1"/>
                  <a:pt x="553" y="1"/>
                  <a:pt x="543" y="1"/>
                </a:cubicBezTo>
                <a:close/>
              </a:path>
            </a:pathLst>
          </a:custGeom>
          <a:solidFill>
            <a:srgbClr val="4F7EB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" name="Google Shape;172;p23">
            <a:extLst>
              <a:ext uri="{FF2B5EF4-FFF2-40B4-BE49-F238E27FC236}">
                <a16:creationId xmlns:a16="http://schemas.microsoft.com/office/drawing/2014/main" id="{91E2C209-C6E7-6FED-403D-E95C683CCD6B}"/>
              </a:ext>
            </a:extLst>
          </p:cNvPr>
          <p:cNvSpPr/>
          <p:nvPr userDrawn="1"/>
        </p:nvSpPr>
        <p:spPr>
          <a:xfrm rot="3740636" flipH="1">
            <a:off x="1341295" y="547961"/>
            <a:ext cx="88360" cy="72715"/>
          </a:xfrm>
          <a:custGeom>
            <a:avLst/>
            <a:gdLst/>
            <a:ahLst/>
            <a:cxnLst/>
            <a:rect l="l" t="t" r="r" b="b"/>
            <a:pathLst>
              <a:path w="748" h="601" extrusionOk="0">
                <a:moveTo>
                  <a:pt x="305" y="0"/>
                </a:moveTo>
                <a:cubicBezTo>
                  <a:pt x="279" y="0"/>
                  <a:pt x="250" y="5"/>
                  <a:pt x="219" y="15"/>
                </a:cubicBezTo>
                <a:cubicBezTo>
                  <a:pt x="0" y="84"/>
                  <a:pt x="20" y="263"/>
                  <a:pt x="53" y="496"/>
                </a:cubicBezTo>
                <a:cubicBezTo>
                  <a:pt x="73" y="489"/>
                  <a:pt x="94" y="486"/>
                  <a:pt x="114" y="486"/>
                </a:cubicBezTo>
                <a:cubicBezTo>
                  <a:pt x="239" y="486"/>
                  <a:pt x="352" y="600"/>
                  <a:pt x="479" y="600"/>
                </a:cubicBezTo>
                <a:cubicBezTo>
                  <a:pt x="531" y="600"/>
                  <a:pt x="586" y="581"/>
                  <a:pt x="644" y="526"/>
                </a:cubicBezTo>
                <a:cubicBezTo>
                  <a:pt x="747" y="430"/>
                  <a:pt x="647" y="320"/>
                  <a:pt x="591" y="231"/>
                </a:cubicBezTo>
                <a:cubicBezTo>
                  <a:pt x="519" y="117"/>
                  <a:pt x="440" y="0"/>
                  <a:pt x="305" y="0"/>
                </a:cubicBezTo>
                <a:close/>
              </a:path>
            </a:pathLst>
          </a:custGeom>
          <a:solidFill>
            <a:srgbClr val="4F7EB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" name="Google Shape;173;p23">
            <a:extLst>
              <a:ext uri="{FF2B5EF4-FFF2-40B4-BE49-F238E27FC236}">
                <a16:creationId xmlns:a16="http://schemas.microsoft.com/office/drawing/2014/main" id="{5D4D9730-8CCF-24EA-D57B-A95F0D31A70A}"/>
              </a:ext>
            </a:extLst>
          </p:cNvPr>
          <p:cNvSpPr/>
          <p:nvPr userDrawn="1"/>
        </p:nvSpPr>
        <p:spPr>
          <a:xfrm rot="3740636" flipH="1">
            <a:off x="1478269" y="155738"/>
            <a:ext cx="59773" cy="80216"/>
          </a:xfrm>
          <a:custGeom>
            <a:avLst/>
            <a:gdLst/>
            <a:ahLst/>
            <a:cxnLst/>
            <a:rect l="l" t="t" r="r" b="b"/>
            <a:pathLst>
              <a:path w="506" h="663" extrusionOk="0">
                <a:moveTo>
                  <a:pt x="323" y="0"/>
                </a:moveTo>
                <a:cubicBezTo>
                  <a:pt x="283" y="0"/>
                  <a:pt x="241" y="13"/>
                  <a:pt x="207" y="41"/>
                </a:cubicBezTo>
                <a:cubicBezTo>
                  <a:pt x="1" y="197"/>
                  <a:pt x="4" y="403"/>
                  <a:pt x="124" y="662"/>
                </a:cubicBezTo>
                <a:cubicBezTo>
                  <a:pt x="416" y="549"/>
                  <a:pt x="505" y="353"/>
                  <a:pt x="472" y="124"/>
                </a:cubicBezTo>
                <a:cubicBezTo>
                  <a:pt x="462" y="43"/>
                  <a:pt x="395" y="0"/>
                  <a:pt x="323" y="0"/>
                </a:cubicBezTo>
                <a:close/>
              </a:path>
            </a:pathLst>
          </a:custGeom>
          <a:solidFill>
            <a:srgbClr val="4F7EB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" name="Google Shape;1584;p20">
            <a:extLst>
              <a:ext uri="{FF2B5EF4-FFF2-40B4-BE49-F238E27FC236}">
                <a16:creationId xmlns:a16="http://schemas.microsoft.com/office/drawing/2014/main" id="{D1C3F448-0CAE-1B5E-BA2D-17FACCDD376C}"/>
              </a:ext>
            </a:extLst>
          </p:cNvPr>
          <p:cNvSpPr/>
          <p:nvPr userDrawn="1"/>
        </p:nvSpPr>
        <p:spPr>
          <a:xfrm>
            <a:off x="-1475334" y="8708501"/>
            <a:ext cx="3868068" cy="3214172"/>
          </a:xfrm>
          <a:custGeom>
            <a:avLst/>
            <a:gdLst/>
            <a:ahLst/>
            <a:cxnLst/>
            <a:rect l="l" t="t" r="r" b="b"/>
            <a:pathLst>
              <a:path w="29654" h="24641" extrusionOk="0">
                <a:moveTo>
                  <a:pt x="10225" y="0"/>
                </a:moveTo>
                <a:cubicBezTo>
                  <a:pt x="9198" y="0"/>
                  <a:pt x="8171" y="249"/>
                  <a:pt x="7256" y="715"/>
                </a:cubicBezTo>
                <a:lnTo>
                  <a:pt x="7256" y="715"/>
                </a:lnTo>
                <a:lnTo>
                  <a:pt x="7413" y="602"/>
                </a:lnTo>
                <a:lnTo>
                  <a:pt x="7413" y="602"/>
                </a:lnTo>
                <a:cubicBezTo>
                  <a:pt x="4596" y="1331"/>
                  <a:pt x="2385" y="3666"/>
                  <a:pt x="1273" y="6359"/>
                </a:cubicBezTo>
                <a:cubicBezTo>
                  <a:pt x="148" y="9041"/>
                  <a:pt x="0" y="12043"/>
                  <a:pt x="223" y="14947"/>
                </a:cubicBezTo>
                <a:cubicBezTo>
                  <a:pt x="420" y="17517"/>
                  <a:pt x="1001" y="20272"/>
                  <a:pt x="2953" y="21952"/>
                </a:cubicBezTo>
                <a:cubicBezTo>
                  <a:pt x="3966" y="22829"/>
                  <a:pt x="5251" y="23324"/>
                  <a:pt x="6549" y="23694"/>
                </a:cubicBezTo>
                <a:cubicBezTo>
                  <a:pt x="8751" y="24329"/>
                  <a:pt x="11040" y="24641"/>
                  <a:pt x="13329" y="24641"/>
                </a:cubicBezTo>
                <a:cubicBezTo>
                  <a:pt x="17462" y="24641"/>
                  <a:pt x="21597" y="23623"/>
                  <a:pt x="25230" y="21643"/>
                </a:cubicBezTo>
                <a:cubicBezTo>
                  <a:pt x="26960" y="20704"/>
                  <a:pt x="28690" y="19407"/>
                  <a:pt x="29184" y="17504"/>
                </a:cubicBezTo>
                <a:cubicBezTo>
                  <a:pt x="29653" y="15774"/>
                  <a:pt x="28937" y="13884"/>
                  <a:pt x="27701" y="12587"/>
                </a:cubicBezTo>
                <a:cubicBezTo>
                  <a:pt x="26478" y="11289"/>
                  <a:pt x="24785" y="10511"/>
                  <a:pt x="23068" y="10004"/>
                </a:cubicBezTo>
                <a:cubicBezTo>
                  <a:pt x="20770" y="9337"/>
                  <a:pt x="18039" y="8855"/>
                  <a:pt x="16952" y="6718"/>
                </a:cubicBezTo>
                <a:cubicBezTo>
                  <a:pt x="16581" y="5989"/>
                  <a:pt x="16482" y="5149"/>
                  <a:pt x="16223" y="4370"/>
                </a:cubicBezTo>
                <a:cubicBezTo>
                  <a:pt x="15543" y="2319"/>
                  <a:pt x="13764" y="676"/>
                  <a:pt x="11664" y="169"/>
                </a:cubicBezTo>
                <a:cubicBezTo>
                  <a:pt x="11192" y="56"/>
                  <a:pt x="10709" y="0"/>
                  <a:pt x="10225" y="0"/>
                </a:cubicBezTo>
                <a:close/>
              </a:path>
            </a:pathLst>
          </a:custGeom>
          <a:solidFill>
            <a:srgbClr val="FFEAC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5" name="Google Shape;1836;p20">
            <a:extLst>
              <a:ext uri="{FF2B5EF4-FFF2-40B4-BE49-F238E27FC236}">
                <a16:creationId xmlns:a16="http://schemas.microsoft.com/office/drawing/2014/main" id="{18BD2A7A-5465-69F4-0758-457188313176}"/>
              </a:ext>
            </a:extLst>
          </p:cNvPr>
          <p:cNvGrpSpPr/>
          <p:nvPr userDrawn="1"/>
        </p:nvGrpSpPr>
        <p:grpSpPr>
          <a:xfrm rot="2305015">
            <a:off x="-526123" y="9703947"/>
            <a:ext cx="1835790" cy="1208773"/>
            <a:chOff x="-275187" y="9132000"/>
            <a:chExt cx="1835790" cy="1208773"/>
          </a:xfrm>
          <a:solidFill>
            <a:srgbClr val="4F7EBC"/>
          </a:solidFill>
        </p:grpSpPr>
        <p:sp>
          <p:nvSpPr>
            <p:cNvPr id="36" name="Google Shape;1837;p20">
              <a:extLst>
                <a:ext uri="{FF2B5EF4-FFF2-40B4-BE49-F238E27FC236}">
                  <a16:creationId xmlns:a16="http://schemas.microsoft.com/office/drawing/2014/main" id="{797AEF76-7F5E-29F1-1937-9593710C39A2}"/>
                </a:ext>
              </a:extLst>
            </p:cNvPr>
            <p:cNvSpPr/>
            <p:nvPr/>
          </p:nvSpPr>
          <p:spPr>
            <a:xfrm>
              <a:off x="-275187" y="9483140"/>
              <a:ext cx="298186" cy="203356"/>
            </a:xfrm>
            <a:custGeom>
              <a:avLst/>
              <a:gdLst/>
              <a:ahLst/>
              <a:cxnLst/>
              <a:rect l="l" t="t" r="r" b="b"/>
              <a:pathLst>
                <a:path w="2286" h="1559" extrusionOk="0">
                  <a:moveTo>
                    <a:pt x="1913" y="0"/>
                  </a:moveTo>
                  <a:cubicBezTo>
                    <a:pt x="1668" y="0"/>
                    <a:pt x="1279" y="153"/>
                    <a:pt x="890" y="421"/>
                  </a:cubicBezTo>
                  <a:cubicBezTo>
                    <a:pt x="334" y="804"/>
                    <a:pt x="0" y="1274"/>
                    <a:pt x="136" y="1471"/>
                  </a:cubicBezTo>
                  <a:cubicBezTo>
                    <a:pt x="177" y="1531"/>
                    <a:pt x="256" y="1559"/>
                    <a:pt x="361" y="1559"/>
                  </a:cubicBezTo>
                  <a:cubicBezTo>
                    <a:pt x="606" y="1559"/>
                    <a:pt x="995" y="1406"/>
                    <a:pt x="1384" y="1138"/>
                  </a:cubicBezTo>
                  <a:cubicBezTo>
                    <a:pt x="1940" y="755"/>
                    <a:pt x="2286" y="285"/>
                    <a:pt x="2138" y="88"/>
                  </a:cubicBezTo>
                  <a:cubicBezTo>
                    <a:pt x="2097" y="28"/>
                    <a:pt x="2018" y="0"/>
                    <a:pt x="191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1838;p20">
              <a:extLst>
                <a:ext uri="{FF2B5EF4-FFF2-40B4-BE49-F238E27FC236}">
                  <a16:creationId xmlns:a16="http://schemas.microsoft.com/office/drawing/2014/main" id="{9ED4DE13-EB40-C1A7-7E67-D125BCC7ADF5}"/>
                </a:ext>
              </a:extLst>
            </p:cNvPr>
            <p:cNvSpPr/>
            <p:nvPr/>
          </p:nvSpPr>
          <p:spPr>
            <a:xfrm>
              <a:off x="896408" y="9166175"/>
              <a:ext cx="298316" cy="204530"/>
            </a:xfrm>
            <a:custGeom>
              <a:avLst/>
              <a:gdLst/>
              <a:ahLst/>
              <a:cxnLst/>
              <a:rect l="l" t="t" r="r" b="b"/>
              <a:pathLst>
                <a:path w="2287" h="1568" extrusionOk="0">
                  <a:moveTo>
                    <a:pt x="1913" y="0"/>
                  </a:moveTo>
                  <a:cubicBezTo>
                    <a:pt x="1664" y="0"/>
                    <a:pt x="1274" y="153"/>
                    <a:pt x="890" y="417"/>
                  </a:cubicBezTo>
                  <a:cubicBezTo>
                    <a:pt x="334" y="800"/>
                    <a:pt x="1" y="1282"/>
                    <a:pt x="137" y="1480"/>
                  </a:cubicBezTo>
                  <a:cubicBezTo>
                    <a:pt x="177" y="1539"/>
                    <a:pt x="257" y="1567"/>
                    <a:pt x="364" y="1567"/>
                  </a:cubicBezTo>
                  <a:cubicBezTo>
                    <a:pt x="613" y="1567"/>
                    <a:pt x="1008" y="1414"/>
                    <a:pt x="1397" y="1146"/>
                  </a:cubicBezTo>
                  <a:cubicBezTo>
                    <a:pt x="1941" y="763"/>
                    <a:pt x="2286" y="294"/>
                    <a:pt x="2151" y="96"/>
                  </a:cubicBezTo>
                  <a:cubicBezTo>
                    <a:pt x="2108" y="31"/>
                    <a:pt x="2025" y="0"/>
                    <a:pt x="191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1839;p20">
              <a:extLst>
                <a:ext uri="{FF2B5EF4-FFF2-40B4-BE49-F238E27FC236}">
                  <a16:creationId xmlns:a16="http://schemas.microsoft.com/office/drawing/2014/main" id="{1EA04BDD-9FB0-91C9-D118-178211A0D39A}"/>
                </a:ext>
              </a:extLst>
            </p:cNvPr>
            <p:cNvSpPr/>
            <p:nvPr/>
          </p:nvSpPr>
          <p:spPr>
            <a:xfrm>
              <a:off x="-214011" y="10002023"/>
              <a:ext cx="298316" cy="203486"/>
            </a:xfrm>
            <a:custGeom>
              <a:avLst/>
              <a:gdLst/>
              <a:ahLst/>
              <a:cxnLst/>
              <a:rect l="l" t="t" r="r" b="b"/>
              <a:pathLst>
                <a:path w="2287" h="1560" extrusionOk="0">
                  <a:moveTo>
                    <a:pt x="1914" y="1"/>
                  </a:moveTo>
                  <a:cubicBezTo>
                    <a:pt x="1669" y="1"/>
                    <a:pt x="1279" y="154"/>
                    <a:pt x="890" y="422"/>
                  </a:cubicBezTo>
                  <a:cubicBezTo>
                    <a:pt x="334" y="805"/>
                    <a:pt x="1" y="1274"/>
                    <a:pt x="137" y="1472"/>
                  </a:cubicBezTo>
                  <a:cubicBezTo>
                    <a:pt x="177" y="1531"/>
                    <a:pt x="256" y="1559"/>
                    <a:pt x="361" y="1559"/>
                  </a:cubicBezTo>
                  <a:cubicBezTo>
                    <a:pt x="606" y="1559"/>
                    <a:pt x="995" y="1406"/>
                    <a:pt x="1385" y="1138"/>
                  </a:cubicBezTo>
                  <a:cubicBezTo>
                    <a:pt x="1941" y="755"/>
                    <a:pt x="2287" y="286"/>
                    <a:pt x="2138" y="88"/>
                  </a:cubicBezTo>
                  <a:cubicBezTo>
                    <a:pt x="2097" y="29"/>
                    <a:pt x="2019" y="1"/>
                    <a:pt x="1914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1840;p20">
              <a:extLst>
                <a:ext uri="{FF2B5EF4-FFF2-40B4-BE49-F238E27FC236}">
                  <a16:creationId xmlns:a16="http://schemas.microsoft.com/office/drawing/2014/main" id="{E0168ABD-38A6-C7E9-2AF2-47AC3F0164D5}"/>
                </a:ext>
              </a:extLst>
            </p:cNvPr>
            <p:cNvSpPr/>
            <p:nvPr/>
          </p:nvSpPr>
          <p:spPr>
            <a:xfrm>
              <a:off x="545138" y="9483140"/>
              <a:ext cx="298186" cy="203356"/>
            </a:xfrm>
            <a:custGeom>
              <a:avLst/>
              <a:gdLst/>
              <a:ahLst/>
              <a:cxnLst/>
              <a:rect l="l" t="t" r="r" b="b"/>
              <a:pathLst>
                <a:path w="2286" h="1559" extrusionOk="0">
                  <a:moveTo>
                    <a:pt x="1923" y="0"/>
                  </a:moveTo>
                  <a:cubicBezTo>
                    <a:pt x="1674" y="0"/>
                    <a:pt x="1279" y="153"/>
                    <a:pt x="890" y="421"/>
                  </a:cubicBezTo>
                  <a:cubicBezTo>
                    <a:pt x="334" y="804"/>
                    <a:pt x="0" y="1274"/>
                    <a:pt x="136" y="1471"/>
                  </a:cubicBezTo>
                  <a:cubicBezTo>
                    <a:pt x="177" y="1531"/>
                    <a:pt x="257" y="1559"/>
                    <a:pt x="363" y="1559"/>
                  </a:cubicBezTo>
                  <a:cubicBezTo>
                    <a:pt x="612" y="1559"/>
                    <a:pt x="1007" y="1406"/>
                    <a:pt x="1396" y="1138"/>
                  </a:cubicBezTo>
                  <a:cubicBezTo>
                    <a:pt x="1952" y="755"/>
                    <a:pt x="2286" y="285"/>
                    <a:pt x="2150" y="88"/>
                  </a:cubicBezTo>
                  <a:cubicBezTo>
                    <a:pt x="2109" y="28"/>
                    <a:pt x="2029" y="0"/>
                    <a:pt x="192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1841;p20">
              <a:extLst>
                <a:ext uri="{FF2B5EF4-FFF2-40B4-BE49-F238E27FC236}">
                  <a16:creationId xmlns:a16="http://schemas.microsoft.com/office/drawing/2014/main" id="{4480AA6D-1F2A-FE49-D75D-A9F5B17B330B}"/>
                </a:ext>
              </a:extLst>
            </p:cNvPr>
            <p:cNvSpPr/>
            <p:nvPr/>
          </p:nvSpPr>
          <p:spPr>
            <a:xfrm>
              <a:off x="482267" y="9823192"/>
              <a:ext cx="298316" cy="203356"/>
            </a:xfrm>
            <a:custGeom>
              <a:avLst/>
              <a:gdLst/>
              <a:ahLst/>
              <a:cxnLst/>
              <a:rect l="l" t="t" r="r" b="b"/>
              <a:pathLst>
                <a:path w="2287" h="1559" extrusionOk="0">
                  <a:moveTo>
                    <a:pt x="1926" y="0"/>
                  </a:moveTo>
                  <a:cubicBezTo>
                    <a:pt x="1680" y="0"/>
                    <a:pt x="1291" y="153"/>
                    <a:pt x="902" y="421"/>
                  </a:cubicBezTo>
                  <a:cubicBezTo>
                    <a:pt x="346" y="804"/>
                    <a:pt x="0" y="1274"/>
                    <a:pt x="136" y="1471"/>
                  </a:cubicBezTo>
                  <a:cubicBezTo>
                    <a:pt x="181" y="1531"/>
                    <a:pt x="262" y="1559"/>
                    <a:pt x="369" y="1559"/>
                  </a:cubicBezTo>
                  <a:cubicBezTo>
                    <a:pt x="618" y="1559"/>
                    <a:pt x="1007" y="1406"/>
                    <a:pt x="1397" y="1138"/>
                  </a:cubicBezTo>
                  <a:cubicBezTo>
                    <a:pt x="1953" y="755"/>
                    <a:pt x="2286" y="285"/>
                    <a:pt x="2150" y="88"/>
                  </a:cubicBezTo>
                  <a:cubicBezTo>
                    <a:pt x="2109" y="28"/>
                    <a:pt x="2031" y="0"/>
                    <a:pt x="19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1842;p20">
              <a:extLst>
                <a:ext uri="{FF2B5EF4-FFF2-40B4-BE49-F238E27FC236}">
                  <a16:creationId xmlns:a16="http://schemas.microsoft.com/office/drawing/2014/main" id="{176BBC31-32AE-6CB2-AE4E-D500EB8DDBF3}"/>
                </a:ext>
              </a:extLst>
            </p:cNvPr>
            <p:cNvSpPr/>
            <p:nvPr/>
          </p:nvSpPr>
          <p:spPr>
            <a:xfrm>
              <a:off x="1262287" y="9595838"/>
              <a:ext cx="298316" cy="203486"/>
            </a:xfrm>
            <a:custGeom>
              <a:avLst/>
              <a:gdLst/>
              <a:ahLst/>
              <a:cxnLst/>
              <a:rect l="l" t="t" r="r" b="b"/>
              <a:pathLst>
                <a:path w="2287" h="1560" extrusionOk="0">
                  <a:moveTo>
                    <a:pt x="1918" y="1"/>
                  </a:moveTo>
                  <a:cubicBezTo>
                    <a:pt x="1668" y="1"/>
                    <a:pt x="1279" y="154"/>
                    <a:pt x="890" y="422"/>
                  </a:cubicBezTo>
                  <a:cubicBezTo>
                    <a:pt x="334" y="805"/>
                    <a:pt x="0" y="1275"/>
                    <a:pt x="136" y="1472"/>
                  </a:cubicBezTo>
                  <a:cubicBezTo>
                    <a:pt x="177" y="1532"/>
                    <a:pt x="256" y="1560"/>
                    <a:pt x="361" y="1560"/>
                  </a:cubicBezTo>
                  <a:cubicBezTo>
                    <a:pt x="606" y="1560"/>
                    <a:pt x="995" y="1407"/>
                    <a:pt x="1384" y="1139"/>
                  </a:cubicBezTo>
                  <a:cubicBezTo>
                    <a:pt x="1940" y="756"/>
                    <a:pt x="2286" y="286"/>
                    <a:pt x="2150" y="88"/>
                  </a:cubicBezTo>
                  <a:cubicBezTo>
                    <a:pt x="2106" y="29"/>
                    <a:pt x="2025" y="1"/>
                    <a:pt x="1918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1843;p20">
              <a:extLst>
                <a:ext uri="{FF2B5EF4-FFF2-40B4-BE49-F238E27FC236}">
                  <a16:creationId xmlns:a16="http://schemas.microsoft.com/office/drawing/2014/main" id="{E5000F70-9D08-DE33-0A7C-8DE5B8A8AF1E}"/>
                </a:ext>
              </a:extLst>
            </p:cNvPr>
            <p:cNvSpPr/>
            <p:nvPr/>
          </p:nvSpPr>
          <p:spPr>
            <a:xfrm>
              <a:off x="222826" y="9613969"/>
              <a:ext cx="214443" cy="281881"/>
            </a:xfrm>
            <a:custGeom>
              <a:avLst/>
              <a:gdLst/>
              <a:ahLst/>
              <a:cxnLst/>
              <a:rect l="l" t="t" r="r" b="b"/>
              <a:pathLst>
                <a:path w="1644" h="2161" extrusionOk="0">
                  <a:moveTo>
                    <a:pt x="301" y="0"/>
                  </a:moveTo>
                  <a:cubicBezTo>
                    <a:pt x="267" y="0"/>
                    <a:pt x="237" y="8"/>
                    <a:pt x="210" y="24"/>
                  </a:cubicBezTo>
                  <a:cubicBezTo>
                    <a:pt x="0" y="147"/>
                    <a:pt x="99" y="716"/>
                    <a:pt x="445" y="1309"/>
                  </a:cubicBezTo>
                  <a:cubicBezTo>
                    <a:pt x="735" y="1814"/>
                    <a:pt x="1110" y="2160"/>
                    <a:pt x="1340" y="2160"/>
                  </a:cubicBezTo>
                  <a:cubicBezTo>
                    <a:pt x="1375" y="2160"/>
                    <a:pt x="1406" y="2152"/>
                    <a:pt x="1433" y="2136"/>
                  </a:cubicBezTo>
                  <a:cubicBezTo>
                    <a:pt x="1643" y="2025"/>
                    <a:pt x="1532" y="1445"/>
                    <a:pt x="1199" y="864"/>
                  </a:cubicBezTo>
                  <a:cubicBezTo>
                    <a:pt x="907" y="357"/>
                    <a:pt x="531" y="0"/>
                    <a:pt x="30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1844;p20">
              <a:extLst>
                <a:ext uri="{FF2B5EF4-FFF2-40B4-BE49-F238E27FC236}">
                  <a16:creationId xmlns:a16="http://schemas.microsoft.com/office/drawing/2014/main" id="{64021DD4-4A69-6488-5113-DC24C8794751}"/>
                </a:ext>
              </a:extLst>
            </p:cNvPr>
            <p:cNvSpPr/>
            <p:nvPr/>
          </p:nvSpPr>
          <p:spPr>
            <a:xfrm>
              <a:off x="530660" y="10127895"/>
              <a:ext cx="291794" cy="212878"/>
            </a:xfrm>
            <a:custGeom>
              <a:avLst/>
              <a:gdLst/>
              <a:ahLst/>
              <a:cxnLst/>
              <a:rect l="l" t="t" r="r" b="b"/>
              <a:pathLst>
                <a:path w="2237" h="1632" extrusionOk="0">
                  <a:moveTo>
                    <a:pt x="338" y="0"/>
                  </a:moveTo>
                  <a:cubicBezTo>
                    <a:pt x="246" y="0"/>
                    <a:pt x="176" y="24"/>
                    <a:pt x="136" y="74"/>
                  </a:cubicBezTo>
                  <a:cubicBezTo>
                    <a:pt x="0" y="272"/>
                    <a:pt x="309" y="754"/>
                    <a:pt x="853" y="1162"/>
                  </a:cubicBezTo>
                  <a:cubicBezTo>
                    <a:pt x="1240" y="1459"/>
                    <a:pt x="1640" y="1631"/>
                    <a:pt x="1886" y="1631"/>
                  </a:cubicBezTo>
                  <a:cubicBezTo>
                    <a:pt x="1978" y="1631"/>
                    <a:pt x="2048" y="1607"/>
                    <a:pt x="2088" y="1557"/>
                  </a:cubicBezTo>
                  <a:cubicBezTo>
                    <a:pt x="2236" y="1359"/>
                    <a:pt x="1915" y="878"/>
                    <a:pt x="1384" y="470"/>
                  </a:cubicBezTo>
                  <a:cubicBezTo>
                    <a:pt x="988" y="173"/>
                    <a:pt x="585" y="0"/>
                    <a:pt x="33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1845;p20">
              <a:extLst>
                <a:ext uri="{FF2B5EF4-FFF2-40B4-BE49-F238E27FC236}">
                  <a16:creationId xmlns:a16="http://schemas.microsoft.com/office/drawing/2014/main" id="{D74B35C7-AFE2-4F8A-E035-50B416D5B8BC}"/>
                </a:ext>
              </a:extLst>
            </p:cNvPr>
            <p:cNvSpPr/>
            <p:nvPr/>
          </p:nvSpPr>
          <p:spPr>
            <a:xfrm>
              <a:off x="785275" y="9998892"/>
              <a:ext cx="291794" cy="213661"/>
            </a:xfrm>
            <a:custGeom>
              <a:avLst/>
              <a:gdLst/>
              <a:ahLst/>
              <a:cxnLst/>
              <a:rect l="l" t="t" r="r" b="b"/>
              <a:pathLst>
                <a:path w="2237" h="1638" extrusionOk="0">
                  <a:moveTo>
                    <a:pt x="349" y="1"/>
                  </a:moveTo>
                  <a:cubicBezTo>
                    <a:pt x="258" y="1"/>
                    <a:pt x="189" y="25"/>
                    <a:pt x="148" y="75"/>
                  </a:cubicBezTo>
                  <a:cubicBezTo>
                    <a:pt x="0" y="273"/>
                    <a:pt x="321" y="755"/>
                    <a:pt x="853" y="1162"/>
                  </a:cubicBezTo>
                  <a:cubicBezTo>
                    <a:pt x="1239" y="1458"/>
                    <a:pt x="1637" y="1637"/>
                    <a:pt x="1884" y="1637"/>
                  </a:cubicBezTo>
                  <a:cubicBezTo>
                    <a:pt x="1977" y="1637"/>
                    <a:pt x="2048" y="1612"/>
                    <a:pt x="2088" y="1558"/>
                  </a:cubicBezTo>
                  <a:cubicBezTo>
                    <a:pt x="2237" y="1360"/>
                    <a:pt x="1915" y="878"/>
                    <a:pt x="1384" y="470"/>
                  </a:cubicBezTo>
                  <a:cubicBezTo>
                    <a:pt x="988" y="173"/>
                    <a:pt x="592" y="1"/>
                    <a:pt x="34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1846;p20">
              <a:extLst>
                <a:ext uri="{FF2B5EF4-FFF2-40B4-BE49-F238E27FC236}">
                  <a16:creationId xmlns:a16="http://schemas.microsoft.com/office/drawing/2014/main" id="{29B3D9B4-AA0B-D7EF-2076-4E5D382C1A14}"/>
                </a:ext>
              </a:extLst>
            </p:cNvPr>
            <p:cNvSpPr/>
            <p:nvPr/>
          </p:nvSpPr>
          <p:spPr>
            <a:xfrm>
              <a:off x="785275" y="9704624"/>
              <a:ext cx="291794" cy="213922"/>
            </a:xfrm>
            <a:custGeom>
              <a:avLst/>
              <a:gdLst/>
              <a:ahLst/>
              <a:cxnLst/>
              <a:rect l="l" t="t" r="r" b="b"/>
              <a:pathLst>
                <a:path w="2237" h="1640" extrusionOk="0">
                  <a:moveTo>
                    <a:pt x="358" y="0"/>
                  </a:moveTo>
                  <a:cubicBezTo>
                    <a:pt x="263" y="0"/>
                    <a:pt x="190" y="27"/>
                    <a:pt x="148" y="82"/>
                  </a:cubicBezTo>
                  <a:cubicBezTo>
                    <a:pt x="0" y="268"/>
                    <a:pt x="321" y="762"/>
                    <a:pt x="853" y="1170"/>
                  </a:cubicBezTo>
                  <a:cubicBezTo>
                    <a:pt x="1240" y="1467"/>
                    <a:pt x="1640" y="1639"/>
                    <a:pt x="1886" y="1639"/>
                  </a:cubicBezTo>
                  <a:cubicBezTo>
                    <a:pt x="1978" y="1639"/>
                    <a:pt x="2048" y="1615"/>
                    <a:pt x="2088" y="1565"/>
                  </a:cubicBezTo>
                  <a:cubicBezTo>
                    <a:pt x="2237" y="1367"/>
                    <a:pt x="1915" y="885"/>
                    <a:pt x="1384" y="465"/>
                  </a:cubicBezTo>
                  <a:cubicBezTo>
                    <a:pt x="993" y="172"/>
                    <a:pt x="602" y="0"/>
                    <a:pt x="35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1847;p20">
              <a:extLst>
                <a:ext uri="{FF2B5EF4-FFF2-40B4-BE49-F238E27FC236}">
                  <a16:creationId xmlns:a16="http://schemas.microsoft.com/office/drawing/2014/main" id="{B93AF87E-5580-C6D3-B6BB-E4ABED9106DE}"/>
                </a:ext>
              </a:extLst>
            </p:cNvPr>
            <p:cNvSpPr/>
            <p:nvPr/>
          </p:nvSpPr>
          <p:spPr>
            <a:xfrm>
              <a:off x="986671" y="9503488"/>
              <a:ext cx="291794" cy="213530"/>
            </a:xfrm>
            <a:custGeom>
              <a:avLst/>
              <a:gdLst/>
              <a:ahLst/>
              <a:cxnLst/>
              <a:rect l="l" t="t" r="r" b="b"/>
              <a:pathLst>
                <a:path w="2237" h="1637" extrusionOk="0">
                  <a:moveTo>
                    <a:pt x="346" y="0"/>
                  </a:moveTo>
                  <a:cubicBezTo>
                    <a:pt x="255" y="0"/>
                    <a:pt x="186" y="26"/>
                    <a:pt x="149" y="80"/>
                  </a:cubicBezTo>
                  <a:cubicBezTo>
                    <a:pt x="1" y="278"/>
                    <a:pt x="310" y="759"/>
                    <a:pt x="853" y="1167"/>
                  </a:cubicBezTo>
                  <a:cubicBezTo>
                    <a:pt x="1240" y="1464"/>
                    <a:pt x="1641" y="1637"/>
                    <a:pt x="1887" y="1637"/>
                  </a:cubicBezTo>
                  <a:cubicBezTo>
                    <a:pt x="1978" y="1637"/>
                    <a:pt x="2048" y="1613"/>
                    <a:pt x="2089" y="1563"/>
                  </a:cubicBezTo>
                  <a:cubicBezTo>
                    <a:pt x="2237" y="1365"/>
                    <a:pt x="1916" y="883"/>
                    <a:pt x="1384" y="475"/>
                  </a:cubicBezTo>
                  <a:cubicBezTo>
                    <a:pt x="990" y="179"/>
                    <a:pt x="588" y="0"/>
                    <a:pt x="34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" name="Google Shape;1848;p20">
              <a:extLst>
                <a:ext uri="{FF2B5EF4-FFF2-40B4-BE49-F238E27FC236}">
                  <a16:creationId xmlns:a16="http://schemas.microsoft.com/office/drawing/2014/main" id="{36CEEC72-A115-BD82-AF81-3D9FC326985C}"/>
                </a:ext>
              </a:extLst>
            </p:cNvPr>
            <p:cNvSpPr/>
            <p:nvPr/>
          </p:nvSpPr>
          <p:spPr>
            <a:xfrm>
              <a:off x="1239721" y="9251090"/>
              <a:ext cx="291794" cy="213661"/>
            </a:xfrm>
            <a:custGeom>
              <a:avLst/>
              <a:gdLst/>
              <a:ahLst/>
              <a:cxnLst/>
              <a:rect l="l" t="t" r="r" b="b"/>
              <a:pathLst>
                <a:path w="2237" h="1638" extrusionOk="0">
                  <a:moveTo>
                    <a:pt x="339" y="1"/>
                  </a:moveTo>
                  <a:cubicBezTo>
                    <a:pt x="247" y="1"/>
                    <a:pt x="177" y="25"/>
                    <a:pt x="136" y="75"/>
                  </a:cubicBezTo>
                  <a:cubicBezTo>
                    <a:pt x="0" y="273"/>
                    <a:pt x="309" y="755"/>
                    <a:pt x="853" y="1162"/>
                  </a:cubicBezTo>
                  <a:cubicBezTo>
                    <a:pt x="1239" y="1458"/>
                    <a:pt x="1638" y="1637"/>
                    <a:pt x="1884" y="1637"/>
                  </a:cubicBezTo>
                  <a:cubicBezTo>
                    <a:pt x="1977" y="1637"/>
                    <a:pt x="2048" y="1612"/>
                    <a:pt x="2089" y="1558"/>
                  </a:cubicBezTo>
                  <a:cubicBezTo>
                    <a:pt x="2237" y="1360"/>
                    <a:pt x="1916" y="878"/>
                    <a:pt x="1384" y="470"/>
                  </a:cubicBezTo>
                  <a:cubicBezTo>
                    <a:pt x="988" y="173"/>
                    <a:pt x="585" y="1"/>
                    <a:pt x="33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" name="Google Shape;1849;p20">
              <a:extLst>
                <a:ext uri="{FF2B5EF4-FFF2-40B4-BE49-F238E27FC236}">
                  <a16:creationId xmlns:a16="http://schemas.microsoft.com/office/drawing/2014/main" id="{6BCC81FB-80D4-EE44-0FAF-ABC24EBDBCBE}"/>
                </a:ext>
              </a:extLst>
            </p:cNvPr>
            <p:cNvSpPr/>
            <p:nvPr/>
          </p:nvSpPr>
          <p:spPr>
            <a:xfrm>
              <a:off x="511224" y="9218220"/>
              <a:ext cx="291925" cy="213530"/>
            </a:xfrm>
            <a:custGeom>
              <a:avLst/>
              <a:gdLst/>
              <a:ahLst/>
              <a:cxnLst/>
              <a:rect l="l" t="t" r="r" b="b"/>
              <a:pathLst>
                <a:path w="2238" h="1637" extrusionOk="0">
                  <a:moveTo>
                    <a:pt x="354" y="0"/>
                  </a:moveTo>
                  <a:cubicBezTo>
                    <a:pt x="261" y="0"/>
                    <a:pt x="190" y="26"/>
                    <a:pt x="149" y="80"/>
                  </a:cubicBezTo>
                  <a:cubicBezTo>
                    <a:pt x="1" y="278"/>
                    <a:pt x="322" y="759"/>
                    <a:pt x="853" y="1167"/>
                  </a:cubicBezTo>
                  <a:cubicBezTo>
                    <a:pt x="1249" y="1464"/>
                    <a:pt x="1652" y="1637"/>
                    <a:pt x="1899" y="1637"/>
                  </a:cubicBezTo>
                  <a:cubicBezTo>
                    <a:pt x="1991" y="1637"/>
                    <a:pt x="2061" y="1613"/>
                    <a:pt x="2101" y="1563"/>
                  </a:cubicBezTo>
                  <a:cubicBezTo>
                    <a:pt x="2237" y="1365"/>
                    <a:pt x="1928" y="883"/>
                    <a:pt x="1385" y="475"/>
                  </a:cubicBezTo>
                  <a:cubicBezTo>
                    <a:pt x="999" y="179"/>
                    <a:pt x="600" y="0"/>
                    <a:pt x="35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" name="Google Shape;1850;p20">
              <a:extLst>
                <a:ext uri="{FF2B5EF4-FFF2-40B4-BE49-F238E27FC236}">
                  <a16:creationId xmlns:a16="http://schemas.microsoft.com/office/drawing/2014/main" id="{9E78031F-BD12-A4B9-CBEB-E290F859F66C}"/>
                </a:ext>
              </a:extLst>
            </p:cNvPr>
            <p:cNvSpPr/>
            <p:nvPr/>
          </p:nvSpPr>
          <p:spPr>
            <a:xfrm>
              <a:off x="1176850" y="9868976"/>
              <a:ext cx="291794" cy="213922"/>
            </a:xfrm>
            <a:custGeom>
              <a:avLst/>
              <a:gdLst/>
              <a:ahLst/>
              <a:cxnLst/>
              <a:rect l="l" t="t" r="r" b="b"/>
              <a:pathLst>
                <a:path w="2237" h="1640" extrusionOk="0">
                  <a:moveTo>
                    <a:pt x="349" y="1"/>
                  </a:moveTo>
                  <a:cubicBezTo>
                    <a:pt x="252" y="1"/>
                    <a:pt x="178" y="27"/>
                    <a:pt x="136" y="83"/>
                  </a:cubicBezTo>
                  <a:cubicBezTo>
                    <a:pt x="1" y="268"/>
                    <a:pt x="309" y="762"/>
                    <a:pt x="853" y="1170"/>
                  </a:cubicBezTo>
                  <a:cubicBezTo>
                    <a:pt x="1240" y="1467"/>
                    <a:pt x="1641" y="1639"/>
                    <a:pt x="1887" y="1639"/>
                  </a:cubicBezTo>
                  <a:cubicBezTo>
                    <a:pt x="1978" y="1639"/>
                    <a:pt x="2048" y="1616"/>
                    <a:pt x="2089" y="1565"/>
                  </a:cubicBezTo>
                  <a:cubicBezTo>
                    <a:pt x="2237" y="1368"/>
                    <a:pt x="1916" y="886"/>
                    <a:pt x="1384" y="466"/>
                  </a:cubicBezTo>
                  <a:cubicBezTo>
                    <a:pt x="994" y="173"/>
                    <a:pt x="596" y="1"/>
                    <a:pt x="34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" name="Google Shape;1851;p20">
              <a:extLst>
                <a:ext uri="{FF2B5EF4-FFF2-40B4-BE49-F238E27FC236}">
                  <a16:creationId xmlns:a16="http://schemas.microsoft.com/office/drawing/2014/main" id="{4F1C9EA7-31F2-761D-A2F8-B50FF1506AF3}"/>
                </a:ext>
              </a:extLst>
            </p:cNvPr>
            <p:cNvSpPr/>
            <p:nvPr/>
          </p:nvSpPr>
          <p:spPr>
            <a:xfrm>
              <a:off x="-144618" y="9132000"/>
              <a:ext cx="214443" cy="281881"/>
            </a:xfrm>
            <a:custGeom>
              <a:avLst/>
              <a:gdLst/>
              <a:ahLst/>
              <a:cxnLst/>
              <a:rect l="l" t="t" r="r" b="b"/>
              <a:pathLst>
                <a:path w="1644" h="2161" extrusionOk="0">
                  <a:moveTo>
                    <a:pt x="303" y="1"/>
                  </a:moveTo>
                  <a:cubicBezTo>
                    <a:pt x="269" y="1"/>
                    <a:pt x="237" y="8"/>
                    <a:pt x="210" y="24"/>
                  </a:cubicBezTo>
                  <a:cubicBezTo>
                    <a:pt x="0" y="136"/>
                    <a:pt x="111" y="716"/>
                    <a:pt x="445" y="1297"/>
                  </a:cubicBezTo>
                  <a:cubicBezTo>
                    <a:pt x="736" y="1804"/>
                    <a:pt x="1112" y="2160"/>
                    <a:pt x="1343" y="2160"/>
                  </a:cubicBezTo>
                  <a:cubicBezTo>
                    <a:pt x="1376" y="2160"/>
                    <a:pt x="1407" y="2153"/>
                    <a:pt x="1433" y="2137"/>
                  </a:cubicBezTo>
                  <a:cubicBezTo>
                    <a:pt x="1643" y="2014"/>
                    <a:pt x="1544" y="1445"/>
                    <a:pt x="1211" y="852"/>
                  </a:cubicBezTo>
                  <a:cubicBezTo>
                    <a:pt x="910" y="347"/>
                    <a:pt x="534" y="1"/>
                    <a:pt x="303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1852;p20">
              <a:extLst>
                <a:ext uri="{FF2B5EF4-FFF2-40B4-BE49-F238E27FC236}">
                  <a16:creationId xmlns:a16="http://schemas.microsoft.com/office/drawing/2014/main" id="{659C3E0E-4CAF-0AA6-1C9B-0CACA1D56907}"/>
                </a:ext>
              </a:extLst>
            </p:cNvPr>
            <p:cNvSpPr/>
            <p:nvPr/>
          </p:nvSpPr>
          <p:spPr>
            <a:xfrm>
              <a:off x="196999" y="9411529"/>
              <a:ext cx="322448" cy="148962"/>
            </a:xfrm>
            <a:custGeom>
              <a:avLst/>
              <a:gdLst/>
              <a:ahLst/>
              <a:cxnLst/>
              <a:rect l="l" t="t" r="r" b="b"/>
              <a:pathLst>
                <a:path w="2472" h="1142" extrusionOk="0">
                  <a:moveTo>
                    <a:pt x="539" y="0"/>
                  </a:moveTo>
                  <a:cubicBezTo>
                    <a:pt x="294" y="0"/>
                    <a:pt x="119" y="59"/>
                    <a:pt x="75" y="179"/>
                  </a:cubicBezTo>
                  <a:cubicBezTo>
                    <a:pt x="0" y="414"/>
                    <a:pt x="458" y="773"/>
                    <a:pt x="1100" y="983"/>
                  </a:cubicBezTo>
                  <a:cubicBezTo>
                    <a:pt x="1402" y="1089"/>
                    <a:pt x="1693" y="1142"/>
                    <a:pt x="1924" y="1142"/>
                  </a:cubicBezTo>
                  <a:cubicBezTo>
                    <a:pt x="2174" y="1142"/>
                    <a:pt x="2352" y="1080"/>
                    <a:pt x="2397" y="958"/>
                  </a:cubicBezTo>
                  <a:cubicBezTo>
                    <a:pt x="2472" y="735"/>
                    <a:pt x="2014" y="365"/>
                    <a:pt x="1372" y="155"/>
                  </a:cubicBezTo>
                  <a:cubicBezTo>
                    <a:pt x="1066" y="53"/>
                    <a:pt x="771" y="0"/>
                    <a:pt x="53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" name="Google Shape;1853;p20">
              <a:extLst>
                <a:ext uri="{FF2B5EF4-FFF2-40B4-BE49-F238E27FC236}">
                  <a16:creationId xmlns:a16="http://schemas.microsoft.com/office/drawing/2014/main" id="{25E01F32-BCF3-8B06-10AA-A9A484E9946A}"/>
                </a:ext>
              </a:extLst>
            </p:cNvPr>
            <p:cNvSpPr/>
            <p:nvPr/>
          </p:nvSpPr>
          <p:spPr>
            <a:xfrm>
              <a:off x="-94660" y="9719755"/>
              <a:ext cx="293360" cy="210269"/>
            </a:xfrm>
            <a:custGeom>
              <a:avLst/>
              <a:gdLst/>
              <a:ahLst/>
              <a:cxnLst/>
              <a:rect l="l" t="t" r="r" b="b"/>
              <a:pathLst>
                <a:path w="2249" h="1612" extrusionOk="0">
                  <a:moveTo>
                    <a:pt x="348" y="1"/>
                  </a:moveTo>
                  <a:cubicBezTo>
                    <a:pt x="251" y="1"/>
                    <a:pt x="178" y="26"/>
                    <a:pt x="136" y="78"/>
                  </a:cubicBezTo>
                  <a:cubicBezTo>
                    <a:pt x="0" y="275"/>
                    <a:pt x="321" y="757"/>
                    <a:pt x="865" y="1152"/>
                  </a:cubicBezTo>
                  <a:cubicBezTo>
                    <a:pt x="1257" y="1446"/>
                    <a:pt x="1655" y="1612"/>
                    <a:pt x="1898" y="1612"/>
                  </a:cubicBezTo>
                  <a:cubicBezTo>
                    <a:pt x="1992" y="1612"/>
                    <a:pt x="2063" y="1587"/>
                    <a:pt x="2100" y="1535"/>
                  </a:cubicBezTo>
                  <a:cubicBezTo>
                    <a:pt x="2249" y="1338"/>
                    <a:pt x="1928" y="856"/>
                    <a:pt x="1384" y="448"/>
                  </a:cubicBezTo>
                  <a:cubicBezTo>
                    <a:pt x="993" y="164"/>
                    <a:pt x="595" y="1"/>
                    <a:pt x="348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0" name="Google Shape;492;p24">
            <a:extLst>
              <a:ext uri="{FF2B5EF4-FFF2-40B4-BE49-F238E27FC236}">
                <a16:creationId xmlns:a16="http://schemas.microsoft.com/office/drawing/2014/main" id="{BA1D3F69-72C8-94E1-5FCD-A033E4860BD8}"/>
              </a:ext>
            </a:extLst>
          </p:cNvPr>
          <p:cNvSpPr/>
          <p:nvPr userDrawn="1"/>
        </p:nvSpPr>
        <p:spPr>
          <a:xfrm flipH="1">
            <a:off x="267108" y="2974252"/>
            <a:ext cx="3249968" cy="674181"/>
          </a:xfrm>
          <a:custGeom>
            <a:avLst/>
            <a:gdLst/>
            <a:ahLst/>
            <a:cxnLst/>
            <a:rect l="l" t="t" r="r" b="b"/>
            <a:pathLst>
              <a:path w="261674" h="177363" extrusionOk="0">
                <a:moveTo>
                  <a:pt x="1300" y="102929"/>
                </a:moveTo>
                <a:cubicBezTo>
                  <a:pt x="-270" y="86533"/>
                  <a:pt x="-1110" y="65092"/>
                  <a:pt x="2927" y="51033"/>
                </a:cubicBezTo>
                <a:cubicBezTo>
                  <a:pt x="6964" y="36974"/>
                  <a:pt x="12851" y="26574"/>
                  <a:pt x="25524" y="18573"/>
                </a:cubicBezTo>
                <a:cubicBezTo>
                  <a:pt x="38197" y="10572"/>
                  <a:pt x="55473" y="5929"/>
                  <a:pt x="78966" y="3027"/>
                </a:cubicBezTo>
                <a:cubicBezTo>
                  <a:pt x="102459" y="125"/>
                  <a:pt x="140692" y="-1076"/>
                  <a:pt x="166483" y="1160"/>
                </a:cubicBezTo>
                <a:cubicBezTo>
                  <a:pt x="192274" y="3396"/>
                  <a:pt x="218505" y="8117"/>
                  <a:pt x="233710" y="16442"/>
                </a:cubicBezTo>
                <a:cubicBezTo>
                  <a:pt x="248915" y="24768"/>
                  <a:pt x="253136" y="38172"/>
                  <a:pt x="257713" y="51113"/>
                </a:cubicBezTo>
                <a:cubicBezTo>
                  <a:pt x="262290" y="64054"/>
                  <a:pt x="262031" y="79426"/>
                  <a:pt x="261173" y="94086"/>
                </a:cubicBezTo>
                <a:cubicBezTo>
                  <a:pt x="260315" y="108747"/>
                  <a:pt x="257840" y="127442"/>
                  <a:pt x="252564" y="139076"/>
                </a:cubicBezTo>
                <a:cubicBezTo>
                  <a:pt x="247288" y="150710"/>
                  <a:pt x="241252" y="157796"/>
                  <a:pt x="229519" y="163889"/>
                </a:cubicBezTo>
                <a:cubicBezTo>
                  <a:pt x="217786" y="169983"/>
                  <a:pt x="201711" y="173485"/>
                  <a:pt x="182166" y="175637"/>
                </a:cubicBezTo>
                <a:cubicBezTo>
                  <a:pt x="162621" y="177789"/>
                  <a:pt x="133946" y="177615"/>
                  <a:pt x="112247" y="176800"/>
                </a:cubicBezTo>
                <a:cubicBezTo>
                  <a:pt x="90548" y="175985"/>
                  <a:pt x="68623" y="175312"/>
                  <a:pt x="51973" y="170747"/>
                </a:cubicBezTo>
                <a:cubicBezTo>
                  <a:pt x="35323" y="166182"/>
                  <a:pt x="20795" y="160714"/>
                  <a:pt x="12349" y="149411"/>
                </a:cubicBezTo>
                <a:cubicBezTo>
                  <a:pt x="3904" y="138108"/>
                  <a:pt x="2870" y="119325"/>
                  <a:pt x="1300" y="102929"/>
                </a:cubicBezTo>
                <a:close/>
              </a:path>
            </a:pathLst>
          </a:custGeom>
          <a:solidFill>
            <a:srgbClr val="7CCCC0"/>
          </a:solidFill>
          <a:ln>
            <a:noFill/>
          </a:ln>
        </p:spPr>
        <p:txBody>
          <a:bodyPr/>
          <a:lstStyle/>
          <a:p>
            <a:endParaRPr lang="fr-FR"/>
          </a:p>
        </p:txBody>
      </p:sp>
      <p:sp>
        <p:nvSpPr>
          <p:cNvPr id="61" name="Google Shape;492;p24">
            <a:extLst>
              <a:ext uri="{FF2B5EF4-FFF2-40B4-BE49-F238E27FC236}">
                <a16:creationId xmlns:a16="http://schemas.microsoft.com/office/drawing/2014/main" id="{2D2DA3FF-579D-1688-F722-57D7C3D925AB}"/>
              </a:ext>
            </a:extLst>
          </p:cNvPr>
          <p:cNvSpPr/>
          <p:nvPr userDrawn="1"/>
        </p:nvSpPr>
        <p:spPr>
          <a:xfrm flipH="1">
            <a:off x="4093689" y="2974251"/>
            <a:ext cx="3249968" cy="674181"/>
          </a:xfrm>
          <a:custGeom>
            <a:avLst/>
            <a:gdLst/>
            <a:ahLst/>
            <a:cxnLst/>
            <a:rect l="l" t="t" r="r" b="b"/>
            <a:pathLst>
              <a:path w="261674" h="177363" extrusionOk="0">
                <a:moveTo>
                  <a:pt x="1300" y="102929"/>
                </a:moveTo>
                <a:cubicBezTo>
                  <a:pt x="-270" y="86533"/>
                  <a:pt x="-1110" y="65092"/>
                  <a:pt x="2927" y="51033"/>
                </a:cubicBezTo>
                <a:cubicBezTo>
                  <a:pt x="6964" y="36974"/>
                  <a:pt x="12851" y="26574"/>
                  <a:pt x="25524" y="18573"/>
                </a:cubicBezTo>
                <a:cubicBezTo>
                  <a:pt x="38197" y="10572"/>
                  <a:pt x="55473" y="5929"/>
                  <a:pt x="78966" y="3027"/>
                </a:cubicBezTo>
                <a:cubicBezTo>
                  <a:pt x="102459" y="125"/>
                  <a:pt x="140692" y="-1076"/>
                  <a:pt x="166483" y="1160"/>
                </a:cubicBezTo>
                <a:cubicBezTo>
                  <a:pt x="192274" y="3396"/>
                  <a:pt x="218505" y="8117"/>
                  <a:pt x="233710" y="16442"/>
                </a:cubicBezTo>
                <a:cubicBezTo>
                  <a:pt x="248915" y="24768"/>
                  <a:pt x="253136" y="38172"/>
                  <a:pt x="257713" y="51113"/>
                </a:cubicBezTo>
                <a:cubicBezTo>
                  <a:pt x="262290" y="64054"/>
                  <a:pt x="262031" y="79426"/>
                  <a:pt x="261173" y="94086"/>
                </a:cubicBezTo>
                <a:cubicBezTo>
                  <a:pt x="260315" y="108747"/>
                  <a:pt x="257840" y="127442"/>
                  <a:pt x="252564" y="139076"/>
                </a:cubicBezTo>
                <a:cubicBezTo>
                  <a:pt x="247288" y="150710"/>
                  <a:pt x="241252" y="157796"/>
                  <a:pt x="229519" y="163889"/>
                </a:cubicBezTo>
                <a:cubicBezTo>
                  <a:pt x="217786" y="169983"/>
                  <a:pt x="201711" y="173485"/>
                  <a:pt x="182166" y="175637"/>
                </a:cubicBezTo>
                <a:cubicBezTo>
                  <a:pt x="162621" y="177789"/>
                  <a:pt x="133946" y="177615"/>
                  <a:pt x="112247" y="176800"/>
                </a:cubicBezTo>
                <a:cubicBezTo>
                  <a:pt x="90548" y="175985"/>
                  <a:pt x="68623" y="175312"/>
                  <a:pt x="51973" y="170747"/>
                </a:cubicBezTo>
                <a:cubicBezTo>
                  <a:pt x="35323" y="166182"/>
                  <a:pt x="20795" y="160714"/>
                  <a:pt x="12349" y="149411"/>
                </a:cubicBezTo>
                <a:cubicBezTo>
                  <a:pt x="3904" y="138108"/>
                  <a:pt x="2870" y="119325"/>
                  <a:pt x="1300" y="102929"/>
                </a:cubicBezTo>
                <a:close/>
              </a:path>
            </a:pathLst>
          </a:custGeom>
          <a:solidFill>
            <a:srgbClr val="7CCCC0"/>
          </a:solidFill>
          <a:ln>
            <a:noFill/>
          </a:ln>
        </p:spPr>
        <p:txBody>
          <a:bodyPr/>
          <a:lstStyle/>
          <a:p>
            <a:endParaRPr lang="fr-FR"/>
          </a:p>
        </p:txBody>
      </p:sp>
      <p:sp>
        <p:nvSpPr>
          <p:cNvPr id="64" name="Espace réservé du texte 11">
            <a:extLst>
              <a:ext uri="{FF2B5EF4-FFF2-40B4-BE49-F238E27FC236}">
                <a16:creationId xmlns:a16="http://schemas.microsoft.com/office/drawing/2014/main" id="{2E75FB50-DF18-8F0C-EEC4-F0C3BC8B16FC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16016" y="3117059"/>
            <a:ext cx="3140765" cy="39687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/>
              <a:t>Jour xx mois</a:t>
            </a:r>
          </a:p>
        </p:txBody>
      </p:sp>
      <p:sp>
        <p:nvSpPr>
          <p:cNvPr id="65" name="Espace réservé du texte 11">
            <a:extLst>
              <a:ext uri="{FF2B5EF4-FFF2-40B4-BE49-F238E27FC236}">
                <a16:creationId xmlns:a16="http://schemas.microsoft.com/office/drawing/2014/main" id="{28204BE5-D186-3775-F21A-B78B716221F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140614" y="3117059"/>
            <a:ext cx="3140764" cy="39687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/>
              <a:t>Jour xx mois</a:t>
            </a:r>
          </a:p>
        </p:txBody>
      </p:sp>
      <p:sp>
        <p:nvSpPr>
          <p:cNvPr id="68" name="Espace réservé du texte 18">
            <a:extLst>
              <a:ext uri="{FF2B5EF4-FFF2-40B4-BE49-F238E27FC236}">
                <a16:creationId xmlns:a16="http://schemas.microsoft.com/office/drawing/2014/main" id="{119890D5-4764-9C38-C5CD-C2153EA39DB0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16361" y="3893046"/>
            <a:ext cx="3140075" cy="414130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/>
              <a:t>Liste menu</a:t>
            </a:r>
          </a:p>
        </p:txBody>
      </p:sp>
      <p:sp>
        <p:nvSpPr>
          <p:cNvPr id="69" name="Espace réservé du texte 18">
            <a:extLst>
              <a:ext uri="{FF2B5EF4-FFF2-40B4-BE49-F238E27FC236}">
                <a16:creationId xmlns:a16="http://schemas.microsoft.com/office/drawing/2014/main" id="{0F363C2D-E8E5-6177-6A39-FDE5617D289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140959" y="3863710"/>
            <a:ext cx="3140075" cy="4170638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/>
              <a:t>Liste menu</a:t>
            </a:r>
          </a:p>
        </p:txBody>
      </p:sp>
      <p:sp>
        <p:nvSpPr>
          <p:cNvPr id="13" name="Espace réservé du texte 32">
            <a:extLst>
              <a:ext uri="{FF2B5EF4-FFF2-40B4-BE49-F238E27FC236}">
                <a16:creationId xmlns:a16="http://schemas.microsoft.com/office/drawing/2014/main" id="{664D0E6F-DD7F-66B9-4881-D4EF93F8B324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1636473" y="492190"/>
            <a:ext cx="4281490" cy="59289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lang="fr-FR" sz="2800" kern="1200" smtClean="0">
                <a:solidFill>
                  <a:schemeClr val="bg1"/>
                </a:solidFill>
                <a:latin typeface="The Bold Font" pitchFamily="2" charset="0"/>
                <a:ea typeface="+mn-ea"/>
                <a:cs typeface="+mn-cs"/>
              </a:defRPr>
            </a:lvl1pPr>
          </a:lstStyle>
          <a:p>
            <a:pPr lvl="0"/>
            <a:r>
              <a:rPr lang="fr-FR"/>
              <a:t>Menu de XXXXXXX</a:t>
            </a:r>
          </a:p>
        </p:txBody>
      </p:sp>
      <p:sp>
        <p:nvSpPr>
          <p:cNvPr id="12" name="Espace réservé du texte 9">
            <a:extLst>
              <a:ext uri="{FF2B5EF4-FFF2-40B4-BE49-F238E27FC236}">
                <a16:creationId xmlns:a16="http://schemas.microsoft.com/office/drawing/2014/main" id="{8803E1B7-6838-555D-C99F-E5FD677D969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990724" y="1285461"/>
            <a:ext cx="3578225" cy="436563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>
                <a:solidFill>
                  <a:schemeClr val="bg1"/>
                </a:solidFill>
                <a:latin typeface="The Bold Font" pitchFamily="2" charset="0"/>
                <a:ea typeface="Roboto" pitchFamily="2" charset="0"/>
              </a:defRPr>
            </a:lvl1pPr>
          </a:lstStyle>
          <a:p>
            <a:pPr lvl="0"/>
            <a:r>
              <a:rPr lang="fr-FR"/>
              <a:t>du XXXX à XXXX</a:t>
            </a:r>
          </a:p>
        </p:txBody>
      </p:sp>
      <p:sp>
        <p:nvSpPr>
          <p:cNvPr id="10" name="Google Shape;648;p25">
            <a:extLst>
              <a:ext uri="{FF2B5EF4-FFF2-40B4-BE49-F238E27FC236}">
                <a16:creationId xmlns:a16="http://schemas.microsoft.com/office/drawing/2014/main" id="{8814CC8D-FBF9-8DA5-1FF0-0B22233BCB45}"/>
              </a:ext>
            </a:extLst>
          </p:cNvPr>
          <p:cNvSpPr/>
          <p:nvPr userDrawn="1"/>
        </p:nvSpPr>
        <p:spPr>
          <a:xfrm rot="900000">
            <a:off x="4161217" y="7766056"/>
            <a:ext cx="3799693" cy="3500358"/>
          </a:xfrm>
          <a:custGeom>
            <a:avLst/>
            <a:gdLst/>
            <a:ahLst/>
            <a:cxnLst/>
            <a:rect l="l" t="t" r="r" b="b"/>
            <a:pathLst>
              <a:path w="8381" h="9262" extrusionOk="0">
                <a:moveTo>
                  <a:pt x="4431" y="0"/>
                </a:moveTo>
                <a:cubicBezTo>
                  <a:pt x="4060" y="0"/>
                  <a:pt x="3680" y="67"/>
                  <a:pt x="3302" y="203"/>
                </a:cubicBezTo>
                <a:cubicBezTo>
                  <a:pt x="2213" y="598"/>
                  <a:pt x="1645" y="1452"/>
                  <a:pt x="1256" y="2468"/>
                </a:cubicBezTo>
                <a:cubicBezTo>
                  <a:pt x="1113" y="2843"/>
                  <a:pt x="941" y="3195"/>
                  <a:pt x="705" y="3520"/>
                </a:cubicBezTo>
                <a:cubicBezTo>
                  <a:pt x="151" y="4285"/>
                  <a:pt x="1" y="5128"/>
                  <a:pt x="214" y="6044"/>
                </a:cubicBezTo>
                <a:cubicBezTo>
                  <a:pt x="609" y="7752"/>
                  <a:pt x="2004" y="8960"/>
                  <a:pt x="3857" y="9219"/>
                </a:cubicBezTo>
                <a:cubicBezTo>
                  <a:pt x="4055" y="9247"/>
                  <a:pt x="4251" y="9262"/>
                  <a:pt x="4443" y="9262"/>
                </a:cubicBezTo>
                <a:cubicBezTo>
                  <a:pt x="5009" y="9262"/>
                  <a:pt x="5547" y="9133"/>
                  <a:pt x="6065" y="8831"/>
                </a:cubicBezTo>
                <a:cubicBezTo>
                  <a:pt x="7675" y="7897"/>
                  <a:pt x="8360" y="6466"/>
                  <a:pt x="8363" y="4909"/>
                </a:cubicBezTo>
                <a:cubicBezTo>
                  <a:pt x="8380" y="3919"/>
                  <a:pt x="8253" y="3218"/>
                  <a:pt x="7825" y="2600"/>
                </a:cubicBezTo>
                <a:cubicBezTo>
                  <a:pt x="7507" y="2145"/>
                  <a:pt x="7191" y="1691"/>
                  <a:pt x="6859" y="1245"/>
                </a:cubicBezTo>
                <a:cubicBezTo>
                  <a:pt x="6249" y="430"/>
                  <a:pt x="5372" y="0"/>
                  <a:pt x="4431" y="0"/>
                </a:cubicBezTo>
                <a:close/>
              </a:path>
            </a:pathLst>
          </a:custGeom>
          <a:solidFill>
            <a:schemeClr val="accent2"/>
          </a:solidFill>
          <a:ln>
            <a:solidFill>
              <a:srgbClr val="7CCCC0"/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" name="Espace réservé pour une image  15">
            <a:extLst>
              <a:ext uri="{FF2B5EF4-FFF2-40B4-BE49-F238E27FC236}">
                <a16:creationId xmlns:a16="http://schemas.microsoft.com/office/drawing/2014/main" id="{88343263-945D-C115-87A0-D424197797A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405292" y="8261624"/>
            <a:ext cx="3515435" cy="2831425"/>
          </a:xfrm>
          <a:prstGeom prst="ellipse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380449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jours -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1587;p20">
            <a:extLst>
              <a:ext uri="{FF2B5EF4-FFF2-40B4-BE49-F238E27FC236}">
                <a16:creationId xmlns:a16="http://schemas.microsoft.com/office/drawing/2014/main" id="{ECEFA9F1-0F70-E1E3-CC5E-C2636241F92A}"/>
              </a:ext>
            </a:extLst>
          </p:cNvPr>
          <p:cNvSpPr/>
          <p:nvPr userDrawn="1"/>
        </p:nvSpPr>
        <p:spPr>
          <a:xfrm>
            <a:off x="-993407" y="-1534860"/>
            <a:ext cx="3516793" cy="4126339"/>
          </a:xfrm>
          <a:custGeom>
            <a:avLst/>
            <a:gdLst/>
            <a:ahLst/>
            <a:cxnLst/>
            <a:rect l="l" t="t" r="r" b="b"/>
            <a:pathLst>
              <a:path w="26961" h="31634" extrusionOk="0">
                <a:moveTo>
                  <a:pt x="15822" y="0"/>
                </a:moveTo>
                <a:cubicBezTo>
                  <a:pt x="13645" y="0"/>
                  <a:pt x="11454" y="518"/>
                  <a:pt x="9515" y="1515"/>
                </a:cubicBezTo>
                <a:cubicBezTo>
                  <a:pt x="5487" y="3591"/>
                  <a:pt x="2583" y="7569"/>
                  <a:pt x="1434" y="11955"/>
                </a:cubicBezTo>
                <a:cubicBezTo>
                  <a:pt x="1" y="17379"/>
                  <a:pt x="1125" y="24756"/>
                  <a:pt x="4226" y="29500"/>
                </a:cubicBezTo>
                <a:cubicBezTo>
                  <a:pt x="5017" y="30712"/>
                  <a:pt x="6397" y="31634"/>
                  <a:pt x="7798" y="31634"/>
                </a:cubicBezTo>
                <a:cubicBezTo>
                  <a:pt x="8082" y="31634"/>
                  <a:pt x="8368" y="31595"/>
                  <a:pt x="8650" y="31514"/>
                </a:cubicBezTo>
                <a:cubicBezTo>
                  <a:pt x="10219" y="31057"/>
                  <a:pt x="11145" y="29463"/>
                  <a:pt x="11677" y="27931"/>
                </a:cubicBezTo>
                <a:cubicBezTo>
                  <a:pt x="12208" y="26387"/>
                  <a:pt x="12517" y="24719"/>
                  <a:pt x="13518" y="23434"/>
                </a:cubicBezTo>
                <a:cubicBezTo>
                  <a:pt x="13901" y="22927"/>
                  <a:pt x="14420" y="22482"/>
                  <a:pt x="15050" y="22346"/>
                </a:cubicBezTo>
                <a:cubicBezTo>
                  <a:pt x="15234" y="22302"/>
                  <a:pt x="15421" y="22285"/>
                  <a:pt x="15610" y="22285"/>
                </a:cubicBezTo>
                <a:cubicBezTo>
                  <a:pt x="16002" y="22285"/>
                  <a:pt x="16400" y="22358"/>
                  <a:pt x="16792" y="22408"/>
                </a:cubicBezTo>
                <a:cubicBezTo>
                  <a:pt x="17120" y="22447"/>
                  <a:pt x="17453" y="22468"/>
                  <a:pt x="17785" y="22468"/>
                </a:cubicBezTo>
                <a:cubicBezTo>
                  <a:pt x="19331" y="22468"/>
                  <a:pt x="20887" y="22036"/>
                  <a:pt x="22117" y="21111"/>
                </a:cubicBezTo>
                <a:cubicBezTo>
                  <a:pt x="23625" y="19999"/>
                  <a:pt x="24588" y="18121"/>
                  <a:pt x="24428" y="16255"/>
                </a:cubicBezTo>
                <a:cubicBezTo>
                  <a:pt x="24304" y="14958"/>
                  <a:pt x="23674" y="13673"/>
                  <a:pt x="23970" y="12388"/>
                </a:cubicBezTo>
                <a:cubicBezTo>
                  <a:pt x="24230" y="11263"/>
                  <a:pt x="25169" y="10423"/>
                  <a:pt x="25676" y="9373"/>
                </a:cubicBezTo>
                <a:cubicBezTo>
                  <a:pt x="26961" y="6692"/>
                  <a:pt x="25008" y="3467"/>
                  <a:pt x="22513" y="1873"/>
                </a:cubicBezTo>
                <a:cubicBezTo>
                  <a:pt x="20521" y="608"/>
                  <a:pt x="18179" y="0"/>
                  <a:pt x="15822" y="0"/>
                </a:cubicBezTo>
                <a:close/>
              </a:path>
            </a:pathLst>
          </a:custGeom>
          <a:solidFill>
            <a:srgbClr val="FFEAC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1584;p20">
            <a:extLst>
              <a:ext uri="{FF2B5EF4-FFF2-40B4-BE49-F238E27FC236}">
                <a16:creationId xmlns:a16="http://schemas.microsoft.com/office/drawing/2014/main" id="{3A1B0DD4-74E3-E373-1368-1A735BE15EF8}"/>
              </a:ext>
            </a:extLst>
          </p:cNvPr>
          <p:cNvSpPr/>
          <p:nvPr userDrawn="1"/>
        </p:nvSpPr>
        <p:spPr>
          <a:xfrm>
            <a:off x="-1475334" y="8708501"/>
            <a:ext cx="3868068" cy="3214172"/>
          </a:xfrm>
          <a:custGeom>
            <a:avLst/>
            <a:gdLst/>
            <a:ahLst/>
            <a:cxnLst/>
            <a:rect l="l" t="t" r="r" b="b"/>
            <a:pathLst>
              <a:path w="29654" h="24641" extrusionOk="0">
                <a:moveTo>
                  <a:pt x="10225" y="0"/>
                </a:moveTo>
                <a:cubicBezTo>
                  <a:pt x="9198" y="0"/>
                  <a:pt x="8171" y="249"/>
                  <a:pt x="7256" y="715"/>
                </a:cubicBezTo>
                <a:lnTo>
                  <a:pt x="7256" y="715"/>
                </a:lnTo>
                <a:lnTo>
                  <a:pt x="7413" y="602"/>
                </a:lnTo>
                <a:lnTo>
                  <a:pt x="7413" y="602"/>
                </a:lnTo>
                <a:cubicBezTo>
                  <a:pt x="4596" y="1331"/>
                  <a:pt x="2385" y="3666"/>
                  <a:pt x="1273" y="6359"/>
                </a:cubicBezTo>
                <a:cubicBezTo>
                  <a:pt x="148" y="9041"/>
                  <a:pt x="0" y="12043"/>
                  <a:pt x="223" y="14947"/>
                </a:cubicBezTo>
                <a:cubicBezTo>
                  <a:pt x="420" y="17517"/>
                  <a:pt x="1001" y="20272"/>
                  <a:pt x="2953" y="21952"/>
                </a:cubicBezTo>
                <a:cubicBezTo>
                  <a:pt x="3966" y="22829"/>
                  <a:pt x="5251" y="23324"/>
                  <a:pt x="6549" y="23694"/>
                </a:cubicBezTo>
                <a:cubicBezTo>
                  <a:pt x="8751" y="24329"/>
                  <a:pt x="11040" y="24641"/>
                  <a:pt x="13329" y="24641"/>
                </a:cubicBezTo>
                <a:cubicBezTo>
                  <a:pt x="17462" y="24641"/>
                  <a:pt x="21597" y="23623"/>
                  <a:pt x="25230" y="21643"/>
                </a:cubicBezTo>
                <a:cubicBezTo>
                  <a:pt x="26960" y="20704"/>
                  <a:pt x="28690" y="19407"/>
                  <a:pt x="29184" y="17504"/>
                </a:cubicBezTo>
                <a:cubicBezTo>
                  <a:pt x="29653" y="15774"/>
                  <a:pt x="28937" y="13884"/>
                  <a:pt x="27701" y="12587"/>
                </a:cubicBezTo>
                <a:cubicBezTo>
                  <a:pt x="26478" y="11289"/>
                  <a:pt x="24785" y="10511"/>
                  <a:pt x="23068" y="10004"/>
                </a:cubicBezTo>
                <a:cubicBezTo>
                  <a:pt x="20770" y="9337"/>
                  <a:pt x="18039" y="8855"/>
                  <a:pt x="16952" y="6718"/>
                </a:cubicBezTo>
                <a:cubicBezTo>
                  <a:pt x="16581" y="5989"/>
                  <a:pt x="16482" y="5149"/>
                  <a:pt x="16223" y="4370"/>
                </a:cubicBezTo>
                <a:cubicBezTo>
                  <a:pt x="15543" y="2319"/>
                  <a:pt x="13764" y="676"/>
                  <a:pt x="11664" y="169"/>
                </a:cubicBezTo>
                <a:cubicBezTo>
                  <a:pt x="11192" y="56"/>
                  <a:pt x="10709" y="0"/>
                  <a:pt x="10225" y="0"/>
                </a:cubicBezTo>
                <a:close/>
              </a:path>
            </a:pathLst>
          </a:custGeom>
          <a:solidFill>
            <a:srgbClr val="FFEAC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61" name="Google Shape;1836;p20">
            <a:extLst>
              <a:ext uri="{FF2B5EF4-FFF2-40B4-BE49-F238E27FC236}">
                <a16:creationId xmlns:a16="http://schemas.microsoft.com/office/drawing/2014/main" id="{0BD5CFAA-7452-69E9-5392-8F4781A60E2F}"/>
              </a:ext>
            </a:extLst>
          </p:cNvPr>
          <p:cNvGrpSpPr/>
          <p:nvPr userDrawn="1"/>
        </p:nvGrpSpPr>
        <p:grpSpPr>
          <a:xfrm rot="2305015">
            <a:off x="-526123" y="9703947"/>
            <a:ext cx="1835790" cy="1208773"/>
            <a:chOff x="-275187" y="9132000"/>
            <a:chExt cx="1835790" cy="1208773"/>
          </a:xfrm>
          <a:solidFill>
            <a:srgbClr val="7CCCC0"/>
          </a:solidFill>
        </p:grpSpPr>
        <p:sp>
          <p:nvSpPr>
            <p:cNvPr id="62" name="Google Shape;1837;p20">
              <a:extLst>
                <a:ext uri="{FF2B5EF4-FFF2-40B4-BE49-F238E27FC236}">
                  <a16:creationId xmlns:a16="http://schemas.microsoft.com/office/drawing/2014/main" id="{135CB95B-0560-37A5-1DC3-9D6C8B983ACE}"/>
                </a:ext>
              </a:extLst>
            </p:cNvPr>
            <p:cNvSpPr/>
            <p:nvPr/>
          </p:nvSpPr>
          <p:spPr>
            <a:xfrm>
              <a:off x="-275187" y="9483140"/>
              <a:ext cx="298186" cy="203356"/>
            </a:xfrm>
            <a:custGeom>
              <a:avLst/>
              <a:gdLst/>
              <a:ahLst/>
              <a:cxnLst/>
              <a:rect l="l" t="t" r="r" b="b"/>
              <a:pathLst>
                <a:path w="2286" h="1559" extrusionOk="0">
                  <a:moveTo>
                    <a:pt x="1913" y="0"/>
                  </a:moveTo>
                  <a:cubicBezTo>
                    <a:pt x="1668" y="0"/>
                    <a:pt x="1279" y="153"/>
                    <a:pt x="890" y="421"/>
                  </a:cubicBezTo>
                  <a:cubicBezTo>
                    <a:pt x="334" y="804"/>
                    <a:pt x="0" y="1274"/>
                    <a:pt x="136" y="1471"/>
                  </a:cubicBezTo>
                  <a:cubicBezTo>
                    <a:pt x="177" y="1531"/>
                    <a:pt x="256" y="1559"/>
                    <a:pt x="361" y="1559"/>
                  </a:cubicBezTo>
                  <a:cubicBezTo>
                    <a:pt x="606" y="1559"/>
                    <a:pt x="995" y="1406"/>
                    <a:pt x="1384" y="1138"/>
                  </a:cubicBezTo>
                  <a:cubicBezTo>
                    <a:pt x="1940" y="755"/>
                    <a:pt x="2286" y="285"/>
                    <a:pt x="2138" y="88"/>
                  </a:cubicBezTo>
                  <a:cubicBezTo>
                    <a:pt x="2097" y="28"/>
                    <a:pt x="2018" y="0"/>
                    <a:pt x="191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" name="Google Shape;1838;p20">
              <a:extLst>
                <a:ext uri="{FF2B5EF4-FFF2-40B4-BE49-F238E27FC236}">
                  <a16:creationId xmlns:a16="http://schemas.microsoft.com/office/drawing/2014/main" id="{A60463CA-228B-78BF-5479-71DD536063A2}"/>
                </a:ext>
              </a:extLst>
            </p:cNvPr>
            <p:cNvSpPr/>
            <p:nvPr/>
          </p:nvSpPr>
          <p:spPr>
            <a:xfrm>
              <a:off x="896408" y="9166175"/>
              <a:ext cx="298316" cy="204530"/>
            </a:xfrm>
            <a:custGeom>
              <a:avLst/>
              <a:gdLst/>
              <a:ahLst/>
              <a:cxnLst/>
              <a:rect l="l" t="t" r="r" b="b"/>
              <a:pathLst>
                <a:path w="2287" h="1568" extrusionOk="0">
                  <a:moveTo>
                    <a:pt x="1913" y="0"/>
                  </a:moveTo>
                  <a:cubicBezTo>
                    <a:pt x="1664" y="0"/>
                    <a:pt x="1274" y="153"/>
                    <a:pt x="890" y="417"/>
                  </a:cubicBezTo>
                  <a:cubicBezTo>
                    <a:pt x="334" y="800"/>
                    <a:pt x="1" y="1282"/>
                    <a:pt x="137" y="1480"/>
                  </a:cubicBezTo>
                  <a:cubicBezTo>
                    <a:pt x="177" y="1539"/>
                    <a:pt x="257" y="1567"/>
                    <a:pt x="364" y="1567"/>
                  </a:cubicBezTo>
                  <a:cubicBezTo>
                    <a:pt x="613" y="1567"/>
                    <a:pt x="1008" y="1414"/>
                    <a:pt x="1397" y="1146"/>
                  </a:cubicBezTo>
                  <a:cubicBezTo>
                    <a:pt x="1941" y="763"/>
                    <a:pt x="2286" y="294"/>
                    <a:pt x="2151" y="96"/>
                  </a:cubicBezTo>
                  <a:cubicBezTo>
                    <a:pt x="2108" y="31"/>
                    <a:pt x="2025" y="0"/>
                    <a:pt x="191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" name="Google Shape;1839;p20">
              <a:extLst>
                <a:ext uri="{FF2B5EF4-FFF2-40B4-BE49-F238E27FC236}">
                  <a16:creationId xmlns:a16="http://schemas.microsoft.com/office/drawing/2014/main" id="{4018D6FF-B15E-7C48-DD02-67A15E30EAA7}"/>
                </a:ext>
              </a:extLst>
            </p:cNvPr>
            <p:cNvSpPr/>
            <p:nvPr/>
          </p:nvSpPr>
          <p:spPr>
            <a:xfrm>
              <a:off x="-214011" y="10002023"/>
              <a:ext cx="298316" cy="203486"/>
            </a:xfrm>
            <a:custGeom>
              <a:avLst/>
              <a:gdLst/>
              <a:ahLst/>
              <a:cxnLst/>
              <a:rect l="l" t="t" r="r" b="b"/>
              <a:pathLst>
                <a:path w="2287" h="1560" extrusionOk="0">
                  <a:moveTo>
                    <a:pt x="1914" y="1"/>
                  </a:moveTo>
                  <a:cubicBezTo>
                    <a:pt x="1669" y="1"/>
                    <a:pt x="1279" y="154"/>
                    <a:pt x="890" y="422"/>
                  </a:cubicBezTo>
                  <a:cubicBezTo>
                    <a:pt x="334" y="805"/>
                    <a:pt x="1" y="1274"/>
                    <a:pt x="137" y="1472"/>
                  </a:cubicBezTo>
                  <a:cubicBezTo>
                    <a:pt x="177" y="1531"/>
                    <a:pt x="256" y="1559"/>
                    <a:pt x="361" y="1559"/>
                  </a:cubicBezTo>
                  <a:cubicBezTo>
                    <a:pt x="606" y="1559"/>
                    <a:pt x="995" y="1406"/>
                    <a:pt x="1385" y="1138"/>
                  </a:cubicBezTo>
                  <a:cubicBezTo>
                    <a:pt x="1941" y="755"/>
                    <a:pt x="2287" y="286"/>
                    <a:pt x="2138" y="88"/>
                  </a:cubicBezTo>
                  <a:cubicBezTo>
                    <a:pt x="2097" y="29"/>
                    <a:pt x="2019" y="1"/>
                    <a:pt x="1914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1840;p20">
              <a:extLst>
                <a:ext uri="{FF2B5EF4-FFF2-40B4-BE49-F238E27FC236}">
                  <a16:creationId xmlns:a16="http://schemas.microsoft.com/office/drawing/2014/main" id="{B787F976-50C7-4FEB-DE18-CDCE60F8A112}"/>
                </a:ext>
              </a:extLst>
            </p:cNvPr>
            <p:cNvSpPr/>
            <p:nvPr/>
          </p:nvSpPr>
          <p:spPr>
            <a:xfrm>
              <a:off x="545138" y="9483140"/>
              <a:ext cx="298186" cy="203356"/>
            </a:xfrm>
            <a:custGeom>
              <a:avLst/>
              <a:gdLst/>
              <a:ahLst/>
              <a:cxnLst/>
              <a:rect l="l" t="t" r="r" b="b"/>
              <a:pathLst>
                <a:path w="2286" h="1559" extrusionOk="0">
                  <a:moveTo>
                    <a:pt x="1923" y="0"/>
                  </a:moveTo>
                  <a:cubicBezTo>
                    <a:pt x="1674" y="0"/>
                    <a:pt x="1279" y="153"/>
                    <a:pt x="890" y="421"/>
                  </a:cubicBezTo>
                  <a:cubicBezTo>
                    <a:pt x="334" y="804"/>
                    <a:pt x="0" y="1274"/>
                    <a:pt x="136" y="1471"/>
                  </a:cubicBezTo>
                  <a:cubicBezTo>
                    <a:pt x="177" y="1531"/>
                    <a:pt x="257" y="1559"/>
                    <a:pt x="363" y="1559"/>
                  </a:cubicBezTo>
                  <a:cubicBezTo>
                    <a:pt x="612" y="1559"/>
                    <a:pt x="1007" y="1406"/>
                    <a:pt x="1396" y="1138"/>
                  </a:cubicBezTo>
                  <a:cubicBezTo>
                    <a:pt x="1952" y="755"/>
                    <a:pt x="2286" y="285"/>
                    <a:pt x="2150" y="88"/>
                  </a:cubicBezTo>
                  <a:cubicBezTo>
                    <a:pt x="2109" y="28"/>
                    <a:pt x="2029" y="0"/>
                    <a:pt x="192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" name="Google Shape;1841;p20">
              <a:extLst>
                <a:ext uri="{FF2B5EF4-FFF2-40B4-BE49-F238E27FC236}">
                  <a16:creationId xmlns:a16="http://schemas.microsoft.com/office/drawing/2014/main" id="{A22F8506-B6AC-9286-A707-9032EA9E3BEA}"/>
                </a:ext>
              </a:extLst>
            </p:cNvPr>
            <p:cNvSpPr/>
            <p:nvPr/>
          </p:nvSpPr>
          <p:spPr>
            <a:xfrm>
              <a:off x="482267" y="9823192"/>
              <a:ext cx="298316" cy="203356"/>
            </a:xfrm>
            <a:custGeom>
              <a:avLst/>
              <a:gdLst/>
              <a:ahLst/>
              <a:cxnLst/>
              <a:rect l="l" t="t" r="r" b="b"/>
              <a:pathLst>
                <a:path w="2287" h="1559" extrusionOk="0">
                  <a:moveTo>
                    <a:pt x="1926" y="0"/>
                  </a:moveTo>
                  <a:cubicBezTo>
                    <a:pt x="1680" y="0"/>
                    <a:pt x="1291" y="153"/>
                    <a:pt x="902" y="421"/>
                  </a:cubicBezTo>
                  <a:cubicBezTo>
                    <a:pt x="346" y="804"/>
                    <a:pt x="0" y="1274"/>
                    <a:pt x="136" y="1471"/>
                  </a:cubicBezTo>
                  <a:cubicBezTo>
                    <a:pt x="181" y="1531"/>
                    <a:pt x="262" y="1559"/>
                    <a:pt x="369" y="1559"/>
                  </a:cubicBezTo>
                  <a:cubicBezTo>
                    <a:pt x="618" y="1559"/>
                    <a:pt x="1007" y="1406"/>
                    <a:pt x="1397" y="1138"/>
                  </a:cubicBezTo>
                  <a:cubicBezTo>
                    <a:pt x="1953" y="755"/>
                    <a:pt x="2286" y="285"/>
                    <a:pt x="2150" y="88"/>
                  </a:cubicBezTo>
                  <a:cubicBezTo>
                    <a:pt x="2109" y="28"/>
                    <a:pt x="2031" y="0"/>
                    <a:pt x="19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" name="Google Shape;1842;p20">
              <a:extLst>
                <a:ext uri="{FF2B5EF4-FFF2-40B4-BE49-F238E27FC236}">
                  <a16:creationId xmlns:a16="http://schemas.microsoft.com/office/drawing/2014/main" id="{CFBC1493-F258-2B73-6595-E5E1A1EFD58F}"/>
                </a:ext>
              </a:extLst>
            </p:cNvPr>
            <p:cNvSpPr/>
            <p:nvPr/>
          </p:nvSpPr>
          <p:spPr>
            <a:xfrm>
              <a:off x="1262287" y="9595838"/>
              <a:ext cx="298316" cy="203486"/>
            </a:xfrm>
            <a:custGeom>
              <a:avLst/>
              <a:gdLst/>
              <a:ahLst/>
              <a:cxnLst/>
              <a:rect l="l" t="t" r="r" b="b"/>
              <a:pathLst>
                <a:path w="2287" h="1560" extrusionOk="0">
                  <a:moveTo>
                    <a:pt x="1918" y="1"/>
                  </a:moveTo>
                  <a:cubicBezTo>
                    <a:pt x="1668" y="1"/>
                    <a:pt x="1279" y="154"/>
                    <a:pt x="890" y="422"/>
                  </a:cubicBezTo>
                  <a:cubicBezTo>
                    <a:pt x="334" y="805"/>
                    <a:pt x="0" y="1275"/>
                    <a:pt x="136" y="1472"/>
                  </a:cubicBezTo>
                  <a:cubicBezTo>
                    <a:pt x="177" y="1532"/>
                    <a:pt x="256" y="1560"/>
                    <a:pt x="361" y="1560"/>
                  </a:cubicBezTo>
                  <a:cubicBezTo>
                    <a:pt x="606" y="1560"/>
                    <a:pt x="995" y="1407"/>
                    <a:pt x="1384" y="1139"/>
                  </a:cubicBezTo>
                  <a:cubicBezTo>
                    <a:pt x="1940" y="756"/>
                    <a:pt x="2286" y="286"/>
                    <a:pt x="2150" y="88"/>
                  </a:cubicBezTo>
                  <a:cubicBezTo>
                    <a:pt x="2106" y="29"/>
                    <a:pt x="2025" y="1"/>
                    <a:pt x="1918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" name="Google Shape;1843;p20">
              <a:extLst>
                <a:ext uri="{FF2B5EF4-FFF2-40B4-BE49-F238E27FC236}">
                  <a16:creationId xmlns:a16="http://schemas.microsoft.com/office/drawing/2014/main" id="{64A7C109-B65B-6A57-DDF5-DD5AB7BC7703}"/>
                </a:ext>
              </a:extLst>
            </p:cNvPr>
            <p:cNvSpPr/>
            <p:nvPr/>
          </p:nvSpPr>
          <p:spPr>
            <a:xfrm>
              <a:off x="222826" y="9613969"/>
              <a:ext cx="214443" cy="281881"/>
            </a:xfrm>
            <a:custGeom>
              <a:avLst/>
              <a:gdLst/>
              <a:ahLst/>
              <a:cxnLst/>
              <a:rect l="l" t="t" r="r" b="b"/>
              <a:pathLst>
                <a:path w="1644" h="2161" extrusionOk="0">
                  <a:moveTo>
                    <a:pt x="301" y="0"/>
                  </a:moveTo>
                  <a:cubicBezTo>
                    <a:pt x="267" y="0"/>
                    <a:pt x="237" y="8"/>
                    <a:pt x="210" y="24"/>
                  </a:cubicBezTo>
                  <a:cubicBezTo>
                    <a:pt x="0" y="147"/>
                    <a:pt x="99" y="716"/>
                    <a:pt x="445" y="1309"/>
                  </a:cubicBezTo>
                  <a:cubicBezTo>
                    <a:pt x="735" y="1814"/>
                    <a:pt x="1110" y="2160"/>
                    <a:pt x="1340" y="2160"/>
                  </a:cubicBezTo>
                  <a:cubicBezTo>
                    <a:pt x="1375" y="2160"/>
                    <a:pt x="1406" y="2152"/>
                    <a:pt x="1433" y="2136"/>
                  </a:cubicBezTo>
                  <a:cubicBezTo>
                    <a:pt x="1643" y="2025"/>
                    <a:pt x="1532" y="1445"/>
                    <a:pt x="1199" y="864"/>
                  </a:cubicBezTo>
                  <a:cubicBezTo>
                    <a:pt x="907" y="357"/>
                    <a:pt x="531" y="0"/>
                    <a:pt x="30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" name="Google Shape;1844;p20">
              <a:extLst>
                <a:ext uri="{FF2B5EF4-FFF2-40B4-BE49-F238E27FC236}">
                  <a16:creationId xmlns:a16="http://schemas.microsoft.com/office/drawing/2014/main" id="{F36631FC-E36B-CC58-0C44-FFC5E3455BFF}"/>
                </a:ext>
              </a:extLst>
            </p:cNvPr>
            <p:cNvSpPr/>
            <p:nvPr/>
          </p:nvSpPr>
          <p:spPr>
            <a:xfrm>
              <a:off x="530660" y="10127895"/>
              <a:ext cx="291794" cy="212878"/>
            </a:xfrm>
            <a:custGeom>
              <a:avLst/>
              <a:gdLst/>
              <a:ahLst/>
              <a:cxnLst/>
              <a:rect l="l" t="t" r="r" b="b"/>
              <a:pathLst>
                <a:path w="2237" h="1632" extrusionOk="0">
                  <a:moveTo>
                    <a:pt x="338" y="0"/>
                  </a:moveTo>
                  <a:cubicBezTo>
                    <a:pt x="246" y="0"/>
                    <a:pt x="176" y="24"/>
                    <a:pt x="136" y="74"/>
                  </a:cubicBezTo>
                  <a:cubicBezTo>
                    <a:pt x="0" y="272"/>
                    <a:pt x="309" y="754"/>
                    <a:pt x="853" y="1162"/>
                  </a:cubicBezTo>
                  <a:cubicBezTo>
                    <a:pt x="1240" y="1459"/>
                    <a:pt x="1640" y="1631"/>
                    <a:pt x="1886" y="1631"/>
                  </a:cubicBezTo>
                  <a:cubicBezTo>
                    <a:pt x="1978" y="1631"/>
                    <a:pt x="2048" y="1607"/>
                    <a:pt x="2088" y="1557"/>
                  </a:cubicBezTo>
                  <a:cubicBezTo>
                    <a:pt x="2236" y="1359"/>
                    <a:pt x="1915" y="878"/>
                    <a:pt x="1384" y="470"/>
                  </a:cubicBezTo>
                  <a:cubicBezTo>
                    <a:pt x="988" y="173"/>
                    <a:pt x="585" y="0"/>
                    <a:pt x="33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" name="Google Shape;1845;p20">
              <a:extLst>
                <a:ext uri="{FF2B5EF4-FFF2-40B4-BE49-F238E27FC236}">
                  <a16:creationId xmlns:a16="http://schemas.microsoft.com/office/drawing/2014/main" id="{2746F1BE-7745-EAAF-B420-F55B072FBABF}"/>
                </a:ext>
              </a:extLst>
            </p:cNvPr>
            <p:cNvSpPr/>
            <p:nvPr/>
          </p:nvSpPr>
          <p:spPr>
            <a:xfrm>
              <a:off x="785275" y="9998892"/>
              <a:ext cx="291794" cy="213661"/>
            </a:xfrm>
            <a:custGeom>
              <a:avLst/>
              <a:gdLst/>
              <a:ahLst/>
              <a:cxnLst/>
              <a:rect l="l" t="t" r="r" b="b"/>
              <a:pathLst>
                <a:path w="2237" h="1638" extrusionOk="0">
                  <a:moveTo>
                    <a:pt x="349" y="1"/>
                  </a:moveTo>
                  <a:cubicBezTo>
                    <a:pt x="258" y="1"/>
                    <a:pt x="189" y="25"/>
                    <a:pt x="148" y="75"/>
                  </a:cubicBezTo>
                  <a:cubicBezTo>
                    <a:pt x="0" y="273"/>
                    <a:pt x="321" y="755"/>
                    <a:pt x="853" y="1162"/>
                  </a:cubicBezTo>
                  <a:cubicBezTo>
                    <a:pt x="1239" y="1458"/>
                    <a:pt x="1637" y="1637"/>
                    <a:pt x="1884" y="1637"/>
                  </a:cubicBezTo>
                  <a:cubicBezTo>
                    <a:pt x="1977" y="1637"/>
                    <a:pt x="2048" y="1612"/>
                    <a:pt x="2088" y="1558"/>
                  </a:cubicBezTo>
                  <a:cubicBezTo>
                    <a:pt x="2237" y="1360"/>
                    <a:pt x="1915" y="878"/>
                    <a:pt x="1384" y="470"/>
                  </a:cubicBezTo>
                  <a:cubicBezTo>
                    <a:pt x="988" y="173"/>
                    <a:pt x="592" y="1"/>
                    <a:pt x="34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" name="Google Shape;1846;p20">
              <a:extLst>
                <a:ext uri="{FF2B5EF4-FFF2-40B4-BE49-F238E27FC236}">
                  <a16:creationId xmlns:a16="http://schemas.microsoft.com/office/drawing/2014/main" id="{4A5C1EE2-A4A0-8CF6-656C-2D411ACF5907}"/>
                </a:ext>
              </a:extLst>
            </p:cNvPr>
            <p:cNvSpPr/>
            <p:nvPr/>
          </p:nvSpPr>
          <p:spPr>
            <a:xfrm>
              <a:off x="785275" y="9704624"/>
              <a:ext cx="291794" cy="213922"/>
            </a:xfrm>
            <a:custGeom>
              <a:avLst/>
              <a:gdLst/>
              <a:ahLst/>
              <a:cxnLst/>
              <a:rect l="l" t="t" r="r" b="b"/>
              <a:pathLst>
                <a:path w="2237" h="1640" extrusionOk="0">
                  <a:moveTo>
                    <a:pt x="358" y="0"/>
                  </a:moveTo>
                  <a:cubicBezTo>
                    <a:pt x="263" y="0"/>
                    <a:pt x="190" y="27"/>
                    <a:pt x="148" y="82"/>
                  </a:cubicBezTo>
                  <a:cubicBezTo>
                    <a:pt x="0" y="268"/>
                    <a:pt x="321" y="762"/>
                    <a:pt x="853" y="1170"/>
                  </a:cubicBezTo>
                  <a:cubicBezTo>
                    <a:pt x="1240" y="1467"/>
                    <a:pt x="1640" y="1639"/>
                    <a:pt x="1886" y="1639"/>
                  </a:cubicBezTo>
                  <a:cubicBezTo>
                    <a:pt x="1978" y="1639"/>
                    <a:pt x="2048" y="1615"/>
                    <a:pt x="2088" y="1565"/>
                  </a:cubicBezTo>
                  <a:cubicBezTo>
                    <a:pt x="2237" y="1367"/>
                    <a:pt x="1915" y="885"/>
                    <a:pt x="1384" y="465"/>
                  </a:cubicBezTo>
                  <a:cubicBezTo>
                    <a:pt x="993" y="172"/>
                    <a:pt x="602" y="0"/>
                    <a:pt x="35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" name="Google Shape;1847;p20">
              <a:extLst>
                <a:ext uri="{FF2B5EF4-FFF2-40B4-BE49-F238E27FC236}">
                  <a16:creationId xmlns:a16="http://schemas.microsoft.com/office/drawing/2014/main" id="{44F1446C-1699-1957-B599-5770515E65C0}"/>
                </a:ext>
              </a:extLst>
            </p:cNvPr>
            <p:cNvSpPr/>
            <p:nvPr/>
          </p:nvSpPr>
          <p:spPr>
            <a:xfrm>
              <a:off x="986671" y="9503488"/>
              <a:ext cx="291794" cy="213530"/>
            </a:xfrm>
            <a:custGeom>
              <a:avLst/>
              <a:gdLst/>
              <a:ahLst/>
              <a:cxnLst/>
              <a:rect l="l" t="t" r="r" b="b"/>
              <a:pathLst>
                <a:path w="2237" h="1637" extrusionOk="0">
                  <a:moveTo>
                    <a:pt x="346" y="0"/>
                  </a:moveTo>
                  <a:cubicBezTo>
                    <a:pt x="255" y="0"/>
                    <a:pt x="186" y="26"/>
                    <a:pt x="149" y="80"/>
                  </a:cubicBezTo>
                  <a:cubicBezTo>
                    <a:pt x="1" y="278"/>
                    <a:pt x="310" y="759"/>
                    <a:pt x="853" y="1167"/>
                  </a:cubicBezTo>
                  <a:cubicBezTo>
                    <a:pt x="1240" y="1464"/>
                    <a:pt x="1641" y="1637"/>
                    <a:pt x="1887" y="1637"/>
                  </a:cubicBezTo>
                  <a:cubicBezTo>
                    <a:pt x="1978" y="1637"/>
                    <a:pt x="2048" y="1613"/>
                    <a:pt x="2089" y="1563"/>
                  </a:cubicBezTo>
                  <a:cubicBezTo>
                    <a:pt x="2237" y="1365"/>
                    <a:pt x="1916" y="883"/>
                    <a:pt x="1384" y="475"/>
                  </a:cubicBezTo>
                  <a:cubicBezTo>
                    <a:pt x="990" y="179"/>
                    <a:pt x="588" y="0"/>
                    <a:pt x="34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" name="Google Shape;1848;p20">
              <a:extLst>
                <a:ext uri="{FF2B5EF4-FFF2-40B4-BE49-F238E27FC236}">
                  <a16:creationId xmlns:a16="http://schemas.microsoft.com/office/drawing/2014/main" id="{434D891F-1716-74F6-655B-44E3BC292F4D}"/>
                </a:ext>
              </a:extLst>
            </p:cNvPr>
            <p:cNvSpPr/>
            <p:nvPr/>
          </p:nvSpPr>
          <p:spPr>
            <a:xfrm>
              <a:off x="1239721" y="9251090"/>
              <a:ext cx="291794" cy="213661"/>
            </a:xfrm>
            <a:custGeom>
              <a:avLst/>
              <a:gdLst/>
              <a:ahLst/>
              <a:cxnLst/>
              <a:rect l="l" t="t" r="r" b="b"/>
              <a:pathLst>
                <a:path w="2237" h="1638" extrusionOk="0">
                  <a:moveTo>
                    <a:pt x="339" y="1"/>
                  </a:moveTo>
                  <a:cubicBezTo>
                    <a:pt x="247" y="1"/>
                    <a:pt x="177" y="25"/>
                    <a:pt x="136" y="75"/>
                  </a:cubicBezTo>
                  <a:cubicBezTo>
                    <a:pt x="0" y="273"/>
                    <a:pt x="309" y="755"/>
                    <a:pt x="853" y="1162"/>
                  </a:cubicBezTo>
                  <a:cubicBezTo>
                    <a:pt x="1239" y="1458"/>
                    <a:pt x="1638" y="1637"/>
                    <a:pt x="1884" y="1637"/>
                  </a:cubicBezTo>
                  <a:cubicBezTo>
                    <a:pt x="1977" y="1637"/>
                    <a:pt x="2048" y="1612"/>
                    <a:pt x="2089" y="1558"/>
                  </a:cubicBezTo>
                  <a:cubicBezTo>
                    <a:pt x="2237" y="1360"/>
                    <a:pt x="1916" y="878"/>
                    <a:pt x="1384" y="470"/>
                  </a:cubicBezTo>
                  <a:cubicBezTo>
                    <a:pt x="988" y="173"/>
                    <a:pt x="585" y="1"/>
                    <a:pt x="33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" name="Google Shape;1849;p20">
              <a:extLst>
                <a:ext uri="{FF2B5EF4-FFF2-40B4-BE49-F238E27FC236}">
                  <a16:creationId xmlns:a16="http://schemas.microsoft.com/office/drawing/2014/main" id="{C9E684D1-088F-9A64-D9BE-DEF9424B8174}"/>
                </a:ext>
              </a:extLst>
            </p:cNvPr>
            <p:cNvSpPr/>
            <p:nvPr/>
          </p:nvSpPr>
          <p:spPr>
            <a:xfrm>
              <a:off x="511224" y="9218220"/>
              <a:ext cx="291925" cy="213530"/>
            </a:xfrm>
            <a:custGeom>
              <a:avLst/>
              <a:gdLst/>
              <a:ahLst/>
              <a:cxnLst/>
              <a:rect l="l" t="t" r="r" b="b"/>
              <a:pathLst>
                <a:path w="2238" h="1637" extrusionOk="0">
                  <a:moveTo>
                    <a:pt x="354" y="0"/>
                  </a:moveTo>
                  <a:cubicBezTo>
                    <a:pt x="261" y="0"/>
                    <a:pt x="190" y="26"/>
                    <a:pt x="149" y="80"/>
                  </a:cubicBezTo>
                  <a:cubicBezTo>
                    <a:pt x="1" y="278"/>
                    <a:pt x="322" y="759"/>
                    <a:pt x="853" y="1167"/>
                  </a:cubicBezTo>
                  <a:cubicBezTo>
                    <a:pt x="1249" y="1464"/>
                    <a:pt x="1652" y="1637"/>
                    <a:pt x="1899" y="1637"/>
                  </a:cubicBezTo>
                  <a:cubicBezTo>
                    <a:pt x="1991" y="1637"/>
                    <a:pt x="2061" y="1613"/>
                    <a:pt x="2101" y="1563"/>
                  </a:cubicBezTo>
                  <a:cubicBezTo>
                    <a:pt x="2237" y="1365"/>
                    <a:pt x="1928" y="883"/>
                    <a:pt x="1385" y="475"/>
                  </a:cubicBezTo>
                  <a:cubicBezTo>
                    <a:pt x="999" y="179"/>
                    <a:pt x="600" y="0"/>
                    <a:pt x="35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" name="Google Shape;1850;p20">
              <a:extLst>
                <a:ext uri="{FF2B5EF4-FFF2-40B4-BE49-F238E27FC236}">
                  <a16:creationId xmlns:a16="http://schemas.microsoft.com/office/drawing/2014/main" id="{3BE9D9D1-42AA-DC69-484E-37D6E3C2AA03}"/>
                </a:ext>
              </a:extLst>
            </p:cNvPr>
            <p:cNvSpPr/>
            <p:nvPr/>
          </p:nvSpPr>
          <p:spPr>
            <a:xfrm>
              <a:off x="1176850" y="9868976"/>
              <a:ext cx="291794" cy="213922"/>
            </a:xfrm>
            <a:custGeom>
              <a:avLst/>
              <a:gdLst/>
              <a:ahLst/>
              <a:cxnLst/>
              <a:rect l="l" t="t" r="r" b="b"/>
              <a:pathLst>
                <a:path w="2237" h="1640" extrusionOk="0">
                  <a:moveTo>
                    <a:pt x="349" y="1"/>
                  </a:moveTo>
                  <a:cubicBezTo>
                    <a:pt x="252" y="1"/>
                    <a:pt x="178" y="27"/>
                    <a:pt x="136" y="83"/>
                  </a:cubicBezTo>
                  <a:cubicBezTo>
                    <a:pt x="1" y="268"/>
                    <a:pt x="309" y="762"/>
                    <a:pt x="853" y="1170"/>
                  </a:cubicBezTo>
                  <a:cubicBezTo>
                    <a:pt x="1240" y="1467"/>
                    <a:pt x="1641" y="1639"/>
                    <a:pt x="1887" y="1639"/>
                  </a:cubicBezTo>
                  <a:cubicBezTo>
                    <a:pt x="1978" y="1639"/>
                    <a:pt x="2048" y="1616"/>
                    <a:pt x="2089" y="1565"/>
                  </a:cubicBezTo>
                  <a:cubicBezTo>
                    <a:pt x="2237" y="1368"/>
                    <a:pt x="1916" y="886"/>
                    <a:pt x="1384" y="466"/>
                  </a:cubicBezTo>
                  <a:cubicBezTo>
                    <a:pt x="994" y="173"/>
                    <a:pt x="596" y="1"/>
                    <a:pt x="34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1851;p20">
              <a:extLst>
                <a:ext uri="{FF2B5EF4-FFF2-40B4-BE49-F238E27FC236}">
                  <a16:creationId xmlns:a16="http://schemas.microsoft.com/office/drawing/2014/main" id="{DE481E1C-A37F-89D5-B451-A1AA84EFA594}"/>
                </a:ext>
              </a:extLst>
            </p:cNvPr>
            <p:cNvSpPr/>
            <p:nvPr/>
          </p:nvSpPr>
          <p:spPr>
            <a:xfrm>
              <a:off x="-144618" y="9132000"/>
              <a:ext cx="214443" cy="281881"/>
            </a:xfrm>
            <a:custGeom>
              <a:avLst/>
              <a:gdLst/>
              <a:ahLst/>
              <a:cxnLst/>
              <a:rect l="l" t="t" r="r" b="b"/>
              <a:pathLst>
                <a:path w="1644" h="2161" extrusionOk="0">
                  <a:moveTo>
                    <a:pt x="303" y="1"/>
                  </a:moveTo>
                  <a:cubicBezTo>
                    <a:pt x="269" y="1"/>
                    <a:pt x="237" y="8"/>
                    <a:pt x="210" y="24"/>
                  </a:cubicBezTo>
                  <a:cubicBezTo>
                    <a:pt x="0" y="136"/>
                    <a:pt x="111" y="716"/>
                    <a:pt x="445" y="1297"/>
                  </a:cubicBezTo>
                  <a:cubicBezTo>
                    <a:pt x="736" y="1804"/>
                    <a:pt x="1112" y="2160"/>
                    <a:pt x="1343" y="2160"/>
                  </a:cubicBezTo>
                  <a:cubicBezTo>
                    <a:pt x="1376" y="2160"/>
                    <a:pt x="1407" y="2153"/>
                    <a:pt x="1433" y="2137"/>
                  </a:cubicBezTo>
                  <a:cubicBezTo>
                    <a:pt x="1643" y="2014"/>
                    <a:pt x="1544" y="1445"/>
                    <a:pt x="1211" y="852"/>
                  </a:cubicBezTo>
                  <a:cubicBezTo>
                    <a:pt x="910" y="347"/>
                    <a:pt x="534" y="1"/>
                    <a:pt x="303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" name="Google Shape;1852;p20">
              <a:extLst>
                <a:ext uri="{FF2B5EF4-FFF2-40B4-BE49-F238E27FC236}">
                  <a16:creationId xmlns:a16="http://schemas.microsoft.com/office/drawing/2014/main" id="{34F9EBF8-689B-59A3-121C-661CF29FFC0F}"/>
                </a:ext>
              </a:extLst>
            </p:cNvPr>
            <p:cNvSpPr/>
            <p:nvPr/>
          </p:nvSpPr>
          <p:spPr>
            <a:xfrm>
              <a:off x="196999" y="9411529"/>
              <a:ext cx="322448" cy="148962"/>
            </a:xfrm>
            <a:custGeom>
              <a:avLst/>
              <a:gdLst/>
              <a:ahLst/>
              <a:cxnLst/>
              <a:rect l="l" t="t" r="r" b="b"/>
              <a:pathLst>
                <a:path w="2472" h="1142" extrusionOk="0">
                  <a:moveTo>
                    <a:pt x="539" y="0"/>
                  </a:moveTo>
                  <a:cubicBezTo>
                    <a:pt x="294" y="0"/>
                    <a:pt x="119" y="59"/>
                    <a:pt x="75" y="179"/>
                  </a:cubicBezTo>
                  <a:cubicBezTo>
                    <a:pt x="0" y="414"/>
                    <a:pt x="458" y="773"/>
                    <a:pt x="1100" y="983"/>
                  </a:cubicBezTo>
                  <a:cubicBezTo>
                    <a:pt x="1402" y="1089"/>
                    <a:pt x="1693" y="1142"/>
                    <a:pt x="1924" y="1142"/>
                  </a:cubicBezTo>
                  <a:cubicBezTo>
                    <a:pt x="2174" y="1142"/>
                    <a:pt x="2352" y="1080"/>
                    <a:pt x="2397" y="958"/>
                  </a:cubicBezTo>
                  <a:cubicBezTo>
                    <a:pt x="2472" y="735"/>
                    <a:pt x="2014" y="365"/>
                    <a:pt x="1372" y="155"/>
                  </a:cubicBezTo>
                  <a:cubicBezTo>
                    <a:pt x="1066" y="53"/>
                    <a:pt x="771" y="0"/>
                    <a:pt x="53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" name="Google Shape;1853;p20">
              <a:extLst>
                <a:ext uri="{FF2B5EF4-FFF2-40B4-BE49-F238E27FC236}">
                  <a16:creationId xmlns:a16="http://schemas.microsoft.com/office/drawing/2014/main" id="{2DEB5383-B513-0885-AEE7-2001D08ECE05}"/>
                </a:ext>
              </a:extLst>
            </p:cNvPr>
            <p:cNvSpPr/>
            <p:nvPr/>
          </p:nvSpPr>
          <p:spPr>
            <a:xfrm>
              <a:off x="-94660" y="9719755"/>
              <a:ext cx="293360" cy="210269"/>
            </a:xfrm>
            <a:custGeom>
              <a:avLst/>
              <a:gdLst/>
              <a:ahLst/>
              <a:cxnLst/>
              <a:rect l="l" t="t" r="r" b="b"/>
              <a:pathLst>
                <a:path w="2249" h="1612" extrusionOk="0">
                  <a:moveTo>
                    <a:pt x="348" y="1"/>
                  </a:moveTo>
                  <a:cubicBezTo>
                    <a:pt x="251" y="1"/>
                    <a:pt x="178" y="26"/>
                    <a:pt x="136" y="78"/>
                  </a:cubicBezTo>
                  <a:cubicBezTo>
                    <a:pt x="0" y="275"/>
                    <a:pt x="321" y="757"/>
                    <a:pt x="865" y="1152"/>
                  </a:cubicBezTo>
                  <a:cubicBezTo>
                    <a:pt x="1257" y="1446"/>
                    <a:pt x="1655" y="1612"/>
                    <a:pt x="1898" y="1612"/>
                  </a:cubicBezTo>
                  <a:cubicBezTo>
                    <a:pt x="1992" y="1612"/>
                    <a:pt x="2063" y="1587"/>
                    <a:pt x="2100" y="1535"/>
                  </a:cubicBezTo>
                  <a:cubicBezTo>
                    <a:pt x="2249" y="1338"/>
                    <a:pt x="1928" y="856"/>
                    <a:pt x="1384" y="448"/>
                  </a:cubicBezTo>
                  <a:cubicBezTo>
                    <a:pt x="993" y="164"/>
                    <a:pt x="595" y="1"/>
                    <a:pt x="348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9" name="Google Shape;1583;p20">
            <a:extLst>
              <a:ext uri="{FF2B5EF4-FFF2-40B4-BE49-F238E27FC236}">
                <a16:creationId xmlns:a16="http://schemas.microsoft.com/office/drawing/2014/main" id="{6A8B4664-66E8-A7E4-E506-E642958C7623}"/>
              </a:ext>
            </a:extLst>
          </p:cNvPr>
          <p:cNvSpPr/>
          <p:nvPr userDrawn="1"/>
        </p:nvSpPr>
        <p:spPr>
          <a:xfrm>
            <a:off x="6352166" y="5984289"/>
            <a:ext cx="3524750" cy="3861024"/>
          </a:xfrm>
          <a:custGeom>
            <a:avLst/>
            <a:gdLst/>
            <a:ahLst/>
            <a:cxnLst/>
            <a:rect l="l" t="t" r="r" b="b"/>
            <a:pathLst>
              <a:path w="27022" h="29600" extrusionOk="0">
                <a:moveTo>
                  <a:pt x="13793" y="1"/>
                </a:moveTo>
                <a:cubicBezTo>
                  <a:pt x="13128" y="1"/>
                  <a:pt x="12460" y="35"/>
                  <a:pt x="11800" y="88"/>
                </a:cubicBezTo>
                <a:cubicBezTo>
                  <a:pt x="9069" y="311"/>
                  <a:pt x="6338" y="867"/>
                  <a:pt x="3880" y="2078"/>
                </a:cubicBezTo>
                <a:cubicBezTo>
                  <a:pt x="3793" y="2115"/>
                  <a:pt x="3707" y="2164"/>
                  <a:pt x="3620" y="2201"/>
                </a:cubicBezTo>
                <a:cubicBezTo>
                  <a:pt x="2100" y="3017"/>
                  <a:pt x="853" y="4302"/>
                  <a:pt x="395" y="6007"/>
                </a:cubicBezTo>
                <a:cubicBezTo>
                  <a:pt x="0" y="7514"/>
                  <a:pt x="284" y="9195"/>
                  <a:pt x="1137" y="10492"/>
                </a:cubicBezTo>
                <a:cubicBezTo>
                  <a:pt x="2335" y="12296"/>
                  <a:pt x="4572" y="13445"/>
                  <a:pt x="5066" y="15545"/>
                </a:cubicBezTo>
                <a:cubicBezTo>
                  <a:pt x="5436" y="17102"/>
                  <a:pt x="4707" y="18684"/>
                  <a:pt x="4497" y="20277"/>
                </a:cubicBezTo>
                <a:cubicBezTo>
                  <a:pt x="4114" y="23132"/>
                  <a:pt x="5523" y="26109"/>
                  <a:pt x="7846" y="27814"/>
                </a:cubicBezTo>
                <a:cubicBezTo>
                  <a:pt x="9477" y="29012"/>
                  <a:pt x="11505" y="29600"/>
                  <a:pt x="13535" y="29600"/>
                </a:cubicBezTo>
                <a:cubicBezTo>
                  <a:pt x="14395" y="29600"/>
                  <a:pt x="15256" y="29494"/>
                  <a:pt x="16087" y="29285"/>
                </a:cubicBezTo>
                <a:cubicBezTo>
                  <a:pt x="18892" y="28580"/>
                  <a:pt x="21350" y="26764"/>
                  <a:pt x="23055" y="24454"/>
                </a:cubicBezTo>
                <a:cubicBezTo>
                  <a:pt x="26824" y="19338"/>
                  <a:pt x="27022" y="12444"/>
                  <a:pt x="24390" y="6773"/>
                </a:cubicBezTo>
                <a:cubicBezTo>
                  <a:pt x="23191" y="4203"/>
                  <a:pt x="21190" y="1917"/>
                  <a:pt x="18570" y="830"/>
                </a:cubicBezTo>
                <a:cubicBezTo>
                  <a:pt x="17060" y="206"/>
                  <a:pt x="15430" y="1"/>
                  <a:pt x="13793" y="1"/>
                </a:cubicBezTo>
                <a:close/>
              </a:path>
            </a:pathLst>
          </a:custGeom>
          <a:solidFill>
            <a:srgbClr val="FFEAC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492;p24">
            <a:extLst>
              <a:ext uri="{FF2B5EF4-FFF2-40B4-BE49-F238E27FC236}">
                <a16:creationId xmlns:a16="http://schemas.microsoft.com/office/drawing/2014/main" id="{C83BA8E1-7071-5F92-9A4D-3CF00970D9D5}"/>
              </a:ext>
            </a:extLst>
          </p:cNvPr>
          <p:cNvSpPr/>
          <p:nvPr userDrawn="1"/>
        </p:nvSpPr>
        <p:spPr>
          <a:xfrm flipH="1">
            <a:off x="267108" y="2141876"/>
            <a:ext cx="3249968" cy="741599"/>
          </a:xfrm>
          <a:custGeom>
            <a:avLst/>
            <a:gdLst/>
            <a:ahLst/>
            <a:cxnLst/>
            <a:rect l="l" t="t" r="r" b="b"/>
            <a:pathLst>
              <a:path w="261674" h="177363" extrusionOk="0">
                <a:moveTo>
                  <a:pt x="1300" y="102929"/>
                </a:moveTo>
                <a:cubicBezTo>
                  <a:pt x="-270" y="86533"/>
                  <a:pt x="-1110" y="65092"/>
                  <a:pt x="2927" y="51033"/>
                </a:cubicBezTo>
                <a:cubicBezTo>
                  <a:pt x="6964" y="36974"/>
                  <a:pt x="12851" y="26574"/>
                  <a:pt x="25524" y="18573"/>
                </a:cubicBezTo>
                <a:cubicBezTo>
                  <a:pt x="38197" y="10572"/>
                  <a:pt x="55473" y="5929"/>
                  <a:pt x="78966" y="3027"/>
                </a:cubicBezTo>
                <a:cubicBezTo>
                  <a:pt x="102459" y="125"/>
                  <a:pt x="140692" y="-1076"/>
                  <a:pt x="166483" y="1160"/>
                </a:cubicBezTo>
                <a:cubicBezTo>
                  <a:pt x="192274" y="3396"/>
                  <a:pt x="218505" y="8117"/>
                  <a:pt x="233710" y="16442"/>
                </a:cubicBezTo>
                <a:cubicBezTo>
                  <a:pt x="248915" y="24768"/>
                  <a:pt x="253136" y="38172"/>
                  <a:pt x="257713" y="51113"/>
                </a:cubicBezTo>
                <a:cubicBezTo>
                  <a:pt x="262290" y="64054"/>
                  <a:pt x="262031" y="79426"/>
                  <a:pt x="261173" y="94086"/>
                </a:cubicBezTo>
                <a:cubicBezTo>
                  <a:pt x="260315" y="108747"/>
                  <a:pt x="257840" y="127442"/>
                  <a:pt x="252564" y="139076"/>
                </a:cubicBezTo>
                <a:cubicBezTo>
                  <a:pt x="247288" y="150710"/>
                  <a:pt x="241252" y="157796"/>
                  <a:pt x="229519" y="163889"/>
                </a:cubicBezTo>
                <a:cubicBezTo>
                  <a:pt x="217786" y="169983"/>
                  <a:pt x="201711" y="173485"/>
                  <a:pt x="182166" y="175637"/>
                </a:cubicBezTo>
                <a:cubicBezTo>
                  <a:pt x="162621" y="177789"/>
                  <a:pt x="133946" y="177615"/>
                  <a:pt x="112247" y="176800"/>
                </a:cubicBezTo>
                <a:cubicBezTo>
                  <a:pt x="90548" y="175985"/>
                  <a:pt x="68623" y="175312"/>
                  <a:pt x="51973" y="170747"/>
                </a:cubicBezTo>
                <a:cubicBezTo>
                  <a:pt x="35323" y="166182"/>
                  <a:pt x="20795" y="160714"/>
                  <a:pt x="12349" y="149411"/>
                </a:cubicBezTo>
                <a:cubicBezTo>
                  <a:pt x="3904" y="138108"/>
                  <a:pt x="2870" y="119325"/>
                  <a:pt x="1300" y="102929"/>
                </a:cubicBezTo>
                <a:close/>
              </a:path>
            </a:pathLst>
          </a:custGeom>
          <a:solidFill>
            <a:srgbClr val="ED7D31"/>
          </a:solidFill>
          <a:ln>
            <a:noFill/>
          </a:ln>
        </p:spPr>
        <p:txBody>
          <a:bodyPr/>
          <a:lstStyle/>
          <a:p>
            <a:endParaRPr lang="fr-FR"/>
          </a:p>
        </p:txBody>
      </p:sp>
      <p:sp>
        <p:nvSpPr>
          <p:cNvPr id="54" name="Google Shape;492;p24">
            <a:extLst>
              <a:ext uri="{FF2B5EF4-FFF2-40B4-BE49-F238E27FC236}">
                <a16:creationId xmlns:a16="http://schemas.microsoft.com/office/drawing/2014/main" id="{76D03E79-945E-7D18-27B8-AAD0FE492DBF}"/>
              </a:ext>
            </a:extLst>
          </p:cNvPr>
          <p:cNvSpPr/>
          <p:nvPr userDrawn="1"/>
        </p:nvSpPr>
        <p:spPr>
          <a:xfrm flipH="1">
            <a:off x="4093689" y="2141875"/>
            <a:ext cx="3249968" cy="741599"/>
          </a:xfrm>
          <a:custGeom>
            <a:avLst/>
            <a:gdLst/>
            <a:ahLst/>
            <a:cxnLst/>
            <a:rect l="l" t="t" r="r" b="b"/>
            <a:pathLst>
              <a:path w="261674" h="177363" extrusionOk="0">
                <a:moveTo>
                  <a:pt x="1300" y="102929"/>
                </a:moveTo>
                <a:cubicBezTo>
                  <a:pt x="-270" y="86533"/>
                  <a:pt x="-1110" y="65092"/>
                  <a:pt x="2927" y="51033"/>
                </a:cubicBezTo>
                <a:cubicBezTo>
                  <a:pt x="6964" y="36974"/>
                  <a:pt x="12851" y="26574"/>
                  <a:pt x="25524" y="18573"/>
                </a:cubicBezTo>
                <a:cubicBezTo>
                  <a:pt x="38197" y="10572"/>
                  <a:pt x="55473" y="5929"/>
                  <a:pt x="78966" y="3027"/>
                </a:cubicBezTo>
                <a:cubicBezTo>
                  <a:pt x="102459" y="125"/>
                  <a:pt x="140692" y="-1076"/>
                  <a:pt x="166483" y="1160"/>
                </a:cubicBezTo>
                <a:cubicBezTo>
                  <a:pt x="192274" y="3396"/>
                  <a:pt x="218505" y="8117"/>
                  <a:pt x="233710" y="16442"/>
                </a:cubicBezTo>
                <a:cubicBezTo>
                  <a:pt x="248915" y="24768"/>
                  <a:pt x="253136" y="38172"/>
                  <a:pt x="257713" y="51113"/>
                </a:cubicBezTo>
                <a:cubicBezTo>
                  <a:pt x="262290" y="64054"/>
                  <a:pt x="262031" y="79426"/>
                  <a:pt x="261173" y="94086"/>
                </a:cubicBezTo>
                <a:cubicBezTo>
                  <a:pt x="260315" y="108747"/>
                  <a:pt x="257840" y="127442"/>
                  <a:pt x="252564" y="139076"/>
                </a:cubicBezTo>
                <a:cubicBezTo>
                  <a:pt x="247288" y="150710"/>
                  <a:pt x="241252" y="157796"/>
                  <a:pt x="229519" y="163889"/>
                </a:cubicBezTo>
                <a:cubicBezTo>
                  <a:pt x="217786" y="169983"/>
                  <a:pt x="201711" y="173485"/>
                  <a:pt x="182166" y="175637"/>
                </a:cubicBezTo>
                <a:cubicBezTo>
                  <a:pt x="162621" y="177789"/>
                  <a:pt x="133946" y="177615"/>
                  <a:pt x="112247" y="176800"/>
                </a:cubicBezTo>
                <a:cubicBezTo>
                  <a:pt x="90548" y="175985"/>
                  <a:pt x="68623" y="175312"/>
                  <a:pt x="51973" y="170747"/>
                </a:cubicBezTo>
                <a:cubicBezTo>
                  <a:pt x="35323" y="166182"/>
                  <a:pt x="20795" y="160714"/>
                  <a:pt x="12349" y="149411"/>
                </a:cubicBezTo>
                <a:cubicBezTo>
                  <a:pt x="3904" y="138108"/>
                  <a:pt x="2870" y="119325"/>
                  <a:pt x="1300" y="102929"/>
                </a:cubicBezTo>
                <a:close/>
              </a:path>
            </a:pathLst>
          </a:custGeom>
          <a:solidFill>
            <a:srgbClr val="ED7D31"/>
          </a:solidFill>
          <a:ln>
            <a:noFill/>
          </a:ln>
        </p:spPr>
        <p:txBody>
          <a:bodyPr/>
          <a:lstStyle/>
          <a:p>
            <a:endParaRPr lang="fr-FR"/>
          </a:p>
        </p:txBody>
      </p:sp>
      <p:sp>
        <p:nvSpPr>
          <p:cNvPr id="55" name="Google Shape;492;p24">
            <a:extLst>
              <a:ext uri="{FF2B5EF4-FFF2-40B4-BE49-F238E27FC236}">
                <a16:creationId xmlns:a16="http://schemas.microsoft.com/office/drawing/2014/main" id="{F8B193F4-CE8B-E70C-59DA-80564547BE0D}"/>
              </a:ext>
            </a:extLst>
          </p:cNvPr>
          <p:cNvSpPr/>
          <p:nvPr userDrawn="1"/>
        </p:nvSpPr>
        <p:spPr>
          <a:xfrm flipH="1">
            <a:off x="267108" y="4952651"/>
            <a:ext cx="3249968" cy="741599"/>
          </a:xfrm>
          <a:custGeom>
            <a:avLst/>
            <a:gdLst/>
            <a:ahLst/>
            <a:cxnLst/>
            <a:rect l="l" t="t" r="r" b="b"/>
            <a:pathLst>
              <a:path w="261674" h="177363" extrusionOk="0">
                <a:moveTo>
                  <a:pt x="1300" y="102929"/>
                </a:moveTo>
                <a:cubicBezTo>
                  <a:pt x="-270" y="86533"/>
                  <a:pt x="-1110" y="65092"/>
                  <a:pt x="2927" y="51033"/>
                </a:cubicBezTo>
                <a:cubicBezTo>
                  <a:pt x="6964" y="36974"/>
                  <a:pt x="12851" y="26574"/>
                  <a:pt x="25524" y="18573"/>
                </a:cubicBezTo>
                <a:cubicBezTo>
                  <a:pt x="38197" y="10572"/>
                  <a:pt x="55473" y="5929"/>
                  <a:pt x="78966" y="3027"/>
                </a:cubicBezTo>
                <a:cubicBezTo>
                  <a:pt x="102459" y="125"/>
                  <a:pt x="140692" y="-1076"/>
                  <a:pt x="166483" y="1160"/>
                </a:cubicBezTo>
                <a:cubicBezTo>
                  <a:pt x="192274" y="3396"/>
                  <a:pt x="218505" y="8117"/>
                  <a:pt x="233710" y="16442"/>
                </a:cubicBezTo>
                <a:cubicBezTo>
                  <a:pt x="248915" y="24768"/>
                  <a:pt x="253136" y="38172"/>
                  <a:pt x="257713" y="51113"/>
                </a:cubicBezTo>
                <a:cubicBezTo>
                  <a:pt x="262290" y="64054"/>
                  <a:pt x="262031" y="79426"/>
                  <a:pt x="261173" y="94086"/>
                </a:cubicBezTo>
                <a:cubicBezTo>
                  <a:pt x="260315" y="108747"/>
                  <a:pt x="257840" y="127442"/>
                  <a:pt x="252564" y="139076"/>
                </a:cubicBezTo>
                <a:cubicBezTo>
                  <a:pt x="247288" y="150710"/>
                  <a:pt x="241252" y="157796"/>
                  <a:pt x="229519" y="163889"/>
                </a:cubicBezTo>
                <a:cubicBezTo>
                  <a:pt x="217786" y="169983"/>
                  <a:pt x="201711" y="173485"/>
                  <a:pt x="182166" y="175637"/>
                </a:cubicBezTo>
                <a:cubicBezTo>
                  <a:pt x="162621" y="177789"/>
                  <a:pt x="133946" y="177615"/>
                  <a:pt x="112247" y="176800"/>
                </a:cubicBezTo>
                <a:cubicBezTo>
                  <a:pt x="90548" y="175985"/>
                  <a:pt x="68623" y="175312"/>
                  <a:pt x="51973" y="170747"/>
                </a:cubicBezTo>
                <a:cubicBezTo>
                  <a:pt x="35323" y="166182"/>
                  <a:pt x="20795" y="160714"/>
                  <a:pt x="12349" y="149411"/>
                </a:cubicBezTo>
                <a:cubicBezTo>
                  <a:pt x="3904" y="138108"/>
                  <a:pt x="2870" y="119325"/>
                  <a:pt x="1300" y="102929"/>
                </a:cubicBezTo>
                <a:close/>
              </a:path>
            </a:pathLst>
          </a:custGeom>
          <a:solidFill>
            <a:srgbClr val="ED7D31"/>
          </a:solidFill>
          <a:ln>
            <a:noFill/>
          </a:ln>
        </p:spPr>
        <p:txBody>
          <a:bodyPr/>
          <a:lstStyle/>
          <a:p>
            <a:endParaRPr lang="fr-FR"/>
          </a:p>
        </p:txBody>
      </p:sp>
      <p:sp>
        <p:nvSpPr>
          <p:cNvPr id="56" name="Google Shape;492;p24">
            <a:extLst>
              <a:ext uri="{FF2B5EF4-FFF2-40B4-BE49-F238E27FC236}">
                <a16:creationId xmlns:a16="http://schemas.microsoft.com/office/drawing/2014/main" id="{A0EEBECF-5C32-5D2D-7116-FFCD2AACAF12}"/>
              </a:ext>
            </a:extLst>
          </p:cNvPr>
          <p:cNvSpPr/>
          <p:nvPr userDrawn="1"/>
        </p:nvSpPr>
        <p:spPr>
          <a:xfrm flipH="1">
            <a:off x="4093689" y="4952650"/>
            <a:ext cx="3249968" cy="741599"/>
          </a:xfrm>
          <a:custGeom>
            <a:avLst/>
            <a:gdLst/>
            <a:ahLst/>
            <a:cxnLst/>
            <a:rect l="l" t="t" r="r" b="b"/>
            <a:pathLst>
              <a:path w="261674" h="177363" extrusionOk="0">
                <a:moveTo>
                  <a:pt x="1300" y="102929"/>
                </a:moveTo>
                <a:cubicBezTo>
                  <a:pt x="-270" y="86533"/>
                  <a:pt x="-1110" y="65092"/>
                  <a:pt x="2927" y="51033"/>
                </a:cubicBezTo>
                <a:cubicBezTo>
                  <a:pt x="6964" y="36974"/>
                  <a:pt x="12851" y="26574"/>
                  <a:pt x="25524" y="18573"/>
                </a:cubicBezTo>
                <a:cubicBezTo>
                  <a:pt x="38197" y="10572"/>
                  <a:pt x="55473" y="5929"/>
                  <a:pt x="78966" y="3027"/>
                </a:cubicBezTo>
                <a:cubicBezTo>
                  <a:pt x="102459" y="125"/>
                  <a:pt x="140692" y="-1076"/>
                  <a:pt x="166483" y="1160"/>
                </a:cubicBezTo>
                <a:cubicBezTo>
                  <a:pt x="192274" y="3396"/>
                  <a:pt x="218505" y="8117"/>
                  <a:pt x="233710" y="16442"/>
                </a:cubicBezTo>
                <a:cubicBezTo>
                  <a:pt x="248915" y="24768"/>
                  <a:pt x="253136" y="38172"/>
                  <a:pt x="257713" y="51113"/>
                </a:cubicBezTo>
                <a:cubicBezTo>
                  <a:pt x="262290" y="64054"/>
                  <a:pt x="262031" y="79426"/>
                  <a:pt x="261173" y="94086"/>
                </a:cubicBezTo>
                <a:cubicBezTo>
                  <a:pt x="260315" y="108747"/>
                  <a:pt x="257840" y="127442"/>
                  <a:pt x="252564" y="139076"/>
                </a:cubicBezTo>
                <a:cubicBezTo>
                  <a:pt x="247288" y="150710"/>
                  <a:pt x="241252" y="157796"/>
                  <a:pt x="229519" y="163889"/>
                </a:cubicBezTo>
                <a:cubicBezTo>
                  <a:pt x="217786" y="169983"/>
                  <a:pt x="201711" y="173485"/>
                  <a:pt x="182166" y="175637"/>
                </a:cubicBezTo>
                <a:cubicBezTo>
                  <a:pt x="162621" y="177789"/>
                  <a:pt x="133946" y="177615"/>
                  <a:pt x="112247" y="176800"/>
                </a:cubicBezTo>
                <a:cubicBezTo>
                  <a:pt x="90548" y="175985"/>
                  <a:pt x="68623" y="175312"/>
                  <a:pt x="51973" y="170747"/>
                </a:cubicBezTo>
                <a:cubicBezTo>
                  <a:pt x="35323" y="166182"/>
                  <a:pt x="20795" y="160714"/>
                  <a:pt x="12349" y="149411"/>
                </a:cubicBezTo>
                <a:cubicBezTo>
                  <a:pt x="3904" y="138108"/>
                  <a:pt x="2870" y="119325"/>
                  <a:pt x="1300" y="102929"/>
                </a:cubicBezTo>
                <a:close/>
              </a:path>
            </a:pathLst>
          </a:custGeom>
          <a:solidFill>
            <a:srgbClr val="ED7D31"/>
          </a:solidFill>
          <a:ln>
            <a:noFill/>
          </a:ln>
        </p:spPr>
        <p:txBody>
          <a:bodyPr/>
          <a:lstStyle/>
          <a:p>
            <a:endParaRPr lang="fr-FR"/>
          </a:p>
        </p:txBody>
      </p:sp>
      <p:sp>
        <p:nvSpPr>
          <p:cNvPr id="57" name="Google Shape;492;p24">
            <a:extLst>
              <a:ext uri="{FF2B5EF4-FFF2-40B4-BE49-F238E27FC236}">
                <a16:creationId xmlns:a16="http://schemas.microsoft.com/office/drawing/2014/main" id="{9DAAA3FE-BC70-C1E2-8AF1-0F61CFB3B291}"/>
              </a:ext>
            </a:extLst>
          </p:cNvPr>
          <p:cNvSpPr/>
          <p:nvPr userDrawn="1"/>
        </p:nvSpPr>
        <p:spPr>
          <a:xfrm flipH="1">
            <a:off x="324147" y="7644282"/>
            <a:ext cx="3249968" cy="741599"/>
          </a:xfrm>
          <a:custGeom>
            <a:avLst/>
            <a:gdLst/>
            <a:ahLst/>
            <a:cxnLst/>
            <a:rect l="l" t="t" r="r" b="b"/>
            <a:pathLst>
              <a:path w="261674" h="177363" extrusionOk="0">
                <a:moveTo>
                  <a:pt x="1300" y="102929"/>
                </a:moveTo>
                <a:cubicBezTo>
                  <a:pt x="-270" y="86533"/>
                  <a:pt x="-1110" y="65092"/>
                  <a:pt x="2927" y="51033"/>
                </a:cubicBezTo>
                <a:cubicBezTo>
                  <a:pt x="6964" y="36974"/>
                  <a:pt x="12851" y="26574"/>
                  <a:pt x="25524" y="18573"/>
                </a:cubicBezTo>
                <a:cubicBezTo>
                  <a:pt x="38197" y="10572"/>
                  <a:pt x="55473" y="5929"/>
                  <a:pt x="78966" y="3027"/>
                </a:cubicBezTo>
                <a:cubicBezTo>
                  <a:pt x="102459" y="125"/>
                  <a:pt x="140692" y="-1076"/>
                  <a:pt x="166483" y="1160"/>
                </a:cubicBezTo>
                <a:cubicBezTo>
                  <a:pt x="192274" y="3396"/>
                  <a:pt x="218505" y="8117"/>
                  <a:pt x="233710" y="16442"/>
                </a:cubicBezTo>
                <a:cubicBezTo>
                  <a:pt x="248915" y="24768"/>
                  <a:pt x="253136" y="38172"/>
                  <a:pt x="257713" y="51113"/>
                </a:cubicBezTo>
                <a:cubicBezTo>
                  <a:pt x="262290" y="64054"/>
                  <a:pt x="262031" y="79426"/>
                  <a:pt x="261173" y="94086"/>
                </a:cubicBezTo>
                <a:cubicBezTo>
                  <a:pt x="260315" y="108747"/>
                  <a:pt x="257840" y="127442"/>
                  <a:pt x="252564" y="139076"/>
                </a:cubicBezTo>
                <a:cubicBezTo>
                  <a:pt x="247288" y="150710"/>
                  <a:pt x="241252" y="157796"/>
                  <a:pt x="229519" y="163889"/>
                </a:cubicBezTo>
                <a:cubicBezTo>
                  <a:pt x="217786" y="169983"/>
                  <a:pt x="201711" y="173485"/>
                  <a:pt x="182166" y="175637"/>
                </a:cubicBezTo>
                <a:cubicBezTo>
                  <a:pt x="162621" y="177789"/>
                  <a:pt x="133946" y="177615"/>
                  <a:pt x="112247" y="176800"/>
                </a:cubicBezTo>
                <a:cubicBezTo>
                  <a:pt x="90548" y="175985"/>
                  <a:pt x="68623" y="175312"/>
                  <a:pt x="51973" y="170747"/>
                </a:cubicBezTo>
                <a:cubicBezTo>
                  <a:pt x="35323" y="166182"/>
                  <a:pt x="20795" y="160714"/>
                  <a:pt x="12349" y="149411"/>
                </a:cubicBezTo>
                <a:cubicBezTo>
                  <a:pt x="3904" y="138108"/>
                  <a:pt x="2870" y="119325"/>
                  <a:pt x="1300" y="102929"/>
                </a:cubicBezTo>
                <a:close/>
              </a:path>
            </a:pathLst>
          </a:custGeom>
          <a:solidFill>
            <a:srgbClr val="ED7D31"/>
          </a:solidFill>
          <a:ln>
            <a:noFill/>
          </a:ln>
        </p:spPr>
        <p:txBody>
          <a:bodyPr/>
          <a:lstStyle/>
          <a:p>
            <a:endParaRPr lang="fr-FR"/>
          </a:p>
        </p:txBody>
      </p:sp>
      <p:sp>
        <p:nvSpPr>
          <p:cNvPr id="12" name="Espace réservé du texte 11">
            <a:extLst>
              <a:ext uri="{FF2B5EF4-FFF2-40B4-BE49-F238E27FC236}">
                <a16:creationId xmlns:a16="http://schemas.microsoft.com/office/drawing/2014/main" id="{386E9EBD-ABFF-59F2-C3DF-6915D9E3F7B2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16016" y="2309756"/>
            <a:ext cx="3140765" cy="43656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/>
              <a:t>Jour xx mois</a:t>
            </a:r>
          </a:p>
        </p:txBody>
      </p:sp>
      <p:sp>
        <p:nvSpPr>
          <p:cNvPr id="13" name="Espace réservé du texte 11">
            <a:extLst>
              <a:ext uri="{FF2B5EF4-FFF2-40B4-BE49-F238E27FC236}">
                <a16:creationId xmlns:a16="http://schemas.microsoft.com/office/drawing/2014/main" id="{74E4BE11-0578-BD8F-C22A-FC8852E53D3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140614" y="2309756"/>
            <a:ext cx="3140764" cy="43656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/>
              <a:t>Jour xx mois</a:t>
            </a:r>
          </a:p>
        </p:txBody>
      </p:sp>
      <p:sp>
        <p:nvSpPr>
          <p:cNvPr id="14" name="Espace réservé du texte 11">
            <a:extLst>
              <a:ext uri="{FF2B5EF4-FFF2-40B4-BE49-F238E27FC236}">
                <a16:creationId xmlns:a16="http://schemas.microsoft.com/office/drawing/2014/main" id="{FA716EC9-60BE-CA8D-E8CA-B6E6A2263C4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16016" y="5103392"/>
            <a:ext cx="3140765" cy="43656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/>
              <a:t>Jour xx mois</a:t>
            </a:r>
          </a:p>
        </p:txBody>
      </p:sp>
      <p:sp>
        <p:nvSpPr>
          <p:cNvPr id="15" name="Espace réservé du texte 11">
            <a:extLst>
              <a:ext uri="{FF2B5EF4-FFF2-40B4-BE49-F238E27FC236}">
                <a16:creationId xmlns:a16="http://schemas.microsoft.com/office/drawing/2014/main" id="{2B39798D-9F31-AE9C-48A8-78FFB9BFAFB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140614" y="5103392"/>
            <a:ext cx="3151953" cy="47838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/>
              <a:t>Jour xx mois</a:t>
            </a:r>
          </a:p>
        </p:txBody>
      </p:sp>
      <p:sp>
        <p:nvSpPr>
          <p:cNvPr id="17" name="Espace réservé du texte 11">
            <a:extLst>
              <a:ext uri="{FF2B5EF4-FFF2-40B4-BE49-F238E27FC236}">
                <a16:creationId xmlns:a16="http://schemas.microsoft.com/office/drawing/2014/main" id="{758A844C-6FBB-D8E7-3581-03A07D977D5B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95659" y="7822829"/>
            <a:ext cx="3140764" cy="43656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/>
              <a:t>Jour xx mois</a:t>
            </a:r>
          </a:p>
        </p:txBody>
      </p:sp>
      <p:sp>
        <p:nvSpPr>
          <p:cNvPr id="19" name="Espace réservé du texte 18">
            <a:extLst>
              <a:ext uri="{FF2B5EF4-FFF2-40B4-BE49-F238E27FC236}">
                <a16:creationId xmlns:a16="http://schemas.microsoft.com/office/drawing/2014/main" id="{8180EA03-C879-F4E5-7DDF-64CA8FA970F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16361" y="3030901"/>
            <a:ext cx="3140075" cy="16430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/>
              <a:t>Liste menu</a:t>
            </a:r>
          </a:p>
        </p:txBody>
      </p:sp>
      <p:sp>
        <p:nvSpPr>
          <p:cNvPr id="20" name="Espace réservé du texte 18">
            <a:extLst>
              <a:ext uri="{FF2B5EF4-FFF2-40B4-BE49-F238E27FC236}">
                <a16:creationId xmlns:a16="http://schemas.microsoft.com/office/drawing/2014/main" id="{7F4731FE-BDF9-0B29-09E1-60D21347DAE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140959" y="3001565"/>
            <a:ext cx="3140075" cy="16430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/>
              <a:t>Liste menu</a:t>
            </a:r>
          </a:p>
        </p:txBody>
      </p:sp>
      <p:sp>
        <p:nvSpPr>
          <p:cNvPr id="21" name="Espace réservé du texte 18">
            <a:extLst>
              <a:ext uri="{FF2B5EF4-FFF2-40B4-BE49-F238E27FC236}">
                <a16:creationId xmlns:a16="http://schemas.microsoft.com/office/drawing/2014/main" id="{D2673007-3515-B60D-C3A7-53177737730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316361" y="5807342"/>
            <a:ext cx="3140075" cy="1554939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/>
              <a:t>Liste menu</a:t>
            </a:r>
          </a:p>
        </p:txBody>
      </p:sp>
      <p:sp>
        <p:nvSpPr>
          <p:cNvPr id="22" name="Espace réservé du texte 18">
            <a:extLst>
              <a:ext uri="{FF2B5EF4-FFF2-40B4-BE49-F238E27FC236}">
                <a16:creationId xmlns:a16="http://schemas.microsoft.com/office/drawing/2014/main" id="{F6E22E10-597B-42FD-27AD-BC014FE907D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140959" y="5807342"/>
            <a:ext cx="3140075" cy="1554938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/>
              <a:t>Liste menu</a:t>
            </a:r>
          </a:p>
        </p:txBody>
      </p:sp>
      <p:sp>
        <p:nvSpPr>
          <p:cNvPr id="23" name="Espace réservé du texte 18">
            <a:extLst>
              <a:ext uri="{FF2B5EF4-FFF2-40B4-BE49-F238E27FC236}">
                <a16:creationId xmlns:a16="http://schemas.microsoft.com/office/drawing/2014/main" id="{AD3D740C-42E7-21B9-1A49-1B206876D0C2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396348" y="8508827"/>
            <a:ext cx="3140075" cy="1546991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/>
              <a:t>Liste menu</a:t>
            </a:r>
          </a:p>
        </p:txBody>
      </p:sp>
      <p:sp>
        <p:nvSpPr>
          <p:cNvPr id="33" name="Google Shape;492;p24">
            <a:extLst>
              <a:ext uri="{FF2B5EF4-FFF2-40B4-BE49-F238E27FC236}">
                <a16:creationId xmlns:a16="http://schemas.microsoft.com/office/drawing/2014/main" id="{12366D6F-FBBE-3880-8C14-80C61F43E3FD}"/>
              </a:ext>
            </a:extLst>
          </p:cNvPr>
          <p:cNvSpPr/>
          <p:nvPr userDrawn="1"/>
        </p:nvSpPr>
        <p:spPr>
          <a:xfrm flipH="1">
            <a:off x="4046354" y="7638610"/>
            <a:ext cx="3249968" cy="741599"/>
          </a:xfrm>
          <a:custGeom>
            <a:avLst/>
            <a:gdLst/>
            <a:ahLst/>
            <a:cxnLst/>
            <a:rect l="l" t="t" r="r" b="b"/>
            <a:pathLst>
              <a:path w="261674" h="177363" extrusionOk="0">
                <a:moveTo>
                  <a:pt x="1300" y="102929"/>
                </a:moveTo>
                <a:cubicBezTo>
                  <a:pt x="-270" y="86533"/>
                  <a:pt x="-1110" y="65092"/>
                  <a:pt x="2927" y="51033"/>
                </a:cubicBezTo>
                <a:cubicBezTo>
                  <a:pt x="6964" y="36974"/>
                  <a:pt x="12851" y="26574"/>
                  <a:pt x="25524" y="18573"/>
                </a:cubicBezTo>
                <a:cubicBezTo>
                  <a:pt x="38197" y="10572"/>
                  <a:pt x="55473" y="5929"/>
                  <a:pt x="78966" y="3027"/>
                </a:cubicBezTo>
                <a:cubicBezTo>
                  <a:pt x="102459" y="125"/>
                  <a:pt x="140692" y="-1076"/>
                  <a:pt x="166483" y="1160"/>
                </a:cubicBezTo>
                <a:cubicBezTo>
                  <a:pt x="192274" y="3396"/>
                  <a:pt x="218505" y="8117"/>
                  <a:pt x="233710" y="16442"/>
                </a:cubicBezTo>
                <a:cubicBezTo>
                  <a:pt x="248915" y="24768"/>
                  <a:pt x="253136" y="38172"/>
                  <a:pt x="257713" y="51113"/>
                </a:cubicBezTo>
                <a:cubicBezTo>
                  <a:pt x="262290" y="64054"/>
                  <a:pt x="262031" y="79426"/>
                  <a:pt x="261173" y="94086"/>
                </a:cubicBezTo>
                <a:cubicBezTo>
                  <a:pt x="260315" y="108747"/>
                  <a:pt x="257840" y="127442"/>
                  <a:pt x="252564" y="139076"/>
                </a:cubicBezTo>
                <a:cubicBezTo>
                  <a:pt x="247288" y="150710"/>
                  <a:pt x="241252" y="157796"/>
                  <a:pt x="229519" y="163889"/>
                </a:cubicBezTo>
                <a:cubicBezTo>
                  <a:pt x="217786" y="169983"/>
                  <a:pt x="201711" y="173485"/>
                  <a:pt x="182166" y="175637"/>
                </a:cubicBezTo>
                <a:cubicBezTo>
                  <a:pt x="162621" y="177789"/>
                  <a:pt x="133946" y="177615"/>
                  <a:pt x="112247" y="176800"/>
                </a:cubicBezTo>
                <a:cubicBezTo>
                  <a:pt x="90548" y="175985"/>
                  <a:pt x="68623" y="175312"/>
                  <a:pt x="51973" y="170747"/>
                </a:cubicBezTo>
                <a:cubicBezTo>
                  <a:pt x="35323" y="166182"/>
                  <a:pt x="20795" y="160714"/>
                  <a:pt x="12349" y="149411"/>
                </a:cubicBezTo>
                <a:cubicBezTo>
                  <a:pt x="3904" y="138108"/>
                  <a:pt x="2870" y="119325"/>
                  <a:pt x="1300" y="102929"/>
                </a:cubicBezTo>
                <a:close/>
              </a:path>
            </a:pathLst>
          </a:custGeom>
          <a:solidFill>
            <a:srgbClr val="ED7D31"/>
          </a:solidFill>
          <a:ln>
            <a:noFill/>
          </a:ln>
        </p:spPr>
        <p:txBody>
          <a:bodyPr/>
          <a:lstStyle/>
          <a:p>
            <a:endParaRPr lang="fr-FR"/>
          </a:p>
        </p:txBody>
      </p:sp>
      <p:sp>
        <p:nvSpPr>
          <p:cNvPr id="34" name="Espace réservé du texte 11">
            <a:extLst>
              <a:ext uri="{FF2B5EF4-FFF2-40B4-BE49-F238E27FC236}">
                <a16:creationId xmlns:a16="http://schemas.microsoft.com/office/drawing/2014/main" id="{6BA05E1A-9CA3-0714-8070-AB1624E18B29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117866" y="7817157"/>
            <a:ext cx="3140764" cy="43656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/>
              <a:t>Jour xx mois</a:t>
            </a:r>
          </a:p>
        </p:txBody>
      </p:sp>
      <p:sp>
        <p:nvSpPr>
          <p:cNvPr id="35" name="Espace réservé du texte 18">
            <a:extLst>
              <a:ext uri="{FF2B5EF4-FFF2-40B4-BE49-F238E27FC236}">
                <a16:creationId xmlns:a16="http://schemas.microsoft.com/office/drawing/2014/main" id="{8367119F-D826-485A-1D95-56E17DFE63C1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118555" y="8503156"/>
            <a:ext cx="3140075" cy="15038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/>
              <a:t>Liste menu</a:t>
            </a:r>
          </a:p>
        </p:txBody>
      </p:sp>
      <p:grpSp>
        <p:nvGrpSpPr>
          <p:cNvPr id="38" name="Google Shape;1860;p20">
            <a:extLst>
              <a:ext uri="{FF2B5EF4-FFF2-40B4-BE49-F238E27FC236}">
                <a16:creationId xmlns:a16="http://schemas.microsoft.com/office/drawing/2014/main" id="{4460756F-2F06-4994-15A7-47A078DE40C0}"/>
              </a:ext>
            </a:extLst>
          </p:cNvPr>
          <p:cNvGrpSpPr/>
          <p:nvPr userDrawn="1"/>
        </p:nvGrpSpPr>
        <p:grpSpPr>
          <a:xfrm rot="18000000">
            <a:off x="-96438" y="33889"/>
            <a:ext cx="1512762" cy="1164318"/>
            <a:chOff x="-215577" y="-76931"/>
            <a:chExt cx="2211318" cy="1701970"/>
          </a:xfrm>
        </p:grpSpPr>
        <p:sp>
          <p:nvSpPr>
            <p:cNvPr id="39" name="Google Shape;1861;p20">
              <a:extLst>
                <a:ext uri="{FF2B5EF4-FFF2-40B4-BE49-F238E27FC236}">
                  <a16:creationId xmlns:a16="http://schemas.microsoft.com/office/drawing/2014/main" id="{43862615-C982-A744-CB3C-1C82E087A020}"/>
                </a:ext>
              </a:extLst>
            </p:cNvPr>
            <p:cNvSpPr/>
            <p:nvPr/>
          </p:nvSpPr>
          <p:spPr>
            <a:xfrm>
              <a:off x="-215577" y="-76931"/>
              <a:ext cx="2133998" cy="1598803"/>
            </a:xfrm>
            <a:custGeom>
              <a:avLst/>
              <a:gdLst/>
              <a:ahLst/>
              <a:cxnLst/>
              <a:rect l="l" t="t" r="r" b="b"/>
              <a:pathLst>
                <a:path w="16360" h="12257" fill="none" extrusionOk="0">
                  <a:moveTo>
                    <a:pt x="13097" y="3114"/>
                  </a:moveTo>
                  <a:cubicBezTo>
                    <a:pt x="12924" y="3077"/>
                    <a:pt x="12739" y="3052"/>
                    <a:pt x="12554" y="3027"/>
                  </a:cubicBezTo>
                  <a:cubicBezTo>
                    <a:pt x="11219" y="2842"/>
                    <a:pt x="9947" y="2533"/>
                    <a:pt x="8748" y="1903"/>
                  </a:cubicBezTo>
                  <a:cubicBezTo>
                    <a:pt x="7945" y="1470"/>
                    <a:pt x="7167" y="951"/>
                    <a:pt x="6326" y="581"/>
                  </a:cubicBezTo>
                  <a:cubicBezTo>
                    <a:pt x="5486" y="210"/>
                    <a:pt x="4535" y="0"/>
                    <a:pt x="3645" y="210"/>
                  </a:cubicBezTo>
                  <a:cubicBezTo>
                    <a:pt x="2731" y="420"/>
                    <a:pt x="1953" y="1075"/>
                    <a:pt x="1446" y="1866"/>
                  </a:cubicBezTo>
                  <a:cubicBezTo>
                    <a:pt x="13" y="4090"/>
                    <a:pt x="0" y="7660"/>
                    <a:pt x="1495" y="9847"/>
                  </a:cubicBezTo>
                  <a:cubicBezTo>
                    <a:pt x="2496" y="11330"/>
                    <a:pt x="4424" y="12257"/>
                    <a:pt x="6153" y="11763"/>
                  </a:cubicBezTo>
                  <a:cubicBezTo>
                    <a:pt x="8192" y="11169"/>
                    <a:pt x="9329" y="8945"/>
                    <a:pt x="11466" y="8562"/>
                  </a:cubicBezTo>
                  <a:cubicBezTo>
                    <a:pt x="12232" y="8414"/>
                    <a:pt x="13035" y="8513"/>
                    <a:pt x="13802" y="8352"/>
                  </a:cubicBezTo>
                  <a:cubicBezTo>
                    <a:pt x="14419" y="8216"/>
                    <a:pt x="15012" y="7920"/>
                    <a:pt x="15470" y="7487"/>
                  </a:cubicBezTo>
                  <a:cubicBezTo>
                    <a:pt x="15951" y="7043"/>
                    <a:pt x="16322" y="6450"/>
                    <a:pt x="16334" y="5795"/>
                  </a:cubicBezTo>
                  <a:cubicBezTo>
                    <a:pt x="16359" y="4942"/>
                    <a:pt x="15754" y="4164"/>
                    <a:pt x="15025" y="3731"/>
                  </a:cubicBezTo>
                  <a:cubicBezTo>
                    <a:pt x="14432" y="3385"/>
                    <a:pt x="13777" y="3225"/>
                    <a:pt x="13097" y="3114"/>
                  </a:cubicBezTo>
                  <a:close/>
                </a:path>
              </a:pathLst>
            </a:custGeom>
            <a:noFill/>
            <a:ln w="9525" cap="rnd" cmpd="sng">
              <a:solidFill>
                <a:srgbClr val="77D4C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1862;p20">
              <a:extLst>
                <a:ext uri="{FF2B5EF4-FFF2-40B4-BE49-F238E27FC236}">
                  <a16:creationId xmlns:a16="http://schemas.microsoft.com/office/drawing/2014/main" id="{EC0FAACF-7BFE-629F-9B9D-FBB82B53C0C1}"/>
                </a:ext>
              </a:extLst>
            </p:cNvPr>
            <p:cNvSpPr/>
            <p:nvPr/>
          </p:nvSpPr>
          <p:spPr>
            <a:xfrm>
              <a:off x="-133401" y="678828"/>
              <a:ext cx="2051821" cy="946212"/>
            </a:xfrm>
            <a:custGeom>
              <a:avLst/>
              <a:gdLst/>
              <a:ahLst/>
              <a:cxnLst/>
              <a:rect l="l" t="t" r="r" b="b"/>
              <a:pathLst>
                <a:path w="15730" h="7254" fill="none" extrusionOk="0">
                  <a:moveTo>
                    <a:pt x="15655" y="421"/>
                  </a:moveTo>
                  <a:cubicBezTo>
                    <a:pt x="15704" y="359"/>
                    <a:pt x="15655" y="75"/>
                    <a:pt x="15704" y="1"/>
                  </a:cubicBezTo>
                  <a:cubicBezTo>
                    <a:pt x="15729" y="1286"/>
                    <a:pt x="15173" y="2484"/>
                    <a:pt x="14234" y="3090"/>
                  </a:cubicBezTo>
                  <a:cubicBezTo>
                    <a:pt x="13320" y="3658"/>
                    <a:pt x="12158" y="3547"/>
                    <a:pt x="11108" y="3782"/>
                  </a:cubicBezTo>
                  <a:cubicBezTo>
                    <a:pt x="10120" y="3979"/>
                    <a:pt x="9230" y="4498"/>
                    <a:pt x="8439" y="5116"/>
                  </a:cubicBezTo>
                  <a:cubicBezTo>
                    <a:pt x="7364" y="5969"/>
                    <a:pt x="6327" y="7105"/>
                    <a:pt x="4943" y="7204"/>
                  </a:cubicBezTo>
                  <a:cubicBezTo>
                    <a:pt x="4164" y="7253"/>
                    <a:pt x="3398" y="6945"/>
                    <a:pt x="2743" y="6512"/>
                  </a:cubicBezTo>
                  <a:cubicBezTo>
                    <a:pt x="1458" y="5660"/>
                    <a:pt x="260" y="3633"/>
                    <a:pt x="1" y="2101"/>
                  </a:cubicBezTo>
                </a:path>
              </a:pathLst>
            </a:custGeom>
            <a:noFill/>
            <a:ln w="9525" cap="rnd" cmpd="sng">
              <a:solidFill>
                <a:srgbClr val="77D4C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1863;p20">
              <a:extLst>
                <a:ext uri="{FF2B5EF4-FFF2-40B4-BE49-F238E27FC236}">
                  <a16:creationId xmlns:a16="http://schemas.microsoft.com/office/drawing/2014/main" id="{103CACD2-8B39-414A-4112-FEBFF7A2F6A1}"/>
                </a:ext>
              </a:extLst>
            </p:cNvPr>
            <p:cNvSpPr/>
            <p:nvPr/>
          </p:nvSpPr>
          <p:spPr>
            <a:xfrm>
              <a:off x="245392" y="337210"/>
              <a:ext cx="883209" cy="691462"/>
            </a:xfrm>
            <a:custGeom>
              <a:avLst/>
              <a:gdLst/>
              <a:ahLst/>
              <a:cxnLst/>
              <a:rect l="l" t="t" r="r" b="b"/>
              <a:pathLst>
                <a:path w="6771" h="5301" fill="none" extrusionOk="0">
                  <a:moveTo>
                    <a:pt x="4881" y="791"/>
                  </a:moveTo>
                  <a:cubicBezTo>
                    <a:pt x="3904" y="285"/>
                    <a:pt x="2743" y="0"/>
                    <a:pt x="1730" y="396"/>
                  </a:cubicBezTo>
                  <a:cubicBezTo>
                    <a:pt x="692" y="791"/>
                    <a:pt x="0" y="1928"/>
                    <a:pt x="111" y="3028"/>
                  </a:cubicBezTo>
                  <a:cubicBezTo>
                    <a:pt x="222" y="4127"/>
                    <a:pt x="1149" y="5091"/>
                    <a:pt x="2249" y="5252"/>
                  </a:cubicBezTo>
                  <a:cubicBezTo>
                    <a:pt x="2619" y="5301"/>
                    <a:pt x="3015" y="5264"/>
                    <a:pt x="3385" y="5190"/>
                  </a:cubicBezTo>
                  <a:cubicBezTo>
                    <a:pt x="4164" y="5041"/>
                    <a:pt x="4930" y="4720"/>
                    <a:pt x="5535" y="4214"/>
                  </a:cubicBezTo>
                  <a:cubicBezTo>
                    <a:pt x="6005" y="3806"/>
                    <a:pt x="6771" y="2879"/>
                    <a:pt x="6635" y="2200"/>
                  </a:cubicBezTo>
                  <a:cubicBezTo>
                    <a:pt x="6511" y="1570"/>
                    <a:pt x="5375" y="1051"/>
                    <a:pt x="4881" y="791"/>
                  </a:cubicBezTo>
                  <a:close/>
                </a:path>
              </a:pathLst>
            </a:custGeom>
            <a:noFill/>
            <a:ln w="9525" cap="rnd" cmpd="sng">
              <a:solidFill>
                <a:srgbClr val="77D4C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1864;p20">
              <a:extLst>
                <a:ext uri="{FF2B5EF4-FFF2-40B4-BE49-F238E27FC236}">
                  <a16:creationId xmlns:a16="http://schemas.microsoft.com/office/drawing/2014/main" id="{D5030938-F2FC-DBB2-70F7-A55C62B0F904}"/>
                </a:ext>
              </a:extLst>
            </p:cNvPr>
            <p:cNvSpPr/>
            <p:nvPr/>
          </p:nvSpPr>
          <p:spPr>
            <a:xfrm>
              <a:off x="482267" y="885181"/>
              <a:ext cx="45263" cy="19436"/>
            </a:xfrm>
            <a:custGeom>
              <a:avLst/>
              <a:gdLst/>
              <a:ahLst/>
              <a:cxnLst/>
              <a:rect l="l" t="t" r="r" b="b"/>
              <a:pathLst>
                <a:path w="347" h="149" fill="none" extrusionOk="0">
                  <a:moveTo>
                    <a:pt x="346" y="149"/>
                  </a:moveTo>
                  <a:cubicBezTo>
                    <a:pt x="223" y="124"/>
                    <a:pt x="99" y="74"/>
                    <a:pt x="0" y="0"/>
                  </a:cubicBezTo>
                </a:path>
              </a:pathLst>
            </a:custGeom>
            <a:noFill/>
            <a:ln w="9525" cap="rnd" cmpd="sng">
              <a:solidFill>
                <a:srgbClr val="77D4C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1865;p20">
              <a:extLst>
                <a:ext uri="{FF2B5EF4-FFF2-40B4-BE49-F238E27FC236}">
                  <a16:creationId xmlns:a16="http://schemas.microsoft.com/office/drawing/2014/main" id="{D5D43606-39B8-10DF-544F-CC4656C79D83}"/>
                </a:ext>
              </a:extLst>
            </p:cNvPr>
            <p:cNvSpPr/>
            <p:nvPr/>
          </p:nvSpPr>
          <p:spPr>
            <a:xfrm>
              <a:off x="508094" y="944791"/>
              <a:ext cx="24262" cy="4957"/>
            </a:xfrm>
            <a:custGeom>
              <a:avLst/>
              <a:gdLst/>
              <a:ahLst/>
              <a:cxnLst/>
              <a:rect l="l" t="t" r="r" b="b"/>
              <a:pathLst>
                <a:path w="186" h="38" fill="none" extrusionOk="0">
                  <a:moveTo>
                    <a:pt x="185" y="25"/>
                  </a:moveTo>
                  <a:cubicBezTo>
                    <a:pt x="124" y="38"/>
                    <a:pt x="62" y="25"/>
                    <a:pt x="0" y="0"/>
                  </a:cubicBezTo>
                </a:path>
              </a:pathLst>
            </a:custGeom>
            <a:noFill/>
            <a:ln w="9525" cap="rnd" cmpd="sng">
              <a:solidFill>
                <a:srgbClr val="77D4C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1866;p20">
              <a:extLst>
                <a:ext uri="{FF2B5EF4-FFF2-40B4-BE49-F238E27FC236}">
                  <a16:creationId xmlns:a16="http://schemas.microsoft.com/office/drawing/2014/main" id="{BDB6A001-86F0-EC0E-FCAB-C78211FAED8D}"/>
                </a:ext>
              </a:extLst>
            </p:cNvPr>
            <p:cNvSpPr/>
            <p:nvPr/>
          </p:nvSpPr>
          <p:spPr>
            <a:xfrm>
              <a:off x="433875" y="907746"/>
              <a:ext cx="30784" cy="13044"/>
            </a:xfrm>
            <a:custGeom>
              <a:avLst/>
              <a:gdLst/>
              <a:ahLst/>
              <a:cxnLst/>
              <a:rect l="l" t="t" r="r" b="b"/>
              <a:pathLst>
                <a:path w="236" h="100" fill="none" extrusionOk="0">
                  <a:moveTo>
                    <a:pt x="235" y="99"/>
                  </a:moveTo>
                  <a:cubicBezTo>
                    <a:pt x="149" y="87"/>
                    <a:pt x="75" y="50"/>
                    <a:pt x="1" y="0"/>
                  </a:cubicBezTo>
                </a:path>
              </a:pathLst>
            </a:custGeom>
            <a:noFill/>
            <a:ln w="9525" cap="rnd" cmpd="sng">
              <a:solidFill>
                <a:srgbClr val="77D4C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1867;p20">
              <a:extLst>
                <a:ext uri="{FF2B5EF4-FFF2-40B4-BE49-F238E27FC236}">
                  <a16:creationId xmlns:a16="http://schemas.microsoft.com/office/drawing/2014/main" id="{C4B86633-ED38-B2B3-D8A0-6B6ADF0B44F3}"/>
                </a:ext>
              </a:extLst>
            </p:cNvPr>
            <p:cNvSpPr/>
            <p:nvPr/>
          </p:nvSpPr>
          <p:spPr>
            <a:xfrm>
              <a:off x="470919" y="825570"/>
              <a:ext cx="16305" cy="8087"/>
            </a:xfrm>
            <a:custGeom>
              <a:avLst/>
              <a:gdLst/>
              <a:ahLst/>
              <a:cxnLst/>
              <a:rect l="l" t="t" r="r" b="b"/>
              <a:pathLst>
                <a:path w="125" h="62" fill="none" extrusionOk="0">
                  <a:moveTo>
                    <a:pt x="124" y="62"/>
                  </a:moveTo>
                  <a:cubicBezTo>
                    <a:pt x="75" y="50"/>
                    <a:pt x="38" y="25"/>
                    <a:pt x="1" y="0"/>
                  </a:cubicBezTo>
                </a:path>
              </a:pathLst>
            </a:custGeom>
            <a:noFill/>
            <a:ln w="9525" cap="rnd" cmpd="sng">
              <a:solidFill>
                <a:srgbClr val="77D4C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1868;p20">
              <a:extLst>
                <a:ext uri="{FF2B5EF4-FFF2-40B4-BE49-F238E27FC236}">
                  <a16:creationId xmlns:a16="http://schemas.microsoft.com/office/drawing/2014/main" id="{A4473540-74C3-7B0C-2D70-99431C735C7A}"/>
                </a:ext>
              </a:extLst>
            </p:cNvPr>
            <p:cNvSpPr/>
            <p:nvPr/>
          </p:nvSpPr>
          <p:spPr>
            <a:xfrm>
              <a:off x="390439" y="838353"/>
              <a:ext cx="19436" cy="9913"/>
            </a:xfrm>
            <a:custGeom>
              <a:avLst/>
              <a:gdLst/>
              <a:ahLst/>
              <a:cxnLst/>
              <a:rect l="l" t="t" r="r" b="b"/>
              <a:pathLst>
                <a:path w="149" h="76" fill="none" extrusionOk="0">
                  <a:moveTo>
                    <a:pt x="148" y="75"/>
                  </a:moveTo>
                  <a:cubicBezTo>
                    <a:pt x="99" y="63"/>
                    <a:pt x="49" y="38"/>
                    <a:pt x="0" y="1"/>
                  </a:cubicBezTo>
                </a:path>
              </a:pathLst>
            </a:custGeom>
            <a:noFill/>
            <a:ln w="9525" cap="rnd" cmpd="sng">
              <a:solidFill>
                <a:srgbClr val="77D4C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" name="Google Shape;1869;p20">
              <a:extLst>
                <a:ext uri="{FF2B5EF4-FFF2-40B4-BE49-F238E27FC236}">
                  <a16:creationId xmlns:a16="http://schemas.microsoft.com/office/drawing/2014/main" id="{D46F5829-E90D-609E-EC16-955221674686}"/>
                </a:ext>
              </a:extLst>
            </p:cNvPr>
            <p:cNvSpPr/>
            <p:nvPr/>
          </p:nvSpPr>
          <p:spPr>
            <a:xfrm>
              <a:off x="1908477" y="656262"/>
              <a:ext cx="87264" cy="82308"/>
            </a:xfrm>
            <a:custGeom>
              <a:avLst/>
              <a:gdLst/>
              <a:ahLst/>
              <a:cxnLst/>
              <a:rect l="l" t="t" r="r" b="b"/>
              <a:pathLst>
                <a:path w="669" h="631" fill="none" extrusionOk="0">
                  <a:moveTo>
                    <a:pt x="125" y="13"/>
                  </a:moveTo>
                  <a:cubicBezTo>
                    <a:pt x="310" y="1"/>
                    <a:pt x="557" y="26"/>
                    <a:pt x="619" y="211"/>
                  </a:cubicBezTo>
                  <a:cubicBezTo>
                    <a:pt x="668" y="347"/>
                    <a:pt x="569" y="507"/>
                    <a:pt x="446" y="569"/>
                  </a:cubicBezTo>
                  <a:cubicBezTo>
                    <a:pt x="310" y="631"/>
                    <a:pt x="149" y="631"/>
                    <a:pt x="1" y="631"/>
                  </a:cubicBezTo>
                </a:path>
              </a:pathLst>
            </a:custGeom>
            <a:noFill/>
            <a:ln w="9525" cap="rnd" cmpd="sng">
              <a:solidFill>
                <a:srgbClr val="77D4C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8" name="Google Shape;163;p23">
            <a:extLst>
              <a:ext uri="{FF2B5EF4-FFF2-40B4-BE49-F238E27FC236}">
                <a16:creationId xmlns:a16="http://schemas.microsoft.com/office/drawing/2014/main" id="{37D69DC7-422A-AAA8-F0C8-83D8CD652D64}"/>
              </a:ext>
            </a:extLst>
          </p:cNvPr>
          <p:cNvSpPr/>
          <p:nvPr userDrawn="1"/>
        </p:nvSpPr>
        <p:spPr>
          <a:xfrm>
            <a:off x="1639092" y="241734"/>
            <a:ext cx="4281490" cy="1591799"/>
          </a:xfrm>
          <a:custGeom>
            <a:avLst/>
            <a:gdLst/>
            <a:ahLst/>
            <a:cxnLst/>
            <a:rect l="l" t="t" r="r" b="b"/>
            <a:pathLst>
              <a:path w="261674" h="177363" extrusionOk="0">
                <a:moveTo>
                  <a:pt x="1300" y="102929"/>
                </a:moveTo>
                <a:cubicBezTo>
                  <a:pt x="-270" y="86533"/>
                  <a:pt x="-1110" y="65092"/>
                  <a:pt x="2927" y="51033"/>
                </a:cubicBezTo>
                <a:cubicBezTo>
                  <a:pt x="6964" y="36974"/>
                  <a:pt x="12851" y="26574"/>
                  <a:pt x="25524" y="18573"/>
                </a:cubicBezTo>
                <a:cubicBezTo>
                  <a:pt x="38197" y="10572"/>
                  <a:pt x="55473" y="5929"/>
                  <a:pt x="78966" y="3027"/>
                </a:cubicBezTo>
                <a:cubicBezTo>
                  <a:pt x="102459" y="125"/>
                  <a:pt x="140692" y="-1076"/>
                  <a:pt x="166483" y="1160"/>
                </a:cubicBezTo>
                <a:cubicBezTo>
                  <a:pt x="192274" y="3396"/>
                  <a:pt x="218505" y="8117"/>
                  <a:pt x="233710" y="16442"/>
                </a:cubicBezTo>
                <a:cubicBezTo>
                  <a:pt x="248915" y="24768"/>
                  <a:pt x="253136" y="38172"/>
                  <a:pt x="257713" y="51113"/>
                </a:cubicBezTo>
                <a:cubicBezTo>
                  <a:pt x="262290" y="64054"/>
                  <a:pt x="262031" y="79426"/>
                  <a:pt x="261173" y="94086"/>
                </a:cubicBezTo>
                <a:cubicBezTo>
                  <a:pt x="260315" y="108747"/>
                  <a:pt x="257840" y="127442"/>
                  <a:pt x="252564" y="139076"/>
                </a:cubicBezTo>
                <a:cubicBezTo>
                  <a:pt x="247288" y="150710"/>
                  <a:pt x="241252" y="157796"/>
                  <a:pt x="229519" y="163889"/>
                </a:cubicBezTo>
                <a:cubicBezTo>
                  <a:pt x="217786" y="169983"/>
                  <a:pt x="201711" y="173485"/>
                  <a:pt x="182166" y="175637"/>
                </a:cubicBezTo>
                <a:cubicBezTo>
                  <a:pt x="162621" y="177789"/>
                  <a:pt x="133946" y="177615"/>
                  <a:pt x="112247" y="176800"/>
                </a:cubicBezTo>
                <a:cubicBezTo>
                  <a:pt x="90548" y="175985"/>
                  <a:pt x="68623" y="175312"/>
                  <a:pt x="51973" y="170747"/>
                </a:cubicBezTo>
                <a:cubicBezTo>
                  <a:pt x="35323" y="166182"/>
                  <a:pt x="20795" y="160714"/>
                  <a:pt x="12349" y="149411"/>
                </a:cubicBezTo>
                <a:cubicBezTo>
                  <a:pt x="3904" y="138108"/>
                  <a:pt x="2870" y="119325"/>
                  <a:pt x="1300" y="102929"/>
                </a:cubicBezTo>
                <a:close/>
              </a:path>
            </a:pathLst>
          </a:custGeom>
          <a:solidFill>
            <a:srgbClr val="7CCCC0"/>
          </a:solidFill>
          <a:ln>
            <a:noFill/>
          </a:ln>
        </p:spPr>
        <p:txBody>
          <a:bodyPr/>
          <a:lstStyle/>
          <a:p>
            <a:endParaRPr lang="fr-FR"/>
          </a:p>
        </p:txBody>
      </p:sp>
      <p:sp>
        <p:nvSpPr>
          <p:cNvPr id="49" name="Google Shape;166;p23">
            <a:extLst>
              <a:ext uri="{FF2B5EF4-FFF2-40B4-BE49-F238E27FC236}">
                <a16:creationId xmlns:a16="http://schemas.microsoft.com/office/drawing/2014/main" id="{336295E6-5218-704C-2ADD-77CFBFAA3FC2}"/>
              </a:ext>
            </a:extLst>
          </p:cNvPr>
          <p:cNvSpPr/>
          <p:nvPr userDrawn="1"/>
        </p:nvSpPr>
        <p:spPr>
          <a:xfrm rot="11176405" flipH="1">
            <a:off x="6110020" y="485054"/>
            <a:ext cx="118565" cy="147303"/>
          </a:xfrm>
          <a:custGeom>
            <a:avLst/>
            <a:gdLst/>
            <a:ahLst/>
            <a:cxnLst/>
            <a:rect l="l" t="t" r="r" b="b"/>
            <a:pathLst>
              <a:path w="980" h="1247" extrusionOk="0">
                <a:moveTo>
                  <a:pt x="543" y="1"/>
                </a:moveTo>
                <a:cubicBezTo>
                  <a:pt x="216" y="1"/>
                  <a:pt x="55" y="205"/>
                  <a:pt x="0" y="533"/>
                </a:cubicBezTo>
                <a:cubicBezTo>
                  <a:pt x="83" y="809"/>
                  <a:pt x="60" y="1157"/>
                  <a:pt x="446" y="1243"/>
                </a:cubicBezTo>
                <a:cubicBezTo>
                  <a:pt x="455" y="1245"/>
                  <a:pt x="465" y="1246"/>
                  <a:pt x="474" y="1246"/>
                </a:cubicBezTo>
                <a:cubicBezTo>
                  <a:pt x="683" y="1246"/>
                  <a:pt x="980" y="776"/>
                  <a:pt x="977" y="443"/>
                </a:cubicBezTo>
                <a:cubicBezTo>
                  <a:pt x="977" y="180"/>
                  <a:pt x="844" y="15"/>
                  <a:pt x="575" y="1"/>
                </a:cubicBezTo>
                <a:cubicBezTo>
                  <a:pt x="564" y="1"/>
                  <a:pt x="553" y="1"/>
                  <a:pt x="543" y="1"/>
                </a:cubicBezTo>
                <a:close/>
              </a:path>
            </a:pathLst>
          </a:custGeom>
          <a:solidFill>
            <a:srgbClr val="77D4C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0" name="Google Shape;167;p23">
            <a:extLst>
              <a:ext uri="{FF2B5EF4-FFF2-40B4-BE49-F238E27FC236}">
                <a16:creationId xmlns:a16="http://schemas.microsoft.com/office/drawing/2014/main" id="{C44511A3-53AE-4712-52AB-E54FE68B1DA0}"/>
              </a:ext>
            </a:extLst>
          </p:cNvPr>
          <p:cNvSpPr/>
          <p:nvPr userDrawn="1"/>
        </p:nvSpPr>
        <p:spPr>
          <a:xfrm rot="11176405" flipH="1">
            <a:off x="6021190" y="293349"/>
            <a:ext cx="90496" cy="70994"/>
          </a:xfrm>
          <a:custGeom>
            <a:avLst/>
            <a:gdLst/>
            <a:ahLst/>
            <a:cxnLst/>
            <a:rect l="l" t="t" r="r" b="b"/>
            <a:pathLst>
              <a:path w="748" h="601" extrusionOk="0">
                <a:moveTo>
                  <a:pt x="305" y="0"/>
                </a:moveTo>
                <a:cubicBezTo>
                  <a:pt x="279" y="0"/>
                  <a:pt x="250" y="5"/>
                  <a:pt x="219" y="15"/>
                </a:cubicBezTo>
                <a:cubicBezTo>
                  <a:pt x="0" y="84"/>
                  <a:pt x="20" y="263"/>
                  <a:pt x="53" y="496"/>
                </a:cubicBezTo>
                <a:cubicBezTo>
                  <a:pt x="73" y="489"/>
                  <a:pt x="94" y="486"/>
                  <a:pt x="114" y="486"/>
                </a:cubicBezTo>
                <a:cubicBezTo>
                  <a:pt x="239" y="486"/>
                  <a:pt x="352" y="600"/>
                  <a:pt x="479" y="600"/>
                </a:cubicBezTo>
                <a:cubicBezTo>
                  <a:pt x="531" y="600"/>
                  <a:pt x="586" y="581"/>
                  <a:pt x="644" y="526"/>
                </a:cubicBezTo>
                <a:cubicBezTo>
                  <a:pt x="747" y="430"/>
                  <a:pt x="647" y="320"/>
                  <a:pt x="591" y="231"/>
                </a:cubicBezTo>
                <a:cubicBezTo>
                  <a:pt x="519" y="117"/>
                  <a:pt x="440" y="0"/>
                  <a:pt x="305" y="0"/>
                </a:cubicBezTo>
                <a:close/>
              </a:path>
            </a:pathLst>
          </a:custGeom>
          <a:solidFill>
            <a:srgbClr val="77D4C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" name="Google Shape;168;p23">
            <a:extLst>
              <a:ext uri="{FF2B5EF4-FFF2-40B4-BE49-F238E27FC236}">
                <a16:creationId xmlns:a16="http://schemas.microsoft.com/office/drawing/2014/main" id="{BDC047E7-FCA3-A6EA-6E5C-2C723DA1CF6A}"/>
              </a:ext>
            </a:extLst>
          </p:cNvPr>
          <p:cNvSpPr/>
          <p:nvPr userDrawn="1"/>
        </p:nvSpPr>
        <p:spPr>
          <a:xfrm rot="11176405" flipH="1">
            <a:off x="6059019" y="812014"/>
            <a:ext cx="61218" cy="78318"/>
          </a:xfrm>
          <a:custGeom>
            <a:avLst/>
            <a:gdLst/>
            <a:ahLst/>
            <a:cxnLst/>
            <a:rect l="l" t="t" r="r" b="b"/>
            <a:pathLst>
              <a:path w="506" h="663" extrusionOk="0">
                <a:moveTo>
                  <a:pt x="323" y="0"/>
                </a:moveTo>
                <a:cubicBezTo>
                  <a:pt x="283" y="0"/>
                  <a:pt x="241" y="13"/>
                  <a:pt x="207" y="41"/>
                </a:cubicBezTo>
                <a:cubicBezTo>
                  <a:pt x="1" y="197"/>
                  <a:pt x="4" y="403"/>
                  <a:pt x="124" y="662"/>
                </a:cubicBezTo>
                <a:cubicBezTo>
                  <a:pt x="416" y="549"/>
                  <a:pt x="505" y="353"/>
                  <a:pt x="472" y="124"/>
                </a:cubicBezTo>
                <a:cubicBezTo>
                  <a:pt x="462" y="43"/>
                  <a:pt x="395" y="0"/>
                  <a:pt x="323" y="0"/>
                </a:cubicBezTo>
                <a:close/>
              </a:path>
            </a:pathLst>
          </a:custGeom>
          <a:solidFill>
            <a:srgbClr val="77D4C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" name="Google Shape;170;p23">
            <a:extLst>
              <a:ext uri="{FF2B5EF4-FFF2-40B4-BE49-F238E27FC236}">
                <a16:creationId xmlns:a16="http://schemas.microsoft.com/office/drawing/2014/main" id="{4C45F3BB-E09E-7CDB-4204-A532FC22BF39}"/>
              </a:ext>
            </a:extLst>
          </p:cNvPr>
          <p:cNvSpPr/>
          <p:nvPr userDrawn="1"/>
        </p:nvSpPr>
        <p:spPr>
          <a:xfrm rot="3740636" flipH="1">
            <a:off x="1259063" y="907706"/>
            <a:ext cx="160184" cy="189589"/>
          </a:xfrm>
          <a:custGeom>
            <a:avLst/>
            <a:gdLst/>
            <a:ahLst/>
            <a:cxnLst/>
            <a:rect l="l" t="t" r="r" b="b"/>
            <a:pathLst>
              <a:path w="1356" h="1567" extrusionOk="0">
                <a:moveTo>
                  <a:pt x="685" y="1"/>
                </a:moveTo>
                <a:cubicBezTo>
                  <a:pt x="353" y="1"/>
                  <a:pt x="71" y="270"/>
                  <a:pt x="37" y="635"/>
                </a:cubicBezTo>
                <a:cubicBezTo>
                  <a:pt x="0" y="1040"/>
                  <a:pt x="362" y="1542"/>
                  <a:pt x="707" y="1565"/>
                </a:cubicBezTo>
                <a:cubicBezTo>
                  <a:pt x="715" y="1566"/>
                  <a:pt x="723" y="1566"/>
                  <a:pt x="731" y="1566"/>
                </a:cubicBezTo>
                <a:cubicBezTo>
                  <a:pt x="1017" y="1566"/>
                  <a:pt x="1274" y="1217"/>
                  <a:pt x="1315" y="765"/>
                </a:cubicBezTo>
                <a:cubicBezTo>
                  <a:pt x="1355" y="363"/>
                  <a:pt x="1116" y="44"/>
                  <a:pt x="747" y="4"/>
                </a:cubicBezTo>
                <a:cubicBezTo>
                  <a:pt x="726" y="2"/>
                  <a:pt x="706" y="1"/>
                  <a:pt x="685" y="1"/>
                </a:cubicBezTo>
                <a:close/>
              </a:path>
            </a:pathLst>
          </a:custGeom>
          <a:solidFill>
            <a:srgbClr val="77D4C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171;p23">
            <a:extLst>
              <a:ext uri="{FF2B5EF4-FFF2-40B4-BE49-F238E27FC236}">
                <a16:creationId xmlns:a16="http://schemas.microsoft.com/office/drawing/2014/main" id="{5457958C-F18F-2E30-3EBE-ABBFAACFBCC8}"/>
              </a:ext>
            </a:extLst>
          </p:cNvPr>
          <p:cNvSpPr/>
          <p:nvPr userDrawn="1"/>
        </p:nvSpPr>
        <p:spPr>
          <a:xfrm rot="3740636" flipH="1">
            <a:off x="1699832" y="293172"/>
            <a:ext cx="115767" cy="150874"/>
          </a:xfrm>
          <a:custGeom>
            <a:avLst/>
            <a:gdLst/>
            <a:ahLst/>
            <a:cxnLst/>
            <a:rect l="l" t="t" r="r" b="b"/>
            <a:pathLst>
              <a:path w="980" h="1247" extrusionOk="0">
                <a:moveTo>
                  <a:pt x="543" y="1"/>
                </a:moveTo>
                <a:cubicBezTo>
                  <a:pt x="216" y="1"/>
                  <a:pt x="55" y="205"/>
                  <a:pt x="0" y="533"/>
                </a:cubicBezTo>
                <a:cubicBezTo>
                  <a:pt x="83" y="809"/>
                  <a:pt x="60" y="1157"/>
                  <a:pt x="446" y="1243"/>
                </a:cubicBezTo>
                <a:cubicBezTo>
                  <a:pt x="455" y="1245"/>
                  <a:pt x="465" y="1246"/>
                  <a:pt x="474" y="1246"/>
                </a:cubicBezTo>
                <a:cubicBezTo>
                  <a:pt x="683" y="1246"/>
                  <a:pt x="980" y="776"/>
                  <a:pt x="977" y="443"/>
                </a:cubicBezTo>
                <a:cubicBezTo>
                  <a:pt x="977" y="180"/>
                  <a:pt x="844" y="15"/>
                  <a:pt x="575" y="1"/>
                </a:cubicBezTo>
                <a:cubicBezTo>
                  <a:pt x="564" y="1"/>
                  <a:pt x="553" y="1"/>
                  <a:pt x="543" y="1"/>
                </a:cubicBezTo>
                <a:close/>
              </a:path>
            </a:pathLst>
          </a:custGeom>
          <a:solidFill>
            <a:srgbClr val="77D4C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172;p23">
            <a:extLst>
              <a:ext uri="{FF2B5EF4-FFF2-40B4-BE49-F238E27FC236}">
                <a16:creationId xmlns:a16="http://schemas.microsoft.com/office/drawing/2014/main" id="{E664F342-CB84-D6C5-5E43-7F82E248F56B}"/>
              </a:ext>
            </a:extLst>
          </p:cNvPr>
          <p:cNvSpPr/>
          <p:nvPr userDrawn="1"/>
        </p:nvSpPr>
        <p:spPr>
          <a:xfrm rot="3740636" flipH="1">
            <a:off x="1341295" y="547961"/>
            <a:ext cx="88360" cy="72715"/>
          </a:xfrm>
          <a:custGeom>
            <a:avLst/>
            <a:gdLst/>
            <a:ahLst/>
            <a:cxnLst/>
            <a:rect l="l" t="t" r="r" b="b"/>
            <a:pathLst>
              <a:path w="748" h="601" extrusionOk="0">
                <a:moveTo>
                  <a:pt x="305" y="0"/>
                </a:moveTo>
                <a:cubicBezTo>
                  <a:pt x="279" y="0"/>
                  <a:pt x="250" y="5"/>
                  <a:pt x="219" y="15"/>
                </a:cubicBezTo>
                <a:cubicBezTo>
                  <a:pt x="0" y="84"/>
                  <a:pt x="20" y="263"/>
                  <a:pt x="53" y="496"/>
                </a:cubicBezTo>
                <a:cubicBezTo>
                  <a:pt x="73" y="489"/>
                  <a:pt x="94" y="486"/>
                  <a:pt x="114" y="486"/>
                </a:cubicBezTo>
                <a:cubicBezTo>
                  <a:pt x="239" y="486"/>
                  <a:pt x="352" y="600"/>
                  <a:pt x="479" y="600"/>
                </a:cubicBezTo>
                <a:cubicBezTo>
                  <a:pt x="531" y="600"/>
                  <a:pt x="586" y="581"/>
                  <a:pt x="644" y="526"/>
                </a:cubicBezTo>
                <a:cubicBezTo>
                  <a:pt x="747" y="430"/>
                  <a:pt x="647" y="320"/>
                  <a:pt x="591" y="231"/>
                </a:cubicBezTo>
                <a:cubicBezTo>
                  <a:pt x="519" y="117"/>
                  <a:pt x="440" y="0"/>
                  <a:pt x="305" y="0"/>
                </a:cubicBezTo>
                <a:close/>
              </a:path>
            </a:pathLst>
          </a:custGeom>
          <a:solidFill>
            <a:srgbClr val="77D4C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Espace réservé du texte 32">
            <a:extLst>
              <a:ext uri="{FF2B5EF4-FFF2-40B4-BE49-F238E27FC236}">
                <a16:creationId xmlns:a16="http://schemas.microsoft.com/office/drawing/2014/main" id="{6272BB87-1B43-59E8-AE74-0F02EC1EF80E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1636473" y="492190"/>
            <a:ext cx="4281490" cy="59289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lang="fr-FR" sz="2800" kern="1200" smtClean="0">
                <a:solidFill>
                  <a:schemeClr val="bg1"/>
                </a:solidFill>
                <a:latin typeface="The Bold Font" pitchFamily="2" charset="0"/>
                <a:ea typeface="+mn-ea"/>
                <a:cs typeface="+mn-cs"/>
              </a:defRPr>
            </a:lvl1pPr>
          </a:lstStyle>
          <a:p>
            <a:pPr lvl="0"/>
            <a:r>
              <a:rPr lang="fr-FR"/>
              <a:t>Menu de XXXXXXX</a:t>
            </a:r>
          </a:p>
        </p:txBody>
      </p:sp>
      <p:sp>
        <p:nvSpPr>
          <p:cNvPr id="82" name="Espace réservé du texte 9">
            <a:extLst>
              <a:ext uri="{FF2B5EF4-FFF2-40B4-BE49-F238E27FC236}">
                <a16:creationId xmlns:a16="http://schemas.microsoft.com/office/drawing/2014/main" id="{B82931FD-4D1C-8C0B-0878-1E0CD7A1D41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990724" y="1285461"/>
            <a:ext cx="3578225" cy="436563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>
                <a:solidFill>
                  <a:schemeClr val="bg1"/>
                </a:solidFill>
                <a:latin typeface="The Bold Font" pitchFamily="2" charset="0"/>
                <a:ea typeface="Roboto" pitchFamily="2" charset="0"/>
              </a:defRPr>
            </a:lvl1pPr>
          </a:lstStyle>
          <a:p>
            <a:pPr lvl="0"/>
            <a:r>
              <a:rPr lang="fr-FR"/>
              <a:t>du XXXX à XXXX</a:t>
            </a:r>
          </a:p>
        </p:txBody>
      </p:sp>
    </p:spTree>
    <p:extLst>
      <p:ext uri="{BB962C8B-B14F-4D97-AF65-F5344CB8AC3E}">
        <p14:creationId xmlns:p14="http://schemas.microsoft.com/office/powerpoint/2010/main" val="29319266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 jours - ble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1584;p20">
            <a:extLst>
              <a:ext uri="{FF2B5EF4-FFF2-40B4-BE49-F238E27FC236}">
                <a16:creationId xmlns:a16="http://schemas.microsoft.com/office/drawing/2014/main" id="{3A1B0DD4-74E3-E373-1368-1A735BE15EF8}"/>
              </a:ext>
            </a:extLst>
          </p:cNvPr>
          <p:cNvSpPr/>
          <p:nvPr userDrawn="1"/>
        </p:nvSpPr>
        <p:spPr>
          <a:xfrm>
            <a:off x="-1475334" y="8708501"/>
            <a:ext cx="3868068" cy="3214172"/>
          </a:xfrm>
          <a:custGeom>
            <a:avLst/>
            <a:gdLst/>
            <a:ahLst/>
            <a:cxnLst/>
            <a:rect l="l" t="t" r="r" b="b"/>
            <a:pathLst>
              <a:path w="29654" h="24641" extrusionOk="0">
                <a:moveTo>
                  <a:pt x="10225" y="0"/>
                </a:moveTo>
                <a:cubicBezTo>
                  <a:pt x="9198" y="0"/>
                  <a:pt x="8171" y="249"/>
                  <a:pt x="7256" y="715"/>
                </a:cubicBezTo>
                <a:lnTo>
                  <a:pt x="7256" y="715"/>
                </a:lnTo>
                <a:lnTo>
                  <a:pt x="7413" y="602"/>
                </a:lnTo>
                <a:lnTo>
                  <a:pt x="7413" y="602"/>
                </a:lnTo>
                <a:cubicBezTo>
                  <a:pt x="4596" y="1331"/>
                  <a:pt x="2385" y="3666"/>
                  <a:pt x="1273" y="6359"/>
                </a:cubicBezTo>
                <a:cubicBezTo>
                  <a:pt x="148" y="9041"/>
                  <a:pt x="0" y="12043"/>
                  <a:pt x="223" y="14947"/>
                </a:cubicBezTo>
                <a:cubicBezTo>
                  <a:pt x="420" y="17517"/>
                  <a:pt x="1001" y="20272"/>
                  <a:pt x="2953" y="21952"/>
                </a:cubicBezTo>
                <a:cubicBezTo>
                  <a:pt x="3966" y="22829"/>
                  <a:pt x="5251" y="23324"/>
                  <a:pt x="6549" y="23694"/>
                </a:cubicBezTo>
                <a:cubicBezTo>
                  <a:pt x="8751" y="24329"/>
                  <a:pt x="11040" y="24641"/>
                  <a:pt x="13329" y="24641"/>
                </a:cubicBezTo>
                <a:cubicBezTo>
                  <a:pt x="17462" y="24641"/>
                  <a:pt x="21597" y="23623"/>
                  <a:pt x="25230" y="21643"/>
                </a:cubicBezTo>
                <a:cubicBezTo>
                  <a:pt x="26960" y="20704"/>
                  <a:pt x="28690" y="19407"/>
                  <a:pt x="29184" y="17504"/>
                </a:cubicBezTo>
                <a:cubicBezTo>
                  <a:pt x="29653" y="15774"/>
                  <a:pt x="28937" y="13884"/>
                  <a:pt x="27701" y="12587"/>
                </a:cubicBezTo>
                <a:cubicBezTo>
                  <a:pt x="26478" y="11289"/>
                  <a:pt x="24785" y="10511"/>
                  <a:pt x="23068" y="10004"/>
                </a:cubicBezTo>
                <a:cubicBezTo>
                  <a:pt x="20770" y="9337"/>
                  <a:pt x="18039" y="8855"/>
                  <a:pt x="16952" y="6718"/>
                </a:cubicBezTo>
                <a:cubicBezTo>
                  <a:pt x="16581" y="5989"/>
                  <a:pt x="16482" y="5149"/>
                  <a:pt x="16223" y="4370"/>
                </a:cubicBezTo>
                <a:cubicBezTo>
                  <a:pt x="15543" y="2319"/>
                  <a:pt x="13764" y="676"/>
                  <a:pt x="11664" y="169"/>
                </a:cubicBezTo>
                <a:cubicBezTo>
                  <a:pt x="11192" y="56"/>
                  <a:pt x="10709" y="0"/>
                  <a:pt x="10225" y="0"/>
                </a:cubicBezTo>
                <a:close/>
              </a:path>
            </a:pathLst>
          </a:custGeom>
          <a:solidFill>
            <a:srgbClr val="FFEAC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61" name="Google Shape;1836;p20">
            <a:extLst>
              <a:ext uri="{FF2B5EF4-FFF2-40B4-BE49-F238E27FC236}">
                <a16:creationId xmlns:a16="http://schemas.microsoft.com/office/drawing/2014/main" id="{0BD5CFAA-7452-69E9-5392-8F4781A60E2F}"/>
              </a:ext>
            </a:extLst>
          </p:cNvPr>
          <p:cNvGrpSpPr/>
          <p:nvPr userDrawn="1"/>
        </p:nvGrpSpPr>
        <p:grpSpPr>
          <a:xfrm rot="2305015">
            <a:off x="-526123" y="9703947"/>
            <a:ext cx="1835790" cy="1208773"/>
            <a:chOff x="-275187" y="9132000"/>
            <a:chExt cx="1835790" cy="1208773"/>
          </a:xfrm>
          <a:solidFill>
            <a:srgbClr val="7CCCC0"/>
          </a:solidFill>
        </p:grpSpPr>
        <p:sp>
          <p:nvSpPr>
            <p:cNvPr id="62" name="Google Shape;1837;p20">
              <a:extLst>
                <a:ext uri="{FF2B5EF4-FFF2-40B4-BE49-F238E27FC236}">
                  <a16:creationId xmlns:a16="http://schemas.microsoft.com/office/drawing/2014/main" id="{135CB95B-0560-37A5-1DC3-9D6C8B983ACE}"/>
                </a:ext>
              </a:extLst>
            </p:cNvPr>
            <p:cNvSpPr/>
            <p:nvPr/>
          </p:nvSpPr>
          <p:spPr>
            <a:xfrm>
              <a:off x="-275187" y="9483140"/>
              <a:ext cx="298186" cy="203356"/>
            </a:xfrm>
            <a:custGeom>
              <a:avLst/>
              <a:gdLst/>
              <a:ahLst/>
              <a:cxnLst/>
              <a:rect l="l" t="t" r="r" b="b"/>
              <a:pathLst>
                <a:path w="2286" h="1559" extrusionOk="0">
                  <a:moveTo>
                    <a:pt x="1913" y="0"/>
                  </a:moveTo>
                  <a:cubicBezTo>
                    <a:pt x="1668" y="0"/>
                    <a:pt x="1279" y="153"/>
                    <a:pt x="890" y="421"/>
                  </a:cubicBezTo>
                  <a:cubicBezTo>
                    <a:pt x="334" y="804"/>
                    <a:pt x="0" y="1274"/>
                    <a:pt x="136" y="1471"/>
                  </a:cubicBezTo>
                  <a:cubicBezTo>
                    <a:pt x="177" y="1531"/>
                    <a:pt x="256" y="1559"/>
                    <a:pt x="361" y="1559"/>
                  </a:cubicBezTo>
                  <a:cubicBezTo>
                    <a:pt x="606" y="1559"/>
                    <a:pt x="995" y="1406"/>
                    <a:pt x="1384" y="1138"/>
                  </a:cubicBezTo>
                  <a:cubicBezTo>
                    <a:pt x="1940" y="755"/>
                    <a:pt x="2286" y="285"/>
                    <a:pt x="2138" y="88"/>
                  </a:cubicBezTo>
                  <a:cubicBezTo>
                    <a:pt x="2097" y="28"/>
                    <a:pt x="2018" y="0"/>
                    <a:pt x="191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" name="Google Shape;1838;p20">
              <a:extLst>
                <a:ext uri="{FF2B5EF4-FFF2-40B4-BE49-F238E27FC236}">
                  <a16:creationId xmlns:a16="http://schemas.microsoft.com/office/drawing/2014/main" id="{A60463CA-228B-78BF-5479-71DD536063A2}"/>
                </a:ext>
              </a:extLst>
            </p:cNvPr>
            <p:cNvSpPr/>
            <p:nvPr/>
          </p:nvSpPr>
          <p:spPr>
            <a:xfrm>
              <a:off x="896408" y="9166175"/>
              <a:ext cx="298316" cy="204530"/>
            </a:xfrm>
            <a:custGeom>
              <a:avLst/>
              <a:gdLst/>
              <a:ahLst/>
              <a:cxnLst/>
              <a:rect l="l" t="t" r="r" b="b"/>
              <a:pathLst>
                <a:path w="2287" h="1568" extrusionOk="0">
                  <a:moveTo>
                    <a:pt x="1913" y="0"/>
                  </a:moveTo>
                  <a:cubicBezTo>
                    <a:pt x="1664" y="0"/>
                    <a:pt x="1274" y="153"/>
                    <a:pt x="890" y="417"/>
                  </a:cubicBezTo>
                  <a:cubicBezTo>
                    <a:pt x="334" y="800"/>
                    <a:pt x="1" y="1282"/>
                    <a:pt x="137" y="1480"/>
                  </a:cubicBezTo>
                  <a:cubicBezTo>
                    <a:pt x="177" y="1539"/>
                    <a:pt x="257" y="1567"/>
                    <a:pt x="364" y="1567"/>
                  </a:cubicBezTo>
                  <a:cubicBezTo>
                    <a:pt x="613" y="1567"/>
                    <a:pt x="1008" y="1414"/>
                    <a:pt x="1397" y="1146"/>
                  </a:cubicBezTo>
                  <a:cubicBezTo>
                    <a:pt x="1941" y="763"/>
                    <a:pt x="2286" y="294"/>
                    <a:pt x="2151" y="96"/>
                  </a:cubicBezTo>
                  <a:cubicBezTo>
                    <a:pt x="2108" y="31"/>
                    <a:pt x="2025" y="0"/>
                    <a:pt x="191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" name="Google Shape;1839;p20">
              <a:extLst>
                <a:ext uri="{FF2B5EF4-FFF2-40B4-BE49-F238E27FC236}">
                  <a16:creationId xmlns:a16="http://schemas.microsoft.com/office/drawing/2014/main" id="{4018D6FF-B15E-7C48-DD02-67A15E30EAA7}"/>
                </a:ext>
              </a:extLst>
            </p:cNvPr>
            <p:cNvSpPr/>
            <p:nvPr/>
          </p:nvSpPr>
          <p:spPr>
            <a:xfrm>
              <a:off x="-214011" y="10002023"/>
              <a:ext cx="298316" cy="203486"/>
            </a:xfrm>
            <a:custGeom>
              <a:avLst/>
              <a:gdLst/>
              <a:ahLst/>
              <a:cxnLst/>
              <a:rect l="l" t="t" r="r" b="b"/>
              <a:pathLst>
                <a:path w="2287" h="1560" extrusionOk="0">
                  <a:moveTo>
                    <a:pt x="1914" y="1"/>
                  </a:moveTo>
                  <a:cubicBezTo>
                    <a:pt x="1669" y="1"/>
                    <a:pt x="1279" y="154"/>
                    <a:pt x="890" y="422"/>
                  </a:cubicBezTo>
                  <a:cubicBezTo>
                    <a:pt x="334" y="805"/>
                    <a:pt x="1" y="1274"/>
                    <a:pt x="137" y="1472"/>
                  </a:cubicBezTo>
                  <a:cubicBezTo>
                    <a:pt x="177" y="1531"/>
                    <a:pt x="256" y="1559"/>
                    <a:pt x="361" y="1559"/>
                  </a:cubicBezTo>
                  <a:cubicBezTo>
                    <a:pt x="606" y="1559"/>
                    <a:pt x="995" y="1406"/>
                    <a:pt x="1385" y="1138"/>
                  </a:cubicBezTo>
                  <a:cubicBezTo>
                    <a:pt x="1941" y="755"/>
                    <a:pt x="2287" y="286"/>
                    <a:pt x="2138" y="88"/>
                  </a:cubicBezTo>
                  <a:cubicBezTo>
                    <a:pt x="2097" y="29"/>
                    <a:pt x="2019" y="1"/>
                    <a:pt x="1914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1840;p20">
              <a:extLst>
                <a:ext uri="{FF2B5EF4-FFF2-40B4-BE49-F238E27FC236}">
                  <a16:creationId xmlns:a16="http://schemas.microsoft.com/office/drawing/2014/main" id="{B787F976-50C7-4FEB-DE18-CDCE60F8A112}"/>
                </a:ext>
              </a:extLst>
            </p:cNvPr>
            <p:cNvSpPr/>
            <p:nvPr/>
          </p:nvSpPr>
          <p:spPr>
            <a:xfrm>
              <a:off x="545138" y="9483140"/>
              <a:ext cx="298186" cy="203356"/>
            </a:xfrm>
            <a:custGeom>
              <a:avLst/>
              <a:gdLst/>
              <a:ahLst/>
              <a:cxnLst/>
              <a:rect l="l" t="t" r="r" b="b"/>
              <a:pathLst>
                <a:path w="2286" h="1559" extrusionOk="0">
                  <a:moveTo>
                    <a:pt x="1923" y="0"/>
                  </a:moveTo>
                  <a:cubicBezTo>
                    <a:pt x="1674" y="0"/>
                    <a:pt x="1279" y="153"/>
                    <a:pt x="890" y="421"/>
                  </a:cubicBezTo>
                  <a:cubicBezTo>
                    <a:pt x="334" y="804"/>
                    <a:pt x="0" y="1274"/>
                    <a:pt x="136" y="1471"/>
                  </a:cubicBezTo>
                  <a:cubicBezTo>
                    <a:pt x="177" y="1531"/>
                    <a:pt x="257" y="1559"/>
                    <a:pt x="363" y="1559"/>
                  </a:cubicBezTo>
                  <a:cubicBezTo>
                    <a:pt x="612" y="1559"/>
                    <a:pt x="1007" y="1406"/>
                    <a:pt x="1396" y="1138"/>
                  </a:cubicBezTo>
                  <a:cubicBezTo>
                    <a:pt x="1952" y="755"/>
                    <a:pt x="2286" y="285"/>
                    <a:pt x="2150" y="88"/>
                  </a:cubicBezTo>
                  <a:cubicBezTo>
                    <a:pt x="2109" y="28"/>
                    <a:pt x="2029" y="0"/>
                    <a:pt x="192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" name="Google Shape;1841;p20">
              <a:extLst>
                <a:ext uri="{FF2B5EF4-FFF2-40B4-BE49-F238E27FC236}">
                  <a16:creationId xmlns:a16="http://schemas.microsoft.com/office/drawing/2014/main" id="{A22F8506-B6AC-9286-A707-9032EA9E3BEA}"/>
                </a:ext>
              </a:extLst>
            </p:cNvPr>
            <p:cNvSpPr/>
            <p:nvPr/>
          </p:nvSpPr>
          <p:spPr>
            <a:xfrm>
              <a:off x="482267" y="9823192"/>
              <a:ext cx="298316" cy="203356"/>
            </a:xfrm>
            <a:custGeom>
              <a:avLst/>
              <a:gdLst/>
              <a:ahLst/>
              <a:cxnLst/>
              <a:rect l="l" t="t" r="r" b="b"/>
              <a:pathLst>
                <a:path w="2287" h="1559" extrusionOk="0">
                  <a:moveTo>
                    <a:pt x="1926" y="0"/>
                  </a:moveTo>
                  <a:cubicBezTo>
                    <a:pt x="1680" y="0"/>
                    <a:pt x="1291" y="153"/>
                    <a:pt x="902" y="421"/>
                  </a:cubicBezTo>
                  <a:cubicBezTo>
                    <a:pt x="346" y="804"/>
                    <a:pt x="0" y="1274"/>
                    <a:pt x="136" y="1471"/>
                  </a:cubicBezTo>
                  <a:cubicBezTo>
                    <a:pt x="181" y="1531"/>
                    <a:pt x="262" y="1559"/>
                    <a:pt x="369" y="1559"/>
                  </a:cubicBezTo>
                  <a:cubicBezTo>
                    <a:pt x="618" y="1559"/>
                    <a:pt x="1007" y="1406"/>
                    <a:pt x="1397" y="1138"/>
                  </a:cubicBezTo>
                  <a:cubicBezTo>
                    <a:pt x="1953" y="755"/>
                    <a:pt x="2286" y="285"/>
                    <a:pt x="2150" y="88"/>
                  </a:cubicBezTo>
                  <a:cubicBezTo>
                    <a:pt x="2109" y="28"/>
                    <a:pt x="2031" y="0"/>
                    <a:pt x="19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" name="Google Shape;1842;p20">
              <a:extLst>
                <a:ext uri="{FF2B5EF4-FFF2-40B4-BE49-F238E27FC236}">
                  <a16:creationId xmlns:a16="http://schemas.microsoft.com/office/drawing/2014/main" id="{CFBC1493-F258-2B73-6595-E5E1A1EFD58F}"/>
                </a:ext>
              </a:extLst>
            </p:cNvPr>
            <p:cNvSpPr/>
            <p:nvPr/>
          </p:nvSpPr>
          <p:spPr>
            <a:xfrm>
              <a:off x="1262287" y="9595838"/>
              <a:ext cx="298316" cy="203486"/>
            </a:xfrm>
            <a:custGeom>
              <a:avLst/>
              <a:gdLst/>
              <a:ahLst/>
              <a:cxnLst/>
              <a:rect l="l" t="t" r="r" b="b"/>
              <a:pathLst>
                <a:path w="2287" h="1560" extrusionOk="0">
                  <a:moveTo>
                    <a:pt x="1918" y="1"/>
                  </a:moveTo>
                  <a:cubicBezTo>
                    <a:pt x="1668" y="1"/>
                    <a:pt x="1279" y="154"/>
                    <a:pt x="890" y="422"/>
                  </a:cubicBezTo>
                  <a:cubicBezTo>
                    <a:pt x="334" y="805"/>
                    <a:pt x="0" y="1275"/>
                    <a:pt x="136" y="1472"/>
                  </a:cubicBezTo>
                  <a:cubicBezTo>
                    <a:pt x="177" y="1532"/>
                    <a:pt x="256" y="1560"/>
                    <a:pt x="361" y="1560"/>
                  </a:cubicBezTo>
                  <a:cubicBezTo>
                    <a:pt x="606" y="1560"/>
                    <a:pt x="995" y="1407"/>
                    <a:pt x="1384" y="1139"/>
                  </a:cubicBezTo>
                  <a:cubicBezTo>
                    <a:pt x="1940" y="756"/>
                    <a:pt x="2286" y="286"/>
                    <a:pt x="2150" y="88"/>
                  </a:cubicBezTo>
                  <a:cubicBezTo>
                    <a:pt x="2106" y="29"/>
                    <a:pt x="2025" y="1"/>
                    <a:pt x="1918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" name="Google Shape;1843;p20">
              <a:extLst>
                <a:ext uri="{FF2B5EF4-FFF2-40B4-BE49-F238E27FC236}">
                  <a16:creationId xmlns:a16="http://schemas.microsoft.com/office/drawing/2014/main" id="{64A7C109-B65B-6A57-DDF5-DD5AB7BC7703}"/>
                </a:ext>
              </a:extLst>
            </p:cNvPr>
            <p:cNvSpPr/>
            <p:nvPr/>
          </p:nvSpPr>
          <p:spPr>
            <a:xfrm>
              <a:off x="222826" y="9613969"/>
              <a:ext cx="214443" cy="281881"/>
            </a:xfrm>
            <a:custGeom>
              <a:avLst/>
              <a:gdLst/>
              <a:ahLst/>
              <a:cxnLst/>
              <a:rect l="l" t="t" r="r" b="b"/>
              <a:pathLst>
                <a:path w="1644" h="2161" extrusionOk="0">
                  <a:moveTo>
                    <a:pt x="301" y="0"/>
                  </a:moveTo>
                  <a:cubicBezTo>
                    <a:pt x="267" y="0"/>
                    <a:pt x="237" y="8"/>
                    <a:pt x="210" y="24"/>
                  </a:cubicBezTo>
                  <a:cubicBezTo>
                    <a:pt x="0" y="147"/>
                    <a:pt x="99" y="716"/>
                    <a:pt x="445" y="1309"/>
                  </a:cubicBezTo>
                  <a:cubicBezTo>
                    <a:pt x="735" y="1814"/>
                    <a:pt x="1110" y="2160"/>
                    <a:pt x="1340" y="2160"/>
                  </a:cubicBezTo>
                  <a:cubicBezTo>
                    <a:pt x="1375" y="2160"/>
                    <a:pt x="1406" y="2152"/>
                    <a:pt x="1433" y="2136"/>
                  </a:cubicBezTo>
                  <a:cubicBezTo>
                    <a:pt x="1643" y="2025"/>
                    <a:pt x="1532" y="1445"/>
                    <a:pt x="1199" y="864"/>
                  </a:cubicBezTo>
                  <a:cubicBezTo>
                    <a:pt x="907" y="357"/>
                    <a:pt x="531" y="0"/>
                    <a:pt x="30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" name="Google Shape;1844;p20">
              <a:extLst>
                <a:ext uri="{FF2B5EF4-FFF2-40B4-BE49-F238E27FC236}">
                  <a16:creationId xmlns:a16="http://schemas.microsoft.com/office/drawing/2014/main" id="{F36631FC-E36B-CC58-0C44-FFC5E3455BFF}"/>
                </a:ext>
              </a:extLst>
            </p:cNvPr>
            <p:cNvSpPr/>
            <p:nvPr/>
          </p:nvSpPr>
          <p:spPr>
            <a:xfrm>
              <a:off x="530660" y="10127895"/>
              <a:ext cx="291794" cy="212878"/>
            </a:xfrm>
            <a:custGeom>
              <a:avLst/>
              <a:gdLst/>
              <a:ahLst/>
              <a:cxnLst/>
              <a:rect l="l" t="t" r="r" b="b"/>
              <a:pathLst>
                <a:path w="2237" h="1632" extrusionOk="0">
                  <a:moveTo>
                    <a:pt x="338" y="0"/>
                  </a:moveTo>
                  <a:cubicBezTo>
                    <a:pt x="246" y="0"/>
                    <a:pt x="176" y="24"/>
                    <a:pt x="136" y="74"/>
                  </a:cubicBezTo>
                  <a:cubicBezTo>
                    <a:pt x="0" y="272"/>
                    <a:pt x="309" y="754"/>
                    <a:pt x="853" y="1162"/>
                  </a:cubicBezTo>
                  <a:cubicBezTo>
                    <a:pt x="1240" y="1459"/>
                    <a:pt x="1640" y="1631"/>
                    <a:pt x="1886" y="1631"/>
                  </a:cubicBezTo>
                  <a:cubicBezTo>
                    <a:pt x="1978" y="1631"/>
                    <a:pt x="2048" y="1607"/>
                    <a:pt x="2088" y="1557"/>
                  </a:cubicBezTo>
                  <a:cubicBezTo>
                    <a:pt x="2236" y="1359"/>
                    <a:pt x="1915" y="878"/>
                    <a:pt x="1384" y="470"/>
                  </a:cubicBezTo>
                  <a:cubicBezTo>
                    <a:pt x="988" y="173"/>
                    <a:pt x="585" y="0"/>
                    <a:pt x="33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" name="Google Shape;1845;p20">
              <a:extLst>
                <a:ext uri="{FF2B5EF4-FFF2-40B4-BE49-F238E27FC236}">
                  <a16:creationId xmlns:a16="http://schemas.microsoft.com/office/drawing/2014/main" id="{2746F1BE-7745-EAAF-B420-F55B072FBABF}"/>
                </a:ext>
              </a:extLst>
            </p:cNvPr>
            <p:cNvSpPr/>
            <p:nvPr/>
          </p:nvSpPr>
          <p:spPr>
            <a:xfrm>
              <a:off x="785275" y="9998892"/>
              <a:ext cx="291794" cy="213661"/>
            </a:xfrm>
            <a:custGeom>
              <a:avLst/>
              <a:gdLst/>
              <a:ahLst/>
              <a:cxnLst/>
              <a:rect l="l" t="t" r="r" b="b"/>
              <a:pathLst>
                <a:path w="2237" h="1638" extrusionOk="0">
                  <a:moveTo>
                    <a:pt x="349" y="1"/>
                  </a:moveTo>
                  <a:cubicBezTo>
                    <a:pt x="258" y="1"/>
                    <a:pt x="189" y="25"/>
                    <a:pt x="148" y="75"/>
                  </a:cubicBezTo>
                  <a:cubicBezTo>
                    <a:pt x="0" y="273"/>
                    <a:pt x="321" y="755"/>
                    <a:pt x="853" y="1162"/>
                  </a:cubicBezTo>
                  <a:cubicBezTo>
                    <a:pt x="1239" y="1458"/>
                    <a:pt x="1637" y="1637"/>
                    <a:pt x="1884" y="1637"/>
                  </a:cubicBezTo>
                  <a:cubicBezTo>
                    <a:pt x="1977" y="1637"/>
                    <a:pt x="2048" y="1612"/>
                    <a:pt x="2088" y="1558"/>
                  </a:cubicBezTo>
                  <a:cubicBezTo>
                    <a:pt x="2237" y="1360"/>
                    <a:pt x="1915" y="878"/>
                    <a:pt x="1384" y="470"/>
                  </a:cubicBezTo>
                  <a:cubicBezTo>
                    <a:pt x="988" y="173"/>
                    <a:pt x="592" y="1"/>
                    <a:pt x="34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" name="Google Shape;1846;p20">
              <a:extLst>
                <a:ext uri="{FF2B5EF4-FFF2-40B4-BE49-F238E27FC236}">
                  <a16:creationId xmlns:a16="http://schemas.microsoft.com/office/drawing/2014/main" id="{4A5C1EE2-A4A0-8CF6-656C-2D411ACF5907}"/>
                </a:ext>
              </a:extLst>
            </p:cNvPr>
            <p:cNvSpPr/>
            <p:nvPr/>
          </p:nvSpPr>
          <p:spPr>
            <a:xfrm>
              <a:off x="785275" y="9704624"/>
              <a:ext cx="291794" cy="213922"/>
            </a:xfrm>
            <a:custGeom>
              <a:avLst/>
              <a:gdLst/>
              <a:ahLst/>
              <a:cxnLst/>
              <a:rect l="l" t="t" r="r" b="b"/>
              <a:pathLst>
                <a:path w="2237" h="1640" extrusionOk="0">
                  <a:moveTo>
                    <a:pt x="358" y="0"/>
                  </a:moveTo>
                  <a:cubicBezTo>
                    <a:pt x="263" y="0"/>
                    <a:pt x="190" y="27"/>
                    <a:pt x="148" y="82"/>
                  </a:cubicBezTo>
                  <a:cubicBezTo>
                    <a:pt x="0" y="268"/>
                    <a:pt x="321" y="762"/>
                    <a:pt x="853" y="1170"/>
                  </a:cubicBezTo>
                  <a:cubicBezTo>
                    <a:pt x="1240" y="1467"/>
                    <a:pt x="1640" y="1639"/>
                    <a:pt x="1886" y="1639"/>
                  </a:cubicBezTo>
                  <a:cubicBezTo>
                    <a:pt x="1978" y="1639"/>
                    <a:pt x="2048" y="1615"/>
                    <a:pt x="2088" y="1565"/>
                  </a:cubicBezTo>
                  <a:cubicBezTo>
                    <a:pt x="2237" y="1367"/>
                    <a:pt x="1915" y="885"/>
                    <a:pt x="1384" y="465"/>
                  </a:cubicBezTo>
                  <a:cubicBezTo>
                    <a:pt x="993" y="172"/>
                    <a:pt x="602" y="0"/>
                    <a:pt x="35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" name="Google Shape;1847;p20">
              <a:extLst>
                <a:ext uri="{FF2B5EF4-FFF2-40B4-BE49-F238E27FC236}">
                  <a16:creationId xmlns:a16="http://schemas.microsoft.com/office/drawing/2014/main" id="{44F1446C-1699-1957-B599-5770515E65C0}"/>
                </a:ext>
              </a:extLst>
            </p:cNvPr>
            <p:cNvSpPr/>
            <p:nvPr/>
          </p:nvSpPr>
          <p:spPr>
            <a:xfrm>
              <a:off x="986671" y="9503488"/>
              <a:ext cx="291794" cy="213530"/>
            </a:xfrm>
            <a:custGeom>
              <a:avLst/>
              <a:gdLst/>
              <a:ahLst/>
              <a:cxnLst/>
              <a:rect l="l" t="t" r="r" b="b"/>
              <a:pathLst>
                <a:path w="2237" h="1637" extrusionOk="0">
                  <a:moveTo>
                    <a:pt x="346" y="0"/>
                  </a:moveTo>
                  <a:cubicBezTo>
                    <a:pt x="255" y="0"/>
                    <a:pt x="186" y="26"/>
                    <a:pt x="149" y="80"/>
                  </a:cubicBezTo>
                  <a:cubicBezTo>
                    <a:pt x="1" y="278"/>
                    <a:pt x="310" y="759"/>
                    <a:pt x="853" y="1167"/>
                  </a:cubicBezTo>
                  <a:cubicBezTo>
                    <a:pt x="1240" y="1464"/>
                    <a:pt x="1641" y="1637"/>
                    <a:pt x="1887" y="1637"/>
                  </a:cubicBezTo>
                  <a:cubicBezTo>
                    <a:pt x="1978" y="1637"/>
                    <a:pt x="2048" y="1613"/>
                    <a:pt x="2089" y="1563"/>
                  </a:cubicBezTo>
                  <a:cubicBezTo>
                    <a:pt x="2237" y="1365"/>
                    <a:pt x="1916" y="883"/>
                    <a:pt x="1384" y="475"/>
                  </a:cubicBezTo>
                  <a:cubicBezTo>
                    <a:pt x="990" y="179"/>
                    <a:pt x="588" y="0"/>
                    <a:pt x="34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" name="Google Shape;1848;p20">
              <a:extLst>
                <a:ext uri="{FF2B5EF4-FFF2-40B4-BE49-F238E27FC236}">
                  <a16:creationId xmlns:a16="http://schemas.microsoft.com/office/drawing/2014/main" id="{434D891F-1716-74F6-655B-44E3BC292F4D}"/>
                </a:ext>
              </a:extLst>
            </p:cNvPr>
            <p:cNvSpPr/>
            <p:nvPr/>
          </p:nvSpPr>
          <p:spPr>
            <a:xfrm>
              <a:off x="1239721" y="9251090"/>
              <a:ext cx="291794" cy="213661"/>
            </a:xfrm>
            <a:custGeom>
              <a:avLst/>
              <a:gdLst/>
              <a:ahLst/>
              <a:cxnLst/>
              <a:rect l="l" t="t" r="r" b="b"/>
              <a:pathLst>
                <a:path w="2237" h="1638" extrusionOk="0">
                  <a:moveTo>
                    <a:pt x="339" y="1"/>
                  </a:moveTo>
                  <a:cubicBezTo>
                    <a:pt x="247" y="1"/>
                    <a:pt x="177" y="25"/>
                    <a:pt x="136" y="75"/>
                  </a:cubicBezTo>
                  <a:cubicBezTo>
                    <a:pt x="0" y="273"/>
                    <a:pt x="309" y="755"/>
                    <a:pt x="853" y="1162"/>
                  </a:cubicBezTo>
                  <a:cubicBezTo>
                    <a:pt x="1239" y="1458"/>
                    <a:pt x="1638" y="1637"/>
                    <a:pt x="1884" y="1637"/>
                  </a:cubicBezTo>
                  <a:cubicBezTo>
                    <a:pt x="1977" y="1637"/>
                    <a:pt x="2048" y="1612"/>
                    <a:pt x="2089" y="1558"/>
                  </a:cubicBezTo>
                  <a:cubicBezTo>
                    <a:pt x="2237" y="1360"/>
                    <a:pt x="1916" y="878"/>
                    <a:pt x="1384" y="470"/>
                  </a:cubicBezTo>
                  <a:cubicBezTo>
                    <a:pt x="988" y="173"/>
                    <a:pt x="585" y="1"/>
                    <a:pt x="33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" name="Google Shape;1849;p20">
              <a:extLst>
                <a:ext uri="{FF2B5EF4-FFF2-40B4-BE49-F238E27FC236}">
                  <a16:creationId xmlns:a16="http://schemas.microsoft.com/office/drawing/2014/main" id="{C9E684D1-088F-9A64-D9BE-DEF9424B8174}"/>
                </a:ext>
              </a:extLst>
            </p:cNvPr>
            <p:cNvSpPr/>
            <p:nvPr/>
          </p:nvSpPr>
          <p:spPr>
            <a:xfrm>
              <a:off x="511224" y="9218220"/>
              <a:ext cx="291925" cy="213530"/>
            </a:xfrm>
            <a:custGeom>
              <a:avLst/>
              <a:gdLst/>
              <a:ahLst/>
              <a:cxnLst/>
              <a:rect l="l" t="t" r="r" b="b"/>
              <a:pathLst>
                <a:path w="2238" h="1637" extrusionOk="0">
                  <a:moveTo>
                    <a:pt x="354" y="0"/>
                  </a:moveTo>
                  <a:cubicBezTo>
                    <a:pt x="261" y="0"/>
                    <a:pt x="190" y="26"/>
                    <a:pt x="149" y="80"/>
                  </a:cubicBezTo>
                  <a:cubicBezTo>
                    <a:pt x="1" y="278"/>
                    <a:pt x="322" y="759"/>
                    <a:pt x="853" y="1167"/>
                  </a:cubicBezTo>
                  <a:cubicBezTo>
                    <a:pt x="1249" y="1464"/>
                    <a:pt x="1652" y="1637"/>
                    <a:pt x="1899" y="1637"/>
                  </a:cubicBezTo>
                  <a:cubicBezTo>
                    <a:pt x="1991" y="1637"/>
                    <a:pt x="2061" y="1613"/>
                    <a:pt x="2101" y="1563"/>
                  </a:cubicBezTo>
                  <a:cubicBezTo>
                    <a:pt x="2237" y="1365"/>
                    <a:pt x="1928" y="883"/>
                    <a:pt x="1385" y="475"/>
                  </a:cubicBezTo>
                  <a:cubicBezTo>
                    <a:pt x="999" y="179"/>
                    <a:pt x="600" y="0"/>
                    <a:pt x="35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" name="Google Shape;1850;p20">
              <a:extLst>
                <a:ext uri="{FF2B5EF4-FFF2-40B4-BE49-F238E27FC236}">
                  <a16:creationId xmlns:a16="http://schemas.microsoft.com/office/drawing/2014/main" id="{3BE9D9D1-42AA-DC69-484E-37D6E3C2AA03}"/>
                </a:ext>
              </a:extLst>
            </p:cNvPr>
            <p:cNvSpPr/>
            <p:nvPr/>
          </p:nvSpPr>
          <p:spPr>
            <a:xfrm>
              <a:off x="1176850" y="9868976"/>
              <a:ext cx="291794" cy="213922"/>
            </a:xfrm>
            <a:custGeom>
              <a:avLst/>
              <a:gdLst/>
              <a:ahLst/>
              <a:cxnLst/>
              <a:rect l="l" t="t" r="r" b="b"/>
              <a:pathLst>
                <a:path w="2237" h="1640" extrusionOk="0">
                  <a:moveTo>
                    <a:pt x="349" y="1"/>
                  </a:moveTo>
                  <a:cubicBezTo>
                    <a:pt x="252" y="1"/>
                    <a:pt x="178" y="27"/>
                    <a:pt x="136" y="83"/>
                  </a:cubicBezTo>
                  <a:cubicBezTo>
                    <a:pt x="1" y="268"/>
                    <a:pt x="309" y="762"/>
                    <a:pt x="853" y="1170"/>
                  </a:cubicBezTo>
                  <a:cubicBezTo>
                    <a:pt x="1240" y="1467"/>
                    <a:pt x="1641" y="1639"/>
                    <a:pt x="1887" y="1639"/>
                  </a:cubicBezTo>
                  <a:cubicBezTo>
                    <a:pt x="1978" y="1639"/>
                    <a:pt x="2048" y="1616"/>
                    <a:pt x="2089" y="1565"/>
                  </a:cubicBezTo>
                  <a:cubicBezTo>
                    <a:pt x="2237" y="1368"/>
                    <a:pt x="1916" y="886"/>
                    <a:pt x="1384" y="466"/>
                  </a:cubicBezTo>
                  <a:cubicBezTo>
                    <a:pt x="994" y="173"/>
                    <a:pt x="596" y="1"/>
                    <a:pt x="34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1851;p20">
              <a:extLst>
                <a:ext uri="{FF2B5EF4-FFF2-40B4-BE49-F238E27FC236}">
                  <a16:creationId xmlns:a16="http://schemas.microsoft.com/office/drawing/2014/main" id="{DE481E1C-A37F-89D5-B451-A1AA84EFA594}"/>
                </a:ext>
              </a:extLst>
            </p:cNvPr>
            <p:cNvSpPr/>
            <p:nvPr/>
          </p:nvSpPr>
          <p:spPr>
            <a:xfrm>
              <a:off x="-144618" y="9132000"/>
              <a:ext cx="214443" cy="281881"/>
            </a:xfrm>
            <a:custGeom>
              <a:avLst/>
              <a:gdLst/>
              <a:ahLst/>
              <a:cxnLst/>
              <a:rect l="l" t="t" r="r" b="b"/>
              <a:pathLst>
                <a:path w="1644" h="2161" extrusionOk="0">
                  <a:moveTo>
                    <a:pt x="303" y="1"/>
                  </a:moveTo>
                  <a:cubicBezTo>
                    <a:pt x="269" y="1"/>
                    <a:pt x="237" y="8"/>
                    <a:pt x="210" y="24"/>
                  </a:cubicBezTo>
                  <a:cubicBezTo>
                    <a:pt x="0" y="136"/>
                    <a:pt x="111" y="716"/>
                    <a:pt x="445" y="1297"/>
                  </a:cubicBezTo>
                  <a:cubicBezTo>
                    <a:pt x="736" y="1804"/>
                    <a:pt x="1112" y="2160"/>
                    <a:pt x="1343" y="2160"/>
                  </a:cubicBezTo>
                  <a:cubicBezTo>
                    <a:pt x="1376" y="2160"/>
                    <a:pt x="1407" y="2153"/>
                    <a:pt x="1433" y="2137"/>
                  </a:cubicBezTo>
                  <a:cubicBezTo>
                    <a:pt x="1643" y="2014"/>
                    <a:pt x="1544" y="1445"/>
                    <a:pt x="1211" y="852"/>
                  </a:cubicBezTo>
                  <a:cubicBezTo>
                    <a:pt x="910" y="347"/>
                    <a:pt x="534" y="1"/>
                    <a:pt x="303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" name="Google Shape;1852;p20">
              <a:extLst>
                <a:ext uri="{FF2B5EF4-FFF2-40B4-BE49-F238E27FC236}">
                  <a16:creationId xmlns:a16="http://schemas.microsoft.com/office/drawing/2014/main" id="{34F9EBF8-689B-59A3-121C-661CF29FFC0F}"/>
                </a:ext>
              </a:extLst>
            </p:cNvPr>
            <p:cNvSpPr/>
            <p:nvPr/>
          </p:nvSpPr>
          <p:spPr>
            <a:xfrm>
              <a:off x="196999" y="9411529"/>
              <a:ext cx="322448" cy="148962"/>
            </a:xfrm>
            <a:custGeom>
              <a:avLst/>
              <a:gdLst/>
              <a:ahLst/>
              <a:cxnLst/>
              <a:rect l="l" t="t" r="r" b="b"/>
              <a:pathLst>
                <a:path w="2472" h="1142" extrusionOk="0">
                  <a:moveTo>
                    <a:pt x="539" y="0"/>
                  </a:moveTo>
                  <a:cubicBezTo>
                    <a:pt x="294" y="0"/>
                    <a:pt x="119" y="59"/>
                    <a:pt x="75" y="179"/>
                  </a:cubicBezTo>
                  <a:cubicBezTo>
                    <a:pt x="0" y="414"/>
                    <a:pt x="458" y="773"/>
                    <a:pt x="1100" y="983"/>
                  </a:cubicBezTo>
                  <a:cubicBezTo>
                    <a:pt x="1402" y="1089"/>
                    <a:pt x="1693" y="1142"/>
                    <a:pt x="1924" y="1142"/>
                  </a:cubicBezTo>
                  <a:cubicBezTo>
                    <a:pt x="2174" y="1142"/>
                    <a:pt x="2352" y="1080"/>
                    <a:pt x="2397" y="958"/>
                  </a:cubicBezTo>
                  <a:cubicBezTo>
                    <a:pt x="2472" y="735"/>
                    <a:pt x="2014" y="365"/>
                    <a:pt x="1372" y="155"/>
                  </a:cubicBezTo>
                  <a:cubicBezTo>
                    <a:pt x="1066" y="53"/>
                    <a:pt x="771" y="0"/>
                    <a:pt x="53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" name="Google Shape;1853;p20">
              <a:extLst>
                <a:ext uri="{FF2B5EF4-FFF2-40B4-BE49-F238E27FC236}">
                  <a16:creationId xmlns:a16="http://schemas.microsoft.com/office/drawing/2014/main" id="{2DEB5383-B513-0885-AEE7-2001D08ECE05}"/>
                </a:ext>
              </a:extLst>
            </p:cNvPr>
            <p:cNvSpPr/>
            <p:nvPr/>
          </p:nvSpPr>
          <p:spPr>
            <a:xfrm>
              <a:off x="-94660" y="9719755"/>
              <a:ext cx="293360" cy="210269"/>
            </a:xfrm>
            <a:custGeom>
              <a:avLst/>
              <a:gdLst/>
              <a:ahLst/>
              <a:cxnLst/>
              <a:rect l="l" t="t" r="r" b="b"/>
              <a:pathLst>
                <a:path w="2249" h="1612" extrusionOk="0">
                  <a:moveTo>
                    <a:pt x="348" y="1"/>
                  </a:moveTo>
                  <a:cubicBezTo>
                    <a:pt x="251" y="1"/>
                    <a:pt x="178" y="26"/>
                    <a:pt x="136" y="78"/>
                  </a:cubicBezTo>
                  <a:cubicBezTo>
                    <a:pt x="0" y="275"/>
                    <a:pt x="321" y="757"/>
                    <a:pt x="865" y="1152"/>
                  </a:cubicBezTo>
                  <a:cubicBezTo>
                    <a:pt x="1257" y="1446"/>
                    <a:pt x="1655" y="1612"/>
                    <a:pt x="1898" y="1612"/>
                  </a:cubicBezTo>
                  <a:cubicBezTo>
                    <a:pt x="1992" y="1612"/>
                    <a:pt x="2063" y="1587"/>
                    <a:pt x="2100" y="1535"/>
                  </a:cubicBezTo>
                  <a:cubicBezTo>
                    <a:pt x="2249" y="1338"/>
                    <a:pt x="1928" y="856"/>
                    <a:pt x="1384" y="448"/>
                  </a:cubicBezTo>
                  <a:cubicBezTo>
                    <a:pt x="993" y="164"/>
                    <a:pt x="595" y="1"/>
                    <a:pt x="348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9" name="Google Shape;1583;p20">
            <a:extLst>
              <a:ext uri="{FF2B5EF4-FFF2-40B4-BE49-F238E27FC236}">
                <a16:creationId xmlns:a16="http://schemas.microsoft.com/office/drawing/2014/main" id="{6A8B4664-66E8-A7E4-E506-E642958C7623}"/>
              </a:ext>
            </a:extLst>
          </p:cNvPr>
          <p:cNvSpPr/>
          <p:nvPr userDrawn="1"/>
        </p:nvSpPr>
        <p:spPr>
          <a:xfrm>
            <a:off x="6352166" y="5984289"/>
            <a:ext cx="3524750" cy="3861024"/>
          </a:xfrm>
          <a:custGeom>
            <a:avLst/>
            <a:gdLst/>
            <a:ahLst/>
            <a:cxnLst/>
            <a:rect l="l" t="t" r="r" b="b"/>
            <a:pathLst>
              <a:path w="27022" h="29600" extrusionOk="0">
                <a:moveTo>
                  <a:pt x="13793" y="1"/>
                </a:moveTo>
                <a:cubicBezTo>
                  <a:pt x="13128" y="1"/>
                  <a:pt x="12460" y="35"/>
                  <a:pt x="11800" y="88"/>
                </a:cubicBezTo>
                <a:cubicBezTo>
                  <a:pt x="9069" y="311"/>
                  <a:pt x="6338" y="867"/>
                  <a:pt x="3880" y="2078"/>
                </a:cubicBezTo>
                <a:cubicBezTo>
                  <a:pt x="3793" y="2115"/>
                  <a:pt x="3707" y="2164"/>
                  <a:pt x="3620" y="2201"/>
                </a:cubicBezTo>
                <a:cubicBezTo>
                  <a:pt x="2100" y="3017"/>
                  <a:pt x="853" y="4302"/>
                  <a:pt x="395" y="6007"/>
                </a:cubicBezTo>
                <a:cubicBezTo>
                  <a:pt x="0" y="7514"/>
                  <a:pt x="284" y="9195"/>
                  <a:pt x="1137" y="10492"/>
                </a:cubicBezTo>
                <a:cubicBezTo>
                  <a:pt x="2335" y="12296"/>
                  <a:pt x="4572" y="13445"/>
                  <a:pt x="5066" y="15545"/>
                </a:cubicBezTo>
                <a:cubicBezTo>
                  <a:pt x="5436" y="17102"/>
                  <a:pt x="4707" y="18684"/>
                  <a:pt x="4497" y="20277"/>
                </a:cubicBezTo>
                <a:cubicBezTo>
                  <a:pt x="4114" y="23132"/>
                  <a:pt x="5523" y="26109"/>
                  <a:pt x="7846" y="27814"/>
                </a:cubicBezTo>
                <a:cubicBezTo>
                  <a:pt x="9477" y="29012"/>
                  <a:pt x="11505" y="29600"/>
                  <a:pt x="13535" y="29600"/>
                </a:cubicBezTo>
                <a:cubicBezTo>
                  <a:pt x="14395" y="29600"/>
                  <a:pt x="15256" y="29494"/>
                  <a:pt x="16087" y="29285"/>
                </a:cubicBezTo>
                <a:cubicBezTo>
                  <a:pt x="18892" y="28580"/>
                  <a:pt x="21350" y="26764"/>
                  <a:pt x="23055" y="24454"/>
                </a:cubicBezTo>
                <a:cubicBezTo>
                  <a:pt x="26824" y="19338"/>
                  <a:pt x="27022" y="12444"/>
                  <a:pt x="24390" y="6773"/>
                </a:cubicBezTo>
                <a:cubicBezTo>
                  <a:pt x="23191" y="4203"/>
                  <a:pt x="21190" y="1917"/>
                  <a:pt x="18570" y="830"/>
                </a:cubicBezTo>
                <a:cubicBezTo>
                  <a:pt x="17060" y="206"/>
                  <a:pt x="15430" y="1"/>
                  <a:pt x="13793" y="1"/>
                </a:cubicBezTo>
                <a:close/>
              </a:path>
            </a:pathLst>
          </a:custGeom>
          <a:solidFill>
            <a:srgbClr val="FFEAC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" name="Google Shape;1587;p20">
            <a:extLst>
              <a:ext uri="{FF2B5EF4-FFF2-40B4-BE49-F238E27FC236}">
                <a16:creationId xmlns:a16="http://schemas.microsoft.com/office/drawing/2014/main" id="{14B7792A-0BDA-F41E-B8C6-34E0628150D1}"/>
              </a:ext>
            </a:extLst>
          </p:cNvPr>
          <p:cNvSpPr/>
          <p:nvPr userDrawn="1"/>
        </p:nvSpPr>
        <p:spPr>
          <a:xfrm>
            <a:off x="-993407" y="-1534860"/>
            <a:ext cx="3516793" cy="4126339"/>
          </a:xfrm>
          <a:custGeom>
            <a:avLst/>
            <a:gdLst/>
            <a:ahLst/>
            <a:cxnLst/>
            <a:rect l="l" t="t" r="r" b="b"/>
            <a:pathLst>
              <a:path w="26961" h="31634" extrusionOk="0">
                <a:moveTo>
                  <a:pt x="15822" y="0"/>
                </a:moveTo>
                <a:cubicBezTo>
                  <a:pt x="13645" y="0"/>
                  <a:pt x="11454" y="518"/>
                  <a:pt x="9515" y="1515"/>
                </a:cubicBezTo>
                <a:cubicBezTo>
                  <a:pt x="5487" y="3591"/>
                  <a:pt x="2583" y="7569"/>
                  <a:pt x="1434" y="11955"/>
                </a:cubicBezTo>
                <a:cubicBezTo>
                  <a:pt x="1" y="17379"/>
                  <a:pt x="1125" y="24756"/>
                  <a:pt x="4226" y="29500"/>
                </a:cubicBezTo>
                <a:cubicBezTo>
                  <a:pt x="5017" y="30712"/>
                  <a:pt x="6397" y="31634"/>
                  <a:pt x="7798" y="31634"/>
                </a:cubicBezTo>
                <a:cubicBezTo>
                  <a:pt x="8082" y="31634"/>
                  <a:pt x="8368" y="31595"/>
                  <a:pt x="8650" y="31514"/>
                </a:cubicBezTo>
                <a:cubicBezTo>
                  <a:pt x="10219" y="31057"/>
                  <a:pt x="11145" y="29463"/>
                  <a:pt x="11677" y="27931"/>
                </a:cubicBezTo>
                <a:cubicBezTo>
                  <a:pt x="12208" y="26387"/>
                  <a:pt x="12517" y="24719"/>
                  <a:pt x="13518" y="23434"/>
                </a:cubicBezTo>
                <a:cubicBezTo>
                  <a:pt x="13901" y="22927"/>
                  <a:pt x="14420" y="22482"/>
                  <a:pt x="15050" y="22346"/>
                </a:cubicBezTo>
                <a:cubicBezTo>
                  <a:pt x="15234" y="22302"/>
                  <a:pt x="15421" y="22285"/>
                  <a:pt x="15610" y="22285"/>
                </a:cubicBezTo>
                <a:cubicBezTo>
                  <a:pt x="16002" y="22285"/>
                  <a:pt x="16400" y="22358"/>
                  <a:pt x="16792" y="22408"/>
                </a:cubicBezTo>
                <a:cubicBezTo>
                  <a:pt x="17120" y="22447"/>
                  <a:pt x="17453" y="22468"/>
                  <a:pt x="17785" y="22468"/>
                </a:cubicBezTo>
                <a:cubicBezTo>
                  <a:pt x="19331" y="22468"/>
                  <a:pt x="20887" y="22036"/>
                  <a:pt x="22117" y="21111"/>
                </a:cubicBezTo>
                <a:cubicBezTo>
                  <a:pt x="23625" y="19999"/>
                  <a:pt x="24588" y="18121"/>
                  <a:pt x="24428" y="16255"/>
                </a:cubicBezTo>
                <a:cubicBezTo>
                  <a:pt x="24304" y="14958"/>
                  <a:pt x="23674" y="13673"/>
                  <a:pt x="23970" y="12388"/>
                </a:cubicBezTo>
                <a:cubicBezTo>
                  <a:pt x="24230" y="11263"/>
                  <a:pt x="25169" y="10423"/>
                  <a:pt x="25676" y="9373"/>
                </a:cubicBezTo>
                <a:cubicBezTo>
                  <a:pt x="26961" y="6692"/>
                  <a:pt x="25008" y="3467"/>
                  <a:pt x="22513" y="1873"/>
                </a:cubicBezTo>
                <a:cubicBezTo>
                  <a:pt x="20521" y="608"/>
                  <a:pt x="18179" y="0"/>
                  <a:pt x="15822" y="0"/>
                </a:cubicBezTo>
                <a:close/>
              </a:path>
            </a:pathLst>
          </a:custGeom>
          <a:solidFill>
            <a:srgbClr val="FFEAC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" name="Google Shape;1860;p20">
            <a:extLst>
              <a:ext uri="{FF2B5EF4-FFF2-40B4-BE49-F238E27FC236}">
                <a16:creationId xmlns:a16="http://schemas.microsoft.com/office/drawing/2014/main" id="{69BD573C-72E1-DE10-6D3D-9F0E73B891F9}"/>
              </a:ext>
            </a:extLst>
          </p:cNvPr>
          <p:cNvGrpSpPr/>
          <p:nvPr userDrawn="1"/>
        </p:nvGrpSpPr>
        <p:grpSpPr>
          <a:xfrm rot="18000000">
            <a:off x="-96438" y="33889"/>
            <a:ext cx="1512762" cy="1164318"/>
            <a:chOff x="-215577" y="-76931"/>
            <a:chExt cx="2211318" cy="1701970"/>
          </a:xfrm>
        </p:grpSpPr>
        <p:sp>
          <p:nvSpPr>
            <p:cNvPr id="4" name="Google Shape;1861;p20">
              <a:extLst>
                <a:ext uri="{FF2B5EF4-FFF2-40B4-BE49-F238E27FC236}">
                  <a16:creationId xmlns:a16="http://schemas.microsoft.com/office/drawing/2014/main" id="{70F0B099-5B96-056E-5F3A-800287F8D0BE}"/>
                </a:ext>
              </a:extLst>
            </p:cNvPr>
            <p:cNvSpPr/>
            <p:nvPr/>
          </p:nvSpPr>
          <p:spPr>
            <a:xfrm>
              <a:off x="-215577" y="-76931"/>
              <a:ext cx="2133998" cy="1598803"/>
            </a:xfrm>
            <a:custGeom>
              <a:avLst/>
              <a:gdLst/>
              <a:ahLst/>
              <a:cxnLst/>
              <a:rect l="l" t="t" r="r" b="b"/>
              <a:pathLst>
                <a:path w="16360" h="12257" fill="none" extrusionOk="0">
                  <a:moveTo>
                    <a:pt x="13097" y="3114"/>
                  </a:moveTo>
                  <a:cubicBezTo>
                    <a:pt x="12924" y="3077"/>
                    <a:pt x="12739" y="3052"/>
                    <a:pt x="12554" y="3027"/>
                  </a:cubicBezTo>
                  <a:cubicBezTo>
                    <a:pt x="11219" y="2842"/>
                    <a:pt x="9947" y="2533"/>
                    <a:pt x="8748" y="1903"/>
                  </a:cubicBezTo>
                  <a:cubicBezTo>
                    <a:pt x="7945" y="1470"/>
                    <a:pt x="7167" y="951"/>
                    <a:pt x="6326" y="581"/>
                  </a:cubicBezTo>
                  <a:cubicBezTo>
                    <a:pt x="5486" y="210"/>
                    <a:pt x="4535" y="0"/>
                    <a:pt x="3645" y="210"/>
                  </a:cubicBezTo>
                  <a:cubicBezTo>
                    <a:pt x="2731" y="420"/>
                    <a:pt x="1953" y="1075"/>
                    <a:pt x="1446" y="1866"/>
                  </a:cubicBezTo>
                  <a:cubicBezTo>
                    <a:pt x="13" y="4090"/>
                    <a:pt x="0" y="7660"/>
                    <a:pt x="1495" y="9847"/>
                  </a:cubicBezTo>
                  <a:cubicBezTo>
                    <a:pt x="2496" y="11330"/>
                    <a:pt x="4424" y="12257"/>
                    <a:pt x="6153" y="11763"/>
                  </a:cubicBezTo>
                  <a:cubicBezTo>
                    <a:pt x="8192" y="11169"/>
                    <a:pt x="9329" y="8945"/>
                    <a:pt x="11466" y="8562"/>
                  </a:cubicBezTo>
                  <a:cubicBezTo>
                    <a:pt x="12232" y="8414"/>
                    <a:pt x="13035" y="8513"/>
                    <a:pt x="13802" y="8352"/>
                  </a:cubicBezTo>
                  <a:cubicBezTo>
                    <a:pt x="14419" y="8216"/>
                    <a:pt x="15012" y="7920"/>
                    <a:pt x="15470" y="7487"/>
                  </a:cubicBezTo>
                  <a:cubicBezTo>
                    <a:pt x="15951" y="7043"/>
                    <a:pt x="16322" y="6450"/>
                    <a:pt x="16334" y="5795"/>
                  </a:cubicBezTo>
                  <a:cubicBezTo>
                    <a:pt x="16359" y="4942"/>
                    <a:pt x="15754" y="4164"/>
                    <a:pt x="15025" y="3731"/>
                  </a:cubicBezTo>
                  <a:cubicBezTo>
                    <a:pt x="14432" y="3385"/>
                    <a:pt x="13777" y="3225"/>
                    <a:pt x="13097" y="3114"/>
                  </a:cubicBezTo>
                  <a:close/>
                </a:path>
              </a:pathLst>
            </a:custGeom>
            <a:noFill/>
            <a:ln w="9525" cap="rnd" cmpd="sng">
              <a:solidFill>
                <a:srgbClr val="0076BE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" name="Google Shape;1862;p20">
              <a:extLst>
                <a:ext uri="{FF2B5EF4-FFF2-40B4-BE49-F238E27FC236}">
                  <a16:creationId xmlns:a16="http://schemas.microsoft.com/office/drawing/2014/main" id="{224983DC-46AE-1B35-5A3C-C37DCA62B7B8}"/>
                </a:ext>
              </a:extLst>
            </p:cNvPr>
            <p:cNvSpPr/>
            <p:nvPr/>
          </p:nvSpPr>
          <p:spPr>
            <a:xfrm>
              <a:off x="-133401" y="678828"/>
              <a:ext cx="2051821" cy="946212"/>
            </a:xfrm>
            <a:custGeom>
              <a:avLst/>
              <a:gdLst/>
              <a:ahLst/>
              <a:cxnLst/>
              <a:rect l="l" t="t" r="r" b="b"/>
              <a:pathLst>
                <a:path w="15730" h="7254" fill="none" extrusionOk="0">
                  <a:moveTo>
                    <a:pt x="15655" y="421"/>
                  </a:moveTo>
                  <a:cubicBezTo>
                    <a:pt x="15704" y="359"/>
                    <a:pt x="15655" y="75"/>
                    <a:pt x="15704" y="1"/>
                  </a:cubicBezTo>
                  <a:cubicBezTo>
                    <a:pt x="15729" y="1286"/>
                    <a:pt x="15173" y="2484"/>
                    <a:pt x="14234" y="3090"/>
                  </a:cubicBezTo>
                  <a:cubicBezTo>
                    <a:pt x="13320" y="3658"/>
                    <a:pt x="12158" y="3547"/>
                    <a:pt x="11108" y="3782"/>
                  </a:cubicBezTo>
                  <a:cubicBezTo>
                    <a:pt x="10120" y="3979"/>
                    <a:pt x="9230" y="4498"/>
                    <a:pt x="8439" y="5116"/>
                  </a:cubicBezTo>
                  <a:cubicBezTo>
                    <a:pt x="7364" y="5969"/>
                    <a:pt x="6327" y="7105"/>
                    <a:pt x="4943" y="7204"/>
                  </a:cubicBezTo>
                  <a:cubicBezTo>
                    <a:pt x="4164" y="7253"/>
                    <a:pt x="3398" y="6945"/>
                    <a:pt x="2743" y="6512"/>
                  </a:cubicBezTo>
                  <a:cubicBezTo>
                    <a:pt x="1458" y="5660"/>
                    <a:pt x="260" y="3633"/>
                    <a:pt x="1" y="2101"/>
                  </a:cubicBezTo>
                </a:path>
              </a:pathLst>
            </a:custGeom>
            <a:noFill/>
            <a:ln w="9525" cap="rnd" cmpd="sng">
              <a:solidFill>
                <a:srgbClr val="0076BE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" name="Google Shape;1863;p20">
              <a:extLst>
                <a:ext uri="{FF2B5EF4-FFF2-40B4-BE49-F238E27FC236}">
                  <a16:creationId xmlns:a16="http://schemas.microsoft.com/office/drawing/2014/main" id="{3E618014-2B6B-F002-90F3-9B6FC64F2230}"/>
                </a:ext>
              </a:extLst>
            </p:cNvPr>
            <p:cNvSpPr/>
            <p:nvPr/>
          </p:nvSpPr>
          <p:spPr>
            <a:xfrm>
              <a:off x="245392" y="337210"/>
              <a:ext cx="883209" cy="691462"/>
            </a:xfrm>
            <a:custGeom>
              <a:avLst/>
              <a:gdLst/>
              <a:ahLst/>
              <a:cxnLst/>
              <a:rect l="l" t="t" r="r" b="b"/>
              <a:pathLst>
                <a:path w="6771" h="5301" fill="none" extrusionOk="0">
                  <a:moveTo>
                    <a:pt x="4881" y="791"/>
                  </a:moveTo>
                  <a:cubicBezTo>
                    <a:pt x="3904" y="285"/>
                    <a:pt x="2743" y="0"/>
                    <a:pt x="1730" y="396"/>
                  </a:cubicBezTo>
                  <a:cubicBezTo>
                    <a:pt x="692" y="791"/>
                    <a:pt x="0" y="1928"/>
                    <a:pt x="111" y="3028"/>
                  </a:cubicBezTo>
                  <a:cubicBezTo>
                    <a:pt x="222" y="4127"/>
                    <a:pt x="1149" y="5091"/>
                    <a:pt x="2249" y="5252"/>
                  </a:cubicBezTo>
                  <a:cubicBezTo>
                    <a:pt x="2619" y="5301"/>
                    <a:pt x="3015" y="5264"/>
                    <a:pt x="3385" y="5190"/>
                  </a:cubicBezTo>
                  <a:cubicBezTo>
                    <a:pt x="4164" y="5041"/>
                    <a:pt x="4930" y="4720"/>
                    <a:pt x="5535" y="4214"/>
                  </a:cubicBezTo>
                  <a:cubicBezTo>
                    <a:pt x="6005" y="3806"/>
                    <a:pt x="6771" y="2879"/>
                    <a:pt x="6635" y="2200"/>
                  </a:cubicBezTo>
                  <a:cubicBezTo>
                    <a:pt x="6511" y="1570"/>
                    <a:pt x="5375" y="1051"/>
                    <a:pt x="4881" y="791"/>
                  </a:cubicBezTo>
                  <a:close/>
                </a:path>
              </a:pathLst>
            </a:custGeom>
            <a:noFill/>
            <a:ln w="9525" cap="rnd" cmpd="sng">
              <a:solidFill>
                <a:srgbClr val="0076BE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" name="Google Shape;1864;p20">
              <a:extLst>
                <a:ext uri="{FF2B5EF4-FFF2-40B4-BE49-F238E27FC236}">
                  <a16:creationId xmlns:a16="http://schemas.microsoft.com/office/drawing/2014/main" id="{768AFF79-49D9-5C85-0394-DAE481F434C5}"/>
                </a:ext>
              </a:extLst>
            </p:cNvPr>
            <p:cNvSpPr/>
            <p:nvPr/>
          </p:nvSpPr>
          <p:spPr>
            <a:xfrm>
              <a:off x="482267" y="885181"/>
              <a:ext cx="45263" cy="19436"/>
            </a:xfrm>
            <a:custGeom>
              <a:avLst/>
              <a:gdLst/>
              <a:ahLst/>
              <a:cxnLst/>
              <a:rect l="l" t="t" r="r" b="b"/>
              <a:pathLst>
                <a:path w="347" h="149" fill="none" extrusionOk="0">
                  <a:moveTo>
                    <a:pt x="346" y="149"/>
                  </a:moveTo>
                  <a:cubicBezTo>
                    <a:pt x="223" y="124"/>
                    <a:pt x="99" y="74"/>
                    <a:pt x="0" y="0"/>
                  </a:cubicBezTo>
                </a:path>
              </a:pathLst>
            </a:custGeom>
            <a:noFill/>
            <a:ln w="9525" cap="rnd" cmpd="sng">
              <a:solidFill>
                <a:srgbClr val="0076BE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" name="Google Shape;1865;p20">
              <a:extLst>
                <a:ext uri="{FF2B5EF4-FFF2-40B4-BE49-F238E27FC236}">
                  <a16:creationId xmlns:a16="http://schemas.microsoft.com/office/drawing/2014/main" id="{DA4B20ED-6277-8762-92C7-E02A2920C5F6}"/>
                </a:ext>
              </a:extLst>
            </p:cNvPr>
            <p:cNvSpPr/>
            <p:nvPr/>
          </p:nvSpPr>
          <p:spPr>
            <a:xfrm>
              <a:off x="508094" y="944791"/>
              <a:ext cx="24262" cy="4957"/>
            </a:xfrm>
            <a:custGeom>
              <a:avLst/>
              <a:gdLst/>
              <a:ahLst/>
              <a:cxnLst/>
              <a:rect l="l" t="t" r="r" b="b"/>
              <a:pathLst>
                <a:path w="186" h="38" fill="none" extrusionOk="0">
                  <a:moveTo>
                    <a:pt x="185" y="25"/>
                  </a:moveTo>
                  <a:cubicBezTo>
                    <a:pt x="124" y="38"/>
                    <a:pt x="62" y="25"/>
                    <a:pt x="0" y="0"/>
                  </a:cubicBezTo>
                </a:path>
              </a:pathLst>
            </a:custGeom>
            <a:noFill/>
            <a:ln w="9525" cap="rnd" cmpd="sng">
              <a:solidFill>
                <a:srgbClr val="0076BE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" name="Google Shape;1866;p20">
              <a:extLst>
                <a:ext uri="{FF2B5EF4-FFF2-40B4-BE49-F238E27FC236}">
                  <a16:creationId xmlns:a16="http://schemas.microsoft.com/office/drawing/2014/main" id="{2BFC4229-2634-8C2A-BAA7-2394630E0C6E}"/>
                </a:ext>
              </a:extLst>
            </p:cNvPr>
            <p:cNvSpPr/>
            <p:nvPr/>
          </p:nvSpPr>
          <p:spPr>
            <a:xfrm>
              <a:off x="433875" y="907746"/>
              <a:ext cx="30784" cy="13044"/>
            </a:xfrm>
            <a:custGeom>
              <a:avLst/>
              <a:gdLst/>
              <a:ahLst/>
              <a:cxnLst/>
              <a:rect l="l" t="t" r="r" b="b"/>
              <a:pathLst>
                <a:path w="236" h="100" fill="none" extrusionOk="0">
                  <a:moveTo>
                    <a:pt x="235" y="99"/>
                  </a:moveTo>
                  <a:cubicBezTo>
                    <a:pt x="149" y="87"/>
                    <a:pt x="75" y="50"/>
                    <a:pt x="1" y="0"/>
                  </a:cubicBezTo>
                </a:path>
              </a:pathLst>
            </a:custGeom>
            <a:noFill/>
            <a:ln w="9525" cap="rnd" cmpd="sng">
              <a:solidFill>
                <a:srgbClr val="0076BE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" name="Google Shape;1867;p20">
              <a:extLst>
                <a:ext uri="{FF2B5EF4-FFF2-40B4-BE49-F238E27FC236}">
                  <a16:creationId xmlns:a16="http://schemas.microsoft.com/office/drawing/2014/main" id="{158933F4-F61E-7ED3-91EB-CEB1ED6AD2D0}"/>
                </a:ext>
              </a:extLst>
            </p:cNvPr>
            <p:cNvSpPr/>
            <p:nvPr/>
          </p:nvSpPr>
          <p:spPr>
            <a:xfrm>
              <a:off x="470919" y="825570"/>
              <a:ext cx="16305" cy="8087"/>
            </a:xfrm>
            <a:custGeom>
              <a:avLst/>
              <a:gdLst/>
              <a:ahLst/>
              <a:cxnLst/>
              <a:rect l="l" t="t" r="r" b="b"/>
              <a:pathLst>
                <a:path w="125" h="62" fill="none" extrusionOk="0">
                  <a:moveTo>
                    <a:pt x="124" y="62"/>
                  </a:moveTo>
                  <a:cubicBezTo>
                    <a:pt x="75" y="50"/>
                    <a:pt x="38" y="25"/>
                    <a:pt x="1" y="0"/>
                  </a:cubicBezTo>
                </a:path>
              </a:pathLst>
            </a:custGeom>
            <a:noFill/>
            <a:ln w="9525" cap="rnd" cmpd="sng">
              <a:solidFill>
                <a:srgbClr val="0076BE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868;p20">
              <a:extLst>
                <a:ext uri="{FF2B5EF4-FFF2-40B4-BE49-F238E27FC236}">
                  <a16:creationId xmlns:a16="http://schemas.microsoft.com/office/drawing/2014/main" id="{646C40F3-4604-A9ED-BC70-E3D3D50E8058}"/>
                </a:ext>
              </a:extLst>
            </p:cNvPr>
            <p:cNvSpPr/>
            <p:nvPr/>
          </p:nvSpPr>
          <p:spPr>
            <a:xfrm>
              <a:off x="390439" y="838353"/>
              <a:ext cx="19436" cy="9913"/>
            </a:xfrm>
            <a:custGeom>
              <a:avLst/>
              <a:gdLst/>
              <a:ahLst/>
              <a:cxnLst/>
              <a:rect l="l" t="t" r="r" b="b"/>
              <a:pathLst>
                <a:path w="149" h="76" fill="none" extrusionOk="0">
                  <a:moveTo>
                    <a:pt x="148" y="75"/>
                  </a:moveTo>
                  <a:cubicBezTo>
                    <a:pt x="99" y="63"/>
                    <a:pt x="49" y="38"/>
                    <a:pt x="0" y="1"/>
                  </a:cubicBezTo>
                </a:path>
              </a:pathLst>
            </a:custGeom>
            <a:noFill/>
            <a:ln w="9525" cap="rnd" cmpd="sng">
              <a:solidFill>
                <a:srgbClr val="0076BE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1869;p20">
              <a:extLst>
                <a:ext uri="{FF2B5EF4-FFF2-40B4-BE49-F238E27FC236}">
                  <a16:creationId xmlns:a16="http://schemas.microsoft.com/office/drawing/2014/main" id="{7C38E1E5-85CC-1E55-F917-020FAD6B6D15}"/>
                </a:ext>
              </a:extLst>
            </p:cNvPr>
            <p:cNvSpPr/>
            <p:nvPr/>
          </p:nvSpPr>
          <p:spPr>
            <a:xfrm>
              <a:off x="1908477" y="656262"/>
              <a:ext cx="87264" cy="82308"/>
            </a:xfrm>
            <a:custGeom>
              <a:avLst/>
              <a:gdLst/>
              <a:ahLst/>
              <a:cxnLst/>
              <a:rect l="l" t="t" r="r" b="b"/>
              <a:pathLst>
                <a:path w="669" h="631" fill="none" extrusionOk="0">
                  <a:moveTo>
                    <a:pt x="125" y="13"/>
                  </a:moveTo>
                  <a:cubicBezTo>
                    <a:pt x="310" y="1"/>
                    <a:pt x="557" y="26"/>
                    <a:pt x="619" y="211"/>
                  </a:cubicBezTo>
                  <a:cubicBezTo>
                    <a:pt x="668" y="347"/>
                    <a:pt x="569" y="507"/>
                    <a:pt x="446" y="569"/>
                  </a:cubicBezTo>
                  <a:cubicBezTo>
                    <a:pt x="310" y="631"/>
                    <a:pt x="149" y="631"/>
                    <a:pt x="1" y="631"/>
                  </a:cubicBezTo>
                </a:path>
              </a:pathLst>
            </a:custGeom>
            <a:noFill/>
            <a:ln w="9525" cap="rnd" cmpd="sng">
              <a:solidFill>
                <a:srgbClr val="0076BE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4" name="Google Shape;163;p23">
            <a:extLst>
              <a:ext uri="{FF2B5EF4-FFF2-40B4-BE49-F238E27FC236}">
                <a16:creationId xmlns:a16="http://schemas.microsoft.com/office/drawing/2014/main" id="{2AEB3E9A-87BF-6203-C1A2-39BB15758D90}"/>
              </a:ext>
            </a:extLst>
          </p:cNvPr>
          <p:cNvSpPr/>
          <p:nvPr userDrawn="1"/>
        </p:nvSpPr>
        <p:spPr>
          <a:xfrm>
            <a:off x="1639092" y="241734"/>
            <a:ext cx="4281490" cy="1591799"/>
          </a:xfrm>
          <a:custGeom>
            <a:avLst/>
            <a:gdLst/>
            <a:ahLst/>
            <a:cxnLst/>
            <a:rect l="l" t="t" r="r" b="b"/>
            <a:pathLst>
              <a:path w="261674" h="177363" extrusionOk="0">
                <a:moveTo>
                  <a:pt x="1300" y="102929"/>
                </a:moveTo>
                <a:cubicBezTo>
                  <a:pt x="-270" y="86533"/>
                  <a:pt x="-1110" y="65092"/>
                  <a:pt x="2927" y="51033"/>
                </a:cubicBezTo>
                <a:cubicBezTo>
                  <a:pt x="6964" y="36974"/>
                  <a:pt x="12851" y="26574"/>
                  <a:pt x="25524" y="18573"/>
                </a:cubicBezTo>
                <a:cubicBezTo>
                  <a:pt x="38197" y="10572"/>
                  <a:pt x="55473" y="5929"/>
                  <a:pt x="78966" y="3027"/>
                </a:cubicBezTo>
                <a:cubicBezTo>
                  <a:pt x="102459" y="125"/>
                  <a:pt x="140692" y="-1076"/>
                  <a:pt x="166483" y="1160"/>
                </a:cubicBezTo>
                <a:cubicBezTo>
                  <a:pt x="192274" y="3396"/>
                  <a:pt x="218505" y="8117"/>
                  <a:pt x="233710" y="16442"/>
                </a:cubicBezTo>
                <a:cubicBezTo>
                  <a:pt x="248915" y="24768"/>
                  <a:pt x="253136" y="38172"/>
                  <a:pt x="257713" y="51113"/>
                </a:cubicBezTo>
                <a:cubicBezTo>
                  <a:pt x="262290" y="64054"/>
                  <a:pt x="262031" y="79426"/>
                  <a:pt x="261173" y="94086"/>
                </a:cubicBezTo>
                <a:cubicBezTo>
                  <a:pt x="260315" y="108747"/>
                  <a:pt x="257840" y="127442"/>
                  <a:pt x="252564" y="139076"/>
                </a:cubicBezTo>
                <a:cubicBezTo>
                  <a:pt x="247288" y="150710"/>
                  <a:pt x="241252" y="157796"/>
                  <a:pt x="229519" y="163889"/>
                </a:cubicBezTo>
                <a:cubicBezTo>
                  <a:pt x="217786" y="169983"/>
                  <a:pt x="201711" y="173485"/>
                  <a:pt x="182166" y="175637"/>
                </a:cubicBezTo>
                <a:cubicBezTo>
                  <a:pt x="162621" y="177789"/>
                  <a:pt x="133946" y="177615"/>
                  <a:pt x="112247" y="176800"/>
                </a:cubicBezTo>
                <a:cubicBezTo>
                  <a:pt x="90548" y="175985"/>
                  <a:pt x="68623" y="175312"/>
                  <a:pt x="51973" y="170747"/>
                </a:cubicBezTo>
                <a:cubicBezTo>
                  <a:pt x="35323" y="166182"/>
                  <a:pt x="20795" y="160714"/>
                  <a:pt x="12349" y="149411"/>
                </a:cubicBezTo>
                <a:cubicBezTo>
                  <a:pt x="3904" y="138108"/>
                  <a:pt x="2870" y="119325"/>
                  <a:pt x="1300" y="102929"/>
                </a:cubicBezTo>
                <a:close/>
              </a:path>
            </a:pathLst>
          </a:custGeom>
          <a:solidFill>
            <a:srgbClr val="0076BE"/>
          </a:solidFill>
          <a:ln>
            <a:noFill/>
          </a:ln>
        </p:spPr>
        <p:txBody>
          <a:bodyPr/>
          <a:lstStyle/>
          <a:p>
            <a:endParaRPr lang="fr-FR"/>
          </a:p>
        </p:txBody>
      </p:sp>
      <p:sp>
        <p:nvSpPr>
          <p:cNvPr id="25" name="Google Shape;165;p23">
            <a:extLst>
              <a:ext uri="{FF2B5EF4-FFF2-40B4-BE49-F238E27FC236}">
                <a16:creationId xmlns:a16="http://schemas.microsoft.com/office/drawing/2014/main" id="{F94174ED-7221-EC20-A811-BC4CD83C671C}"/>
              </a:ext>
            </a:extLst>
          </p:cNvPr>
          <p:cNvSpPr/>
          <p:nvPr userDrawn="1"/>
        </p:nvSpPr>
        <p:spPr>
          <a:xfrm rot="11176405" flipH="1">
            <a:off x="5567561" y="95272"/>
            <a:ext cx="164055" cy="185102"/>
          </a:xfrm>
          <a:custGeom>
            <a:avLst/>
            <a:gdLst/>
            <a:ahLst/>
            <a:cxnLst/>
            <a:rect l="l" t="t" r="r" b="b"/>
            <a:pathLst>
              <a:path w="1356" h="1567" extrusionOk="0">
                <a:moveTo>
                  <a:pt x="685" y="1"/>
                </a:moveTo>
                <a:cubicBezTo>
                  <a:pt x="353" y="1"/>
                  <a:pt x="71" y="270"/>
                  <a:pt x="37" y="635"/>
                </a:cubicBezTo>
                <a:cubicBezTo>
                  <a:pt x="0" y="1040"/>
                  <a:pt x="362" y="1542"/>
                  <a:pt x="707" y="1565"/>
                </a:cubicBezTo>
                <a:cubicBezTo>
                  <a:pt x="715" y="1566"/>
                  <a:pt x="723" y="1566"/>
                  <a:pt x="731" y="1566"/>
                </a:cubicBezTo>
                <a:cubicBezTo>
                  <a:pt x="1017" y="1566"/>
                  <a:pt x="1274" y="1217"/>
                  <a:pt x="1315" y="765"/>
                </a:cubicBezTo>
                <a:cubicBezTo>
                  <a:pt x="1355" y="363"/>
                  <a:pt x="1116" y="44"/>
                  <a:pt x="747" y="4"/>
                </a:cubicBezTo>
                <a:cubicBezTo>
                  <a:pt x="726" y="2"/>
                  <a:pt x="706" y="1"/>
                  <a:pt x="685" y="1"/>
                </a:cubicBezTo>
                <a:close/>
              </a:path>
            </a:pathLst>
          </a:custGeom>
          <a:solidFill>
            <a:srgbClr val="0076B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" name="Google Shape;166;p23">
            <a:extLst>
              <a:ext uri="{FF2B5EF4-FFF2-40B4-BE49-F238E27FC236}">
                <a16:creationId xmlns:a16="http://schemas.microsoft.com/office/drawing/2014/main" id="{779DE19A-2EF3-F168-F32B-EE2E2A78D95F}"/>
              </a:ext>
            </a:extLst>
          </p:cNvPr>
          <p:cNvSpPr/>
          <p:nvPr userDrawn="1"/>
        </p:nvSpPr>
        <p:spPr>
          <a:xfrm rot="11176405" flipH="1">
            <a:off x="6110020" y="485054"/>
            <a:ext cx="118565" cy="147303"/>
          </a:xfrm>
          <a:custGeom>
            <a:avLst/>
            <a:gdLst/>
            <a:ahLst/>
            <a:cxnLst/>
            <a:rect l="l" t="t" r="r" b="b"/>
            <a:pathLst>
              <a:path w="980" h="1247" extrusionOk="0">
                <a:moveTo>
                  <a:pt x="543" y="1"/>
                </a:moveTo>
                <a:cubicBezTo>
                  <a:pt x="216" y="1"/>
                  <a:pt x="55" y="205"/>
                  <a:pt x="0" y="533"/>
                </a:cubicBezTo>
                <a:cubicBezTo>
                  <a:pt x="83" y="809"/>
                  <a:pt x="60" y="1157"/>
                  <a:pt x="446" y="1243"/>
                </a:cubicBezTo>
                <a:cubicBezTo>
                  <a:pt x="455" y="1245"/>
                  <a:pt x="465" y="1246"/>
                  <a:pt x="474" y="1246"/>
                </a:cubicBezTo>
                <a:cubicBezTo>
                  <a:pt x="683" y="1246"/>
                  <a:pt x="980" y="776"/>
                  <a:pt x="977" y="443"/>
                </a:cubicBezTo>
                <a:cubicBezTo>
                  <a:pt x="977" y="180"/>
                  <a:pt x="844" y="15"/>
                  <a:pt x="575" y="1"/>
                </a:cubicBezTo>
                <a:cubicBezTo>
                  <a:pt x="564" y="1"/>
                  <a:pt x="553" y="1"/>
                  <a:pt x="543" y="1"/>
                </a:cubicBezTo>
                <a:close/>
              </a:path>
            </a:pathLst>
          </a:custGeom>
          <a:solidFill>
            <a:srgbClr val="0076B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" name="Google Shape;167;p23">
            <a:extLst>
              <a:ext uri="{FF2B5EF4-FFF2-40B4-BE49-F238E27FC236}">
                <a16:creationId xmlns:a16="http://schemas.microsoft.com/office/drawing/2014/main" id="{2CAE5847-943B-4865-4315-C3E8CB8BFDDA}"/>
              </a:ext>
            </a:extLst>
          </p:cNvPr>
          <p:cNvSpPr/>
          <p:nvPr userDrawn="1"/>
        </p:nvSpPr>
        <p:spPr>
          <a:xfrm rot="11176405" flipH="1">
            <a:off x="6021190" y="293349"/>
            <a:ext cx="90496" cy="70994"/>
          </a:xfrm>
          <a:custGeom>
            <a:avLst/>
            <a:gdLst/>
            <a:ahLst/>
            <a:cxnLst/>
            <a:rect l="l" t="t" r="r" b="b"/>
            <a:pathLst>
              <a:path w="748" h="601" extrusionOk="0">
                <a:moveTo>
                  <a:pt x="305" y="0"/>
                </a:moveTo>
                <a:cubicBezTo>
                  <a:pt x="279" y="0"/>
                  <a:pt x="250" y="5"/>
                  <a:pt x="219" y="15"/>
                </a:cubicBezTo>
                <a:cubicBezTo>
                  <a:pt x="0" y="84"/>
                  <a:pt x="20" y="263"/>
                  <a:pt x="53" y="496"/>
                </a:cubicBezTo>
                <a:cubicBezTo>
                  <a:pt x="73" y="489"/>
                  <a:pt x="94" y="486"/>
                  <a:pt x="114" y="486"/>
                </a:cubicBezTo>
                <a:cubicBezTo>
                  <a:pt x="239" y="486"/>
                  <a:pt x="352" y="600"/>
                  <a:pt x="479" y="600"/>
                </a:cubicBezTo>
                <a:cubicBezTo>
                  <a:pt x="531" y="600"/>
                  <a:pt x="586" y="581"/>
                  <a:pt x="644" y="526"/>
                </a:cubicBezTo>
                <a:cubicBezTo>
                  <a:pt x="747" y="430"/>
                  <a:pt x="647" y="320"/>
                  <a:pt x="591" y="231"/>
                </a:cubicBezTo>
                <a:cubicBezTo>
                  <a:pt x="519" y="117"/>
                  <a:pt x="440" y="0"/>
                  <a:pt x="305" y="0"/>
                </a:cubicBezTo>
                <a:close/>
              </a:path>
            </a:pathLst>
          </a:custGeom>
          <a:solidFill>
            <a:srgbClr val="0076B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" name="Google Shape;168;p23">
            <a:extLst>
              <a:ext uri="{FF2B5EF4-FFF2-40B4-BE49-F238E27FC236}">
                <a16:creationId xmlns:a16="http://schemas.microsoft.com/office/drawing/2014/main" id="{CF37AFA5-89E1-01BA-0E30-24273628FF96}"/>
              </a:ext>
            </a:extLst>
          </p:cNvPr>
          <p:cNvSpPr/>
          <p:nvPr userDrawn="1"/>
        </p:nvSpPr>
        <p:spPr>
          <a:xfrm rot="11176405" flipH="1">
            <a:off x="6059019" y="812014"/>
            <a:ext cx="61218" cy="78318"/>
          </a:xfrm>
          <a:custGeom>
            <a:avLst/>
            <a:gdLst/>
            <a:ahLst/>
            <a:cxnLst/>
            <a:rect l="l" t="t" r="r" b="b"/>
            <a:pathLst>
              <a:path w="506" h="663" extrusionOk="0">
                <a:moveTo>
                  <a:pt x="323" y="0"/>
                </a:moveTo>
                <a:cubicBezTo>
                  <a:pt x="283" y="0"/>
                  <a:pt x="241" y="13"/>
                  <a:pt x="207" y="41"/>
                </a:cubicBezTo>
                <a:cubicBezTo>
                  <a:pt x="1" y="197"/>
                  <a:pt x="4" y="403"/>
                  <a:pt x="124" y="662"/>
                </a:cubicBezTo>
                <a:cubicBezTo>
                  <a:pt x="416" y="549"/>
                  <a:pt x="505" y="353"/>
                  <a:pt x="472" y="124"/>
                </a:cubicBezTo>
                <a:cubicBezTo>
                  <a:pt x="462" y="43"/>
                  <a:pt x="395" y="0"/>
                  <a:pt x="323" y="0"/>
                </a:cubicBezTo>
                <a:close/>
              </a:path>
            </a:pathLst>
          </a:custGeom>
          <a:solidFill>
            <a:srgbClr val="0076B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" name="Google Shape;170;p23">
            <a:extLst>
              <a:ext uri="{FF2B5EF4-FFF2-40B4-BE49-F238E27FC236}">
                <a16:creationId xmlns:a16="http://schemas.microsoft.com/office/drawing/2014/main" id="{13025DBD-B289-C110-E57B-F0F7E5BDAA34}"/>
              </a:ext>
            </a:extLst>
          </p:cNvPr>
          <p:cNvSpPr/>
          <p:nvPr userDrawn="1"/>
        </p:nvSpPr>
        <p:spPr>
          <a:xfrm rot="3740636" flipH="1">
            <a:off x="1259063" y="907706"/>
            <a:ext cx="160184" cy="189589"/>
          </a:xfrm>
          <a:custGeom>
            <a:avLst/>
            <a:gdLst/>
            <a:ahLst/>
            <a:cxnLst/>
            <a:rect l="l" t="t" r="r" b="b"/>
            <a:pathLst>
              <a:path w="1356" h="1567" extrusionOk="0">
                <a:moveTo>
                  <a:pt x="685" y="1"/>
                </a:moveTo>
                <a:cubicBezTo>
                  <a:pt x="353" y="1"/>
                  <a:pt x="71" y="270"/>
                  <a:pt x="37" y="635"/>
                </a:cubicBezTo>
                <a:cubicBezTo>
                  <a:pt x="0" y="1040"/>
                  <a:pt x="362" y="1542"/>
                  <a:pt x="707" y="1565"/>
                </a:cubicBezTo>
                <a:cubicBezTo>
                  <a:pt x="715" y="1566"/>
                  <a:pt x="723" y="1566"/>
                  <a:pt x="731" y="1566"/>
                </a:cubicBezTo>
                <a:cubicBezTo>
                  <a:pt x="1017" y="1566"/>
                  <a:pt x="1274" y="1217"/>
                  <a:pt x="1315" y="765"/>
                </a:cubicBezTo>
                <a:cubicBezTo>
                  <a:pt x="1355" y="363"/>
                  <a:pt x="1116" y="44"/>
                  <a:pt x="747" y="4"/>
                </a:cubicBezTo>
                <a:cubicBezTo>
                  <a:pt x="726" y="2"/>
                  <a:pt x="706" y="1"/>
                  <a:pt x="685" y="1"/>
                </a:cubicBezTo>
                <a:close/>
              </a:path>
            </a:pathLst>
          </a:custGeom>
          <a:solidFill>
            <a:srgbClr val="0076B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" name="Google Shape;171;p23">
            <a:extLst>
              <a:ext uri="{FF2B5EF4-FFF2-40B4-BE49-F238E27FC236}">
                <a16:creationId xmlns:a16="http://schemas.microsoft.com/office/drawing/2014/main" id="{3A9FF949-4B3F-28B4-7B32-DDDB72854B9B}"/>
              </a:ext>
            </a:extLst>
          </p:cNvPr>
          <p:cNvSpPr/>
          <p:nvPr userDrawn="1"/>
        </p:nvSpPr>
        <p:spPr>
          <a:xfrm rot="3740636" flipH="1">
            <a:off x="1699832" y="293172"/>
            <a:ext cx="115767" cy="150874"/>
          </a:xfrm>
          <a:custGeom>
            <a:avLst/>
            <a:gdLst/>
            <a:ahLst/>
            <a:cxnLst/>
            <a:rect l="l" t="t" r="r" b="b"/>
            <a:pathLst>
              <a:path w="980" h="1247" extrusionOk="0">
                <a:moveTo>
                  <a:pt x="543" y="1"/>
                </a:moveTo>
                <a:cubicBezTo>
                  <a:pt x="216" y="1"/>
                  <a:pt x="55" y="205"/>
                  <a:pt x="0" y="533"/>
                </a:cubicBezTo>
                <a:cubicBezTo>
                  <a:pt x="83" y="809"/>
                  <a:pt x="60" y="1157"/>
                  <a:pt x="446" y="1243"/>
                </a:cubicBezTo>
                <a:cubicBezTo>
                  <a:pt x="455" y="1245"/>
                  <a:pt x="465" y="1246"/>
                  <a:pt x="474" y="1246"/>
                </a:cubicBezTo>
                <a:cubicBezTo>
                  <a:pt x="683" y="1246"/>
                  <a:pt x="980" y="776"/>
                  <a:pt x="977" y="443"/>
                </a:cubicBezTo>
                <a:cubicBezTo>
                  <a:pt x="977" y="180"/>
                  <a:pt x="844" y="15"/>
                  <a:pt x="575" y="1"/>
                </a:cubicBezTo>
                <a:cubicBezTo>
                  <a:pt x="564" y="1"/>
                  <a:pt x="553" y="1"/>
                  <a:pt x="543" y="1"/>
                </a:cubicBezTo>
                <a:close/>
              </a:path>
            </a:pathLst>
          </a:custGeom>
          <a:solidFill>
            <a:srgbClr val="0076B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" name="Google Shape;172;p23">
            <a:extLst>
              <a:ext uri="{FF2B5EF4-FFF2-40B4-BE49-F238E27FC236}">
                <a16:creationId xmlns:a16="http://schemas.microsoft.com/office/drawing/2014/main" id="{91E2C209-C6E7-6FED-403D-E95C683CCD6B}"/>
              </a:ext>
            </a:extLst>
          </p:cNvPr>
          <p:cNvSpPr/>
          <p:nvPr userDrawn="1"/>
        </p:nvSpPr>
        <p:spPr>
          <a:xfrm rot="3740636" flipH="1">
            <a:off x="1341295" y="547961"/>
            <a:ext cx="88360" cy="72715"/>
          </a:xfrm>
          <a:custGeom>
            <a:avLst/>
            <a:gdLst/>
            <a:ahLst/>
            <a:cxnLst/>
            <a:rect l="l" t="t" r="r" b="b"/>
            <a:pathLst>
              <a:path w="748" h="601" extrusionOk="0">
                <a:moveTo>
                  <a:pt x="305" y="0"/>
                </a:moveTo>
                <a:cubicBezTo>
                  <a:pt x="279" y="0"/>
                  <a:pt x="250" y="5"/>
                  <a:pt x="219" y="15"/>
                </a:cubicBezTo>
                <a:cubicBezTo>
                  <a:pt x="0" y="84"/>
                  <a:pt x="20" y="263"/>
                  <a:pt x="53" y="496"/>
                </a:cubicBezTo>
                <a:cubicBezTo>
                  <a:pt x="73" y="489"/>
                  <a:pt x="94" y="486"/>
                  <a:pt x="114" y="486"/>
                </a:cubicBezTo>
                <a:cubicBezTo>
                  <a:pt x="239" y="486"/>
                  <a:pt x="352" y="600"/>
                  <a:pt x="479" y="600"/>
                </a:cubicBezTo>
                <a:cubicBezTo>
                  <a:pt x="531" y="600"/>
                  <a:pt x="586" y="581"/>
                  <a:pt x="644" y="526"/>
                </a:cubicBezTo>
                <a:cubicBezTo>
                  <a:pt x="747" y="430"/>
                  <a:pt x="647" y="320"/>
                  <a:pt x="591" y="231"/>
                </a:cubicBezTo>
                <a:cubicBezTo>
                  <a:pt x="519" y="117"/>
                  <a:pt x="440" y="0"/>
                  <a:pt x="305" y="0"/>
                </a:cubicBezTo>
                <a:close/>
              </a:path>
            </a:pathLst>
          </a:custGeom>
          <a:solidFill>
            <a:srgbClr val="0076B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" name="Google Shape;173;p23">
            <a:extLst>
              <a:ext uri="{FF2B5EF4-FFF2-40B4-BE49-F238E27FC236}">
                <a16:creationId xmlns:a16="http://schemas.microsoft.com/office/drawing/2014/main" id="{5D4D9730-8CCF-24EA-D57B-A95F0D31A70A}"/>
              </a:ext>
            </a:extLst>
          </p:cNvPr>
          <p:cNvSpPr/>
          <p:nvPr userDrawn="1"/>
        </p:nvSpPr>
        <p:spPr>
          <a:xfrm rot="3740636" flipH="1">
            <a:off x="1478269" y="155738"/>
            <a:ext cx="59773" cy="80216"/>
          </a:xfrm>
          <a:custGeom>
            <a:avLst/>
            <a:gdLst/>
            <a:ahLst/>
            <a:cxnLst/>
            <a:rect l="l" t="t" r="r" b="b"/>
            <a:pathLst>
              <a:path w="506" h="663" extrusionOk="0">
                <a:moveTo>
                  <a:pt x="323" y="0"/>
                </a:moveTo>
                <a:cubicBezTo>
                  <a:pt x="283" y="0"/>
                  <a:pt x="241" y="13"/>
                  <a:pt x="207" y="41"/>
                </a:cubicBezTo>
                <a:cubicBezTo>
                  <a:pt x="1" y="197"/>
                  <a:pt x="4" y="403"/>
                  <a:pt x="124" y="662"/>
                </a:cubicBezTo>
                <a:cubicBezTo>
                  <a:pt x="416" y="549"/>
                  <a:pt x="505" y="353"/>
                  <a:pt x="472" y="124"/>
                </a:cubicBezTo>
                <a:cubicBezTo>
                  <a:pt x="462" y="43"/>
                  <a:pt x="395" y="0"/>
                  <a:pt x="323" y="0"/>
                </a:cubicBezTo>
                <a:close/>
              </a:path>
            </a:pathLst>
          </a:custGeom>
          <a:solidFill>
            <a:srgbClr val="0076B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492;p24">
            <a:extLst>
              <a:ext uri="{FF2B5EF4-FFF2-40B4-BE49-F238E27FC236}">
                <a16:creationId xmlns:a16="http://schemas.microsoft.com/office/drawing/2014/main" id="{C83BA8E1-7071-5F92-9A4D-3CF00970D9D5}"/>
              </a:ext>
            </a:extLst>
          </p:cNvPr>
          <p:cNvSpPr/>
          <p:nvPr userDrawn="1"/>
        </p:nvSpPr>
        <p:spPr>
          <a:xfrm flipH="1">
            <a:off x="267108" y="2002407"/>
            <a:ext cx="3249968" cy="526355"/>
          </a:xfrm>
          <a:custGeom>
            <a:avLst/>
            <a:gdLst/>
            <a:ahLst/>
            <a:cxnLst/>
            <a:rect l="l" t="t" r="r" b="b"/>
            <a:pathLst>
              <a:path w="261674" h="177363" extrusionOk="0">
                <a:moveTo>
                  <a:pt x="1300" y="102929"/>
                </a:moveTo>
                <a:cubicBezTo>
                  <a:pt x="-270" y="86533"/>
                  <a:pt x="-1110" y="65092"/>
                  <a:pt x="2927" y="51033"/>
                </a:cubicBezTo>
                <a:cubicBezTo>
                  <a:pt x="6964" y="36974"/>
                  <a:pt x="12851" y="26574"/>
                  <a:pt x="25524" y="18573"/>
                </a:cubicBezTo>
                <a:cubicBezTo>
                  <a:pt x="38197" y="10572"/>
                  <a:pt x="55473" y="5929"/>
                  <a:pt x="78966" y="3027"/>
                </a:cubicBezTo>
                <a:cubicBezTo>
                  <a:pt x="102459" y="125"/>
                  <a:pt x="140692" y="-1076"/>
                  <a:pt x="166483" y="1160"/>
                </a:cubicBezTo>
                <a:cubicBezTo>
                  <a:pt x="192274" y="3396"/>
                  <a:pt x="218505" y="8117"/>
                  <a:pt x="233710" y="16442"/>
                </a:cubicBezTo>
                <a:cubicBezTo>
                  <a:pt x="248915" y="24768"/>
                  <a:pt x="253136" y="38172"/>
                  <a:pt x="257713" y="51113"/>
                </a:cubicBezTo>
                <a:cubicBezTo>
                  <a:pt x="262290" y="64054"/>
                  <a:pt x="262031" y="79426"/>
                  <a:pt x="261173" y="94086"/>
                </a:cubicBezTo>
                <a:cubicBezTo>
                  <a:pt x="260315" y="108747"/>
                  <a:pt x="257840" y="127442"/>
                  <a:pt x="252564" y="139076"/>
                </a:cubicBezTo>
                <a:cubicBezTo>
                  <a:pt x="247288" y="150710"/>
                  <a:pt x="241252" y="157796"/>
                  <a:pt x="229519" y="163889"/>
                </a:cubicBezTo>
                <a:cubicBezTo>
                  <a:pt x="217786" y="169983"/>
                  <a:pt x="201711" y="173485"/>
                  <a:pt x="182166" y="175637"/>
                </a:cubicBezTo>
                <a:cubicBezTo>
                  <a:pt x="162621" y="177789"/>
                  <a:pt x="133946" y="177615"/>
                  <a:pt x="112247" y="176800"/>
                </a:cubicBezTo>
                <a:cubicBezTo>
                  <a:pt x="90548" y="175985"/>
                  <a:pt x="68623" y="175312"/>
                  <a:pt x="51973" y="170747"/>
                </a:cubicBezTo>
                <a:cubicBezTo>
                  <a:pt x="35323" y="166182"/>
                  <a:pt x="20795" y="160714"/>
                  <a:pt x="12349" y="149411"/>
                </a:cubicBezTo>
                <a:cubicBezTo>
                  <a:pt x="3904" y="138108"/>
                  <a:pt x="2870" y="119325"/>
                  <a:pt x="1300" y="102929"/>
                </a:cubicBezTo>
                <a:close/>
              </a:path>
            </a:pathLst>
          </a:custGeom>
          <a:solidFill>
            <a:srgbClr val="7CCCC0"/>
          </a:solidFill>
          <a:ln>
            <a:noFill/>
          </a:ln>
        </p:spPr>
        <p:txBody>
          <a:bodyPr/>
          <a:lstStyle/>
          <a:p>
            <a:endParaRPr lang="fr-FR"/>
          </a:p>
        </p:txBody>
      </p:sp>
      <p:sp>
        <p:nvSpPr>
          <p:cNvPr id="54" name="Google Shape;492;p24">
            <a:extLst>
              <a:ext uri="{FF2B5EF4-FFF2-40B4-BE49-F238E27FC236}">
                <a16:creationId xmlns:a16="http://schemas.microsoft.com/office/drawing/2014/main" id="{76D03E79-945E-7D18-27B8-AAD0FE492DBF}"/>
              </a:ext>
            </a:extLst>
          </p:cNvPr>
          <p:cNvSpPr/>
          <p:nvPr userDrawn="1"/>
        </p:nvSpPr>
        <p:spPr>
          <a:xfrm flipH="1">
            <a:off x="4093689" y="2002406"/>
            <a:ext cx="3249968" cy="526355"/>
          </a:xfrm>
          <a:custGeom>
            <a:avLst/>
            <a:gdLst/>
            <a:ahLst/>
            <a:cxnLst/>
            <a:rect l="l" t="t" r="r" b="b"/>
            <a:pathLst>
              <a:path w="261674" h="177363" extrusionOk="0">
                <a:moveTo>
                  <a:pt x="1300" y="102929"/>
                </a:moveTo>
                <a:cubicBezTo>
                  <a:pt x="-270" y="86533"/>
                  <a:pt x="-1110" y="65092"/>
                  <a:pt x="2927" y="51033"/>
                </a:cubicBezTo>
                <a:cubicBezTo>
                  <a:pt x="6964" y="36974"/>
                  <a:pt x="12851" y="26574"/>
                  <a:pt x="25524" y="18573"/>
                </a:cubicBezTo>
                <a:cubicBezTo>
                  <a:pt x="38197" y="10572"/>
                  <a:pt x="55473" y="5929"/>
                  <a:pt x="78966" y="3027"/>
                </a:cubicBezTo>
                <a:cubicBezTo>
                  <a:pt x="102459" y="125"/>
                  <a:pt x="140692" y="-1076"/>
                  <a:pt x="166483" y="1160"/>
                </a:cubicBezTo>
                <a:cubicBezTo>
                  <a:pt x="192274" y="3396"/>
                  <a:pt x="218505" y="8117"/>
                  <a:pt x="233710" y="16442"/>
                </a:cubicBezTo>
                <a:cubicBezTo>
                  <a:pt x="248915" y="24768"/>
                  <a:pt x="253136" y="38172"/>
                  <a:pt x="257713" y="51113"/>
                </a:cubicBezTo>
                <a:cubicBezTo>
                  <a:pt x="262290" y="64054"/>
                  <a:pt x="262031" y="79426"/>
                  <a:pt x="261173" y="94086"/>
                </a:cubicBezTo>
                <a:cubicBezTo>
                  <a:pt x="260315" y="108747"/>
                  <a:pt x="257840" y="127442"/>
                  <a:pt x="252564" y="139076"/>
                </a:cubicBezTo>
                <a:cubicBezTo>
                  <a:pt x="247288" y="150710"/>
                  <a:pt x="241252" y="157796"/>
                  <a:pt x="229519" y="163889"/>
                </a:cubicBezTo>
                <a:cubicBezTo>
                  <a:pt x="217786" y="169983"/>
                  <a:pt x="201711" y="173485"/>
                  <a:pt x="182166" y="175637"/>
                </a:cubicBezTo>
                <a:cubicBezTo>
                  <a:pt x="162621" y="177789"/>
                  <a:pt x="133946" y="177615"/>
                  <a:pt x="112247" y="176800"/>
                </a:cubicBezTo>
                <a:cubicBezTo>
                  <a:pt x="90548" y="175985"/>
                  <a:pt x="68623" y="175312"/>
                  <a:pt x="51973" y="170747"/>
                </a:cubicBezTo>
                <a:cubicBezTo>
                  <a:pt x="35323" y="166182"/>
                  <a:pt x="20795" y="160714"/>
                  <a:pt x="12349" y="149411"/>
                </a:cubicBezTo>
                <a:cubicBezTo>
                  <a:pt x="3904" y="138108"/>
                  <a:pt x="2870" y="119325"/>
                  <a:pt x="1300" y="102929"/>
                </a:cubicBezTo>
                <a:close/>
              </a:path>
            </a:pathLst>
          </a:custGeom>
          <a:solidFill>
            <a:srgbClr val="7CCCC0"/>
          </a:solidFill>
          <a:ln>
            <a:noFill/>
          </a:ln>
        </p:spPr>
        <p:txBody>
          <a:bodyPr/>
          <a:lstStyle/>
          <a:p>
            <a:endParaRPr lang="fr-FR"/>
          </a:p>
        </p:txBody>
      </p:sp>
      <p:sp>
        <p:nvSpPr>
          <p:cNvPr id="12" name="Espace réservé du texte 11">
            <a:extLst>
              <a:ext uri="{FF2B5EF4-FFF2-40B4-BE49-F238E27FC236}">
                <a16:creationId xmlns:a16="http://schemas.microsoft.com/office/drawing/2014/main" id="{386E9EBD-ABFF-59F2-C3DF-6915D9E3F7B2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16016" y="2115020"/>
            <a:ext cx="3140765" cy="340481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/>
              <a:t>Jour xx mois</a:t>
            </a:r>
          </a:p>
        </p:txBody>
      </p:sp>
      <p:sp>
        <p:nvSpPr>
          <p:cNvPr id="13" name="Espace réservé du texte 11">
            <a:extLst>
              <a:ext uri="{FF2B5EF4-FFF2-40B4-BE49-F238E27FC236}">
                <a16:creationId xmlns:a16="http://schemas.microsoft.com/office/drawing/2014/main" id="{74E4BE11-0578-BD8F-C22A-FC8852E53D3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140614" y="2115020"/>
            <a:ext cx="3140764" cy="340481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/>
              <a:t>Jour xx mois</a:t>
            </a:r>
          </a:p>
        </p:txBody>
      </p:sp>
      <p:sp>
        <p:nvSpPr>
          <p:cNvPr id="19" name="Espace réservé du texte 18">
            <a:extLst>
              <a:ext uri="{FF2B5EF4-FFF2-40B4-BE49-F238E27FC236}">
                <a16:creationId xmlns:a16="http://schemas.microsoft.com/office/drawing/2014/main" id="{8180EA03-C879-F4E5-7DDF-64CA8FA970F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16361" y="2593474"/>
            <a:ext cx="3140075" cy="123145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50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/>
              <a:t>Liste menu</a:t>
            </a:r>
          </a:p>
        </p:txBody>
      </p:sp>
      <p:sp>
        <p:nvSpPr>
          <p:cNvPr id="20" name="Espace réservé du texte 18">
            <a:extLst>
              <a:ext uri="{FF2B5EF4-FFF2-40B4-BE49-F238E27FC236}">
                <a16:creationId xmlns:a16="http://schemas.microsoft.com/office/drawing/2014/main" id="{7F4731FE-BDF9-0B29-09E1-60D21347DAE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140959" y="2590472"/>
            <a:ext cx="3140075" cy="123445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50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/>
              <a:t>Liste menu</a:t>
            </a:r>
          </a:p>
        </p:txBody>
      </p:sp>
      <p:sp>
        <p:nvSpPr>
          <p:cNvPr id="33" name="Google Shape;492;p24">
            <a:extLst>
              <a:ext uri="{FF2B5EF4-FFF2-40B4-BE49-F238E27FC236}">
                <a16:creationId xmlns:a16="http://schemas.microsoft.com/office/drawing/2014/main" id="{AC71318E-DE31-6468-8065-2B7CA9183FD1}"/>
              </a:ext>
            </a:extLst>
          </p:cNvPr>
          <p:cNvSpPr/>
          <p:nvPr userDrawn="1"/>
        </p:nvSpPr>
        <p:spPr>
          <a:xfrm flipH="1">
            <a:off x="306877" y="4014761"/>
            <a:ext cx="3249968" cy="526356"/>
          </a:xfrm>
          <a:custGeom>
            <a:avLst/>
            <a:gdLst/>
            <a:ahLst/>
            <a:cxnLst/>
            <a:rect l="l" t="t" r="r" b="b"/>
            <a:pathLst>
              <a:path w="261674" h="177363" extrusionOk="0">
                <a:moveTo>
                  <a:pt x="1300" y="102929"/>
                </a:moveTo>
                <a:cubicBezTo>
                  <a:pt x="-270" y="86533"/>
                  <a:pt x="-1110" y="65092"/>
                  <a:pt x="2927" y="51033"/>
                </a:cubicBezTo>
                <a:cubicBezTo>
                  <a:pt x="6964" y="36974"/>
                  <a:pt x="12851" y="26574"/>
                  <a:pt x="25524" y="18573"/>
                </a:cubicBezTo>
                <a:cubicBezTo>
                  <a:pt x="38197" y="10572"/>
                  <a:pt x="55473" y="5929"/>
                  <a:pt x="78966" y="3027"/>
                </a:cubicBezTo>
                <a:cubicBezTo>
                  <a:pt x="102459" y="125"/>
                  <a:pt x="140692" y="-1076"/>
                  <a:pt x="166483" y="1160"/>
                </a:cubicBezTo>
                <a:cubicBezTo>
                  <a:pt x="192274" y="3396"/>
                  <a:pt x="218505" y="8117"/>
                  <a:pt x="233710" y="16442"/>
                </a:cubicBezTo>
                <a:cubicBezTo>
                  <a:pt x="248915" y="24768"/>
                  <a:pt x="253136" y="38172"/>
                  <a:pt x="257713" y="51113"/>
                </a:cubicBezTo>
                <a:cubicBezTo>
                  <a:pt x="262290" y="64054"/>
                  <a:pt x="262031" y="79426"/>
                  <a:pt x="261173" y="94086"/>
                </a:cubicBezTo>
                <a:cubicBezTo>
                  <a:pt x="260315" y="108747"/>
                  <a:pt x="257840" y="127442"/>
                  <a:pt x="252564" y="139076"/>
                </a:cubicBezTo>
                <a:cubicBezTo>
                  <a:pt x="247288" y="150710"/>
                  <a:pt x="241252" y="157796"/>
                  <a:pt x="229519" y="163889"/>
                </a:cubicBezTo>
                <a:cubicBezTo>
                  <a:pt x="217786" y="169983"/>
                  <a:pt x="201711" y="173485"/>
                  <a:pt x="182166" y="175637"/>
                </a:cubicBezTo>
                <a:cubicBezTo>
                  <a:pt x="162621" y="177789"/>
                  <a:pt x="133946" y="177615"/>
                  <a:pt x="112247" y="176800"/>
                </a:cubicBezTo>
                <a:cubicBezTo>
                  <a:pt x="90548" y="175985"/>
                  <a:pt x="68623" y="175312"/>
                  <a:pt x="51973" y="170747"/>
                </a:cubicBezTo>
                <a:cubicBezTo>
                  <a:pt x="35323" y="166182"/>
                  <a:pt x="20795" y="160714"/>
                  <a:pt x="12349" y="149411"/>
                </a:cubicBezTo>
                <a:cubicBezTo>
                  <a:pt x="3904" y="138108"/>
                  <a:pt x="2870" y="119325"/>
                  <a:pt x="1300" y="102929"/>
                </a:cubicBezTo>
                <a:close/>
              </a:path>
            </a:pathLst>
          </a:custGeom>
          <a:solidFill>
            <a:srgbClr val="7CCCC0"/>
          </a:solidFill>
          <a:ln>
            <a:noFill/>
          </a:ln>
        </p:spPr>
        <p:txBody>
          <a:bodyPr/>
          <a:lstStyle/>
          <a:p>
            <a:endParaRPr lang="fr-FR"/>
          </a:p>
        </p:txBody>
      </p:sp>
      <p:sp>
        <p:nvSpPr>
          <p:cNvPr id="34" name="Google Shape;492;p24">
            <a:extLst>
              <a:ext uri="{FF2B5EF4-FFF2-40B4-BE49-F238E27FC236}">
                <a16:creationId xmlns:a16="http://schemas.microsoft.com/office/drawing/2014/main" id="{D00A7BE3-527D-39C1-1797-411E8285CBDD}"/>
              </a:ext>
            </a:extLst>
          </p:cNvPr>
          <p:cNvSpPr/>
          <p:nvPr userDrawn="1"/>
        </p:nvSpPr>
        <p:spPr>
          <a:xfrm flipH="1">
            <a:off x="4133458" y="4014760"/>
            <a:ext cx="3249968" cy="526356"/>
          </a:xfrm>
          <a:custGeom>
            <a:avLst/>
            <a:gdLst/>
            <a:ahLst/>
            <a:cxnLst/>
            <a:rect l="l" t="t" r="r" b="b"/>
            <a:pathLst>
              <a:path w="261674" h="177363" extrusionOk="0">
                <a:moveTo>
                  <a:pt x="1300" y="102929"/>
                </a:moveTo>
                <a:cubicBezTo>
                  <a:pt x="-270" y="86533"/>
                  <a:pt x="-1110" y="65092"/>
                  <a:pt x="2927" y="51033"/>
                </a:cubicBezTo>
                <a:cubicBezTo>
                  <a:pt x="6964" y="36974"/>
                  <a:pt x="12851" y="26574"/>
                  <a:pt x="25524" y="18573"/>
                </a:cubicBezTo>
                <a:cubicBezTo>
                  <a:pt x="38197" y="10572"/>
                  <a:pt x="55473" y="5929"/>
                  <a:pt x="78966" y="3027"/>
                </a:cubicBezTo>
                <a:cubicBezTo>
                  <a:pt x="102459" y="125"/>
                  <a:pt x="140692" y="-1076"/>
                  <a:pt x="166483" y="1160"/>
                </a:cubicBezTo>
                <a:cubicBezTo>
                  <a:pt x="192274" y="3396"/>
                  <a:pt x="218505" y="8117"/>
                  <a:pt x="233710" y="16442"/>
                </a:cubicBezTo>
                <a:cubicBezTo>
                  <a:pt x="248915" y="24768"/>
                  <a:pt x="253136" y="38172"/>
                  <a:pt x="257713" y="51113"/>
                </a:cubicBezTo>
                <a:cubicBezTo>
                  <a:pt x="262290" y="64054"/>
                  <a:pt x="262031" y="79426"/>
                  <a:pt x="261173" y="94086"/>
                </a:cubicBezTo>
                <a:cubicBezTo>
                  <a:pt x="260315" y="108747"/>
                  <a:pt x="257840" y="127442"/>
                  <a:pt x="252564" y="139076"/>
                </a:cubicBezTo>
                <a:cubicBezTo>
                  <a:pt x="247288" y="150710"/>
                  <a:pt x="241252" y="157796"/>
                  <a:pt x="229519" y="163889"/>
                </a:cubicBezTo>
                <a:cubicBezTo>
                  <a:pt x="217786" y="169983"/>
                  <a:pt x="201711" y="173485"/>
                  <a:pt x="182166" y="175637"/>
                </a:cubicBezTo>
                <a:cubicBezTo>
                  <a:pt x="162621" y="177789"/>
                  <a:pt x="133946" y="177615"/>
                  <a:pt x="112247" y="176800"/>
                </a:cubicBezTo>
                <a:cubicBezTo>
                  <a:pt x="90548" y="175985"/>
                  <a:pt x="68623" y="175312"/>
                  <a:pt x="51973" y="170747"/>
                </a:cubicBezTo>
                <a:cubicBezTo>
                  <a:pt x="35323" y="166182"/>
                  <a:pt x="20795" y="160714"/>
                  <a:pt x="12349" y="149411"/>
                </a:cubicBezTo>
                <a:cubicBezTo>
                  <a:pt x="3904" y="138108"/>
                  <a:pt x="2870" y="119325"/>
                  <a:pt x="1300" y="102929"/>
                </a:cubicBezTo>
                <a:close/>
              </a:path>
            </a:pathLst>
          </a:custGeom>
          <a:solidFill>
            <a:srgbClr val="7CCCC0"/>
          </a:solidFill>
          <a:ln>
            <a:noFill/>
          </a:ln>
        </p:spPr>
        <p:txBody>
          <a:bodyPr/>
          <a:lstStyle/>
          <a:p>
            <a:endParaRPr lang="fr-FR"/>
          </a:p>
        </p:txBody>
      </p:sp>
      <p:sp>
        <p:nvSpPr>
          <p:cNvPr id="35" name="Espace réservé du texte 11">
            <a:extLst>
              <a:ext uri="{FF2B5EF4-FFF2-40B4-BE49-F238E27FC236}">
                <a16:creationId xmlns:a16="http://schemas.microsoft.com/office/drawing/2014/main" id="{D75B6632-F870-5568-477A-08284F7B6EEE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355785" y="4127375"/>
            <a:ext cx="3140765" cy="340481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/>
              <a:t>Jour xx mois</a:t>
            </a:r>
          </a:p>
        </p:txBody>
      </p:sp>
      <p:sp>
        <p:nvSpPr>
          <p:cNvPr id="55" name="Espace réservé du texte 11">
            <a:extLst>
              <a:ext uri="{FF2B5EF4-FFF2-40B4-BE49-F238E27FC236}">
                <a16:creationId xmlns:a16="http://schemas.microsoft.com/office/drawing/2014/main" id="{A551A9D8-8A8A-E21D-F4FC-673EF137F0A3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180383" y="4127375"/>
            <a:ext cx="3140764" cy="340481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/>
              <a:t>Jour xx mois</a:t>
            </a:r>
          </a:p>
        </p:txBody>
      </p:sp>
      <p:sp>
        <p:nvSpPr>
          <p:cNvPr id="56" name="Espace réservé du texte 18">
            <a:extLst>
              <a:ext uri="{FF2B5EF4-FFF2-40B4-BE49-F238E27FC236}">
                <a16:creationId xmlns:a16="http://schemas.microsoft.com/office/drawing/2014/main" id="{488E8D7B-D961-98E0-889C-D1AA55A0798A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356130" y="4605828"/>
            <a:ext cx="3140075" cy="123145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50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/>
              <a:t>Liste menu</a:t>
            </a:r>
          </a:p>
        </p:txBody>
      </p:sp>
      <p:sp>
        <p:nvSpPr>
          <p:cNvPr id="57" name="Espace réservé du texte 18">
            <a:extLst>
              <a:ext uri="{FF2B5EF4-FFF2-40B4-BE49-F238E27FC236}">
                <a16:creationId xmlns:a16="http://schemas.microsoft.com/office/drawing/2014/main" id="{DF344AD3-637B-9EFC-5DD2-702F629112E0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180728" y="4602827"/>
            <a:ext cx="3140075" cy="123445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50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/>
              <a:t>Liste menu</a:t>
            </a:r>
          </a:p>
        </p:txBody>
      </p:sp>
      <p:sp>
        <p:nvSpPr>
          <p:cNvPr id="81" name="Google Shape;492;p24">
            <a:extLst>
              <a:ext uri="{FF2B5EF4-FFF2-40B4-BE49-F238E27FC236}">
                <a16:creationId xmlns:a16="http://schemas.microsoft.com/office/drawing/2014/main" id="{133CF101-5220-F45D-16BE-B54463E0F001}"/>
              </a:ext>
            </a:extLst>
          </p:cNvPr>
          <p:cNvSpPr/>
          <p:nvPr userDrawn="1"/>
        </p:nvSpPr>
        <p:spPr>
          <a:xfrm flipH="1">
            <a:off x="346325" y="6015569"/>
            <a:ext cx="3249968" cy="526356"/>
          </a:xfrm>
          <a:custGeom>
            <a:avLst/>
            <a:gdLst/>
            <a:ahLst/>
            <a:cxnLst/>
            <a:rect l="l" t="t" r="r" b="b"/>
            <a:pathLst>
              <a:path w="261674" h="177363" extrusionOk="0">
                <a:moveTo>
                  <a:pt x="1300" y="102929"/>
                </a:moveTo>
                <a:cubicBezTo>
                  <a:pt x="-270" y="86533"/>
                  <a:pt x="-1110" y="65092"/>
                  <a:pt x="2927" y="51033"/>
                </a:cubicBezTo>
                <a:cubicBezTo>
                  <a:pt x="6964" y="36974"/>
                  <a:pt x="12851" y="26574"/>
                  <a:pt x="25524" y="18573"/>
                </a:cubicBezTo>
                <a:cubicBezTo>
                  <a:pt x="38197" y="10572"/>
                  <a:pt x="55473" y="5929"/>
                  <a:pt x="78966" y="3027"/>
                </a:cubicBezTo>
                <a:cubicBezTo>
                  <a:pt x="102459" y="125"/>
                  <a:pt x="140692" y="-1076"/>
                  <a:pt x="166483" y="1160"/>
                </a:cubicBezTo>
                <a:cubicBezTo>
                  <a:pt x="192274" y="3396"/>
                  <a:pt x="218505" y="8117"/>
                  <a:pt x="233710" y="16442"/>
                </a:cubicBezTo>
                <a:cubicBezTo>
                  <a:pt x="248915" y="24768"/>
                  <a:pt x="253136" y="38172"/>
                  <a:pt x="257713" y="51113"/>
                </a:cubicBezTo>
                <a:cubicBezTo>
                  <a:pt x="262290" y="64054"/>
                  <a:pt x="262031" y="79426"/>
                  <a:pt x="261173" y="94086"/>
                </a:cubicBezTo>
                <a:cubicBezTo>
                  <a:pt x="260315" y="108747"/>
                  <a:pt x="257840" y="127442"/>
                  <a:pt x="252564" y="139076"/>
                </a:cubicBezTo>
                <a:cubicBezTo>
                  <a:pt x="247288" y="150710"/>
                  <a:pt x="241252" y="157796"/>
                  <a:pt x="229519" y="163889"/>
                </a:cubicBezTo>
                <a:cubicBezTo>
                  <a:pt x="217786" y="169983"/>
                  <a:pt x="201711" y="173485"/>
                  <a:pt x="182166" y="175637"/>
                </a:cubicBezTo>
                <a:cubicBezTo>
                  <a:pt x="162621" y="177789"/>
                  <a:pt x="133946" y="177615"/>
                  <a:pt x="112247" y="176800"/>
                </a:cubicBezTo>
                <a:cubicBezTo>
                  <a:pt x="90548" y="175985"/>
                  <a:pt x="68623" y="175312"/>
                  <a:pt x="51973" y="170747"/>
                </a:cubicBezTo>
                <a:cubicBezTo>
                  <a:pt x="35323" y="166182"/>
                  <a:pt x="20795" y="160714"/>
                  <a:pt x="12349" y="149411"/>
                </a:cubicBezTo>
                <a:cubicBezTo>
                  <a:pt x="3904" y="138108"/>
                  <a:pt x="2870" y="119325"/>
                  <a:pt x="1300" y="102929"/>
                </a:cubicBezTo>
                <a:close/>
              </a:path>
            </a:pathLst>
          </a:custGeom>
          <a:solidFill>
            <a:srgbClr val="7CCCC0"/>
          </a:solidFill>
          <a:ln>
            <a:noFill/>
          </a:ln>
        </p:spPr>
        <p:txBody>
          <a:bodyPr/>
          <a:lstStyle/>
          <a:p>
            <a:endParaRPr lang="fr-FR"/>
          </a:p>
        </p:txBody>
      </p:sp>
      <p:sp>
        <p:nvSpPr>
          <p:cNvPr id="82" name="Google Shape;492;p24">
            <a:extLst>
              <a:ext uri="{FF2B5EF4-FFF2-40B4-BE49-F238E27FC236}">
                <a16:creationId xmlns:a16="http://schemas.microsoft.com/office/drawing/2014/main" id="{9E229DCC-5C06-43C5-733E-844F3D24C636}"/>
              </a:ext>
            </a:extLst>
          </p:cNvPr>
          <p:cNvSpPr/>
          <p:nvPr userDrawn="1"/>
        </p:nvSpPr>
        <p:spPr>
          <a:xfrm flipH="1">
            <a:off x="4172906" y="6015568"/>
            <a:ext cx="3249968" cy="526356"/>
          </a:xfrm>
          <a:custGeom>
            <a:avLst/>
            <a:gdLst/>
            <a:ahLst/>
            <a:cxnLst/>
            <a:rect l="l" t="t" r="r" b="b"/>
            <a:pathLst>
              <a:path w="261674" h="177363" extrusionOk="0">
                <a:moveTo>
                  <a:pt x="1300" y="102929"/>
                </a:moveTo>
                <a:cubicBezTo>
                  <a:pt x="-270" y="86533"/>
                  <a:pt x="-1110" y="65092"/>
                  <a:pt x="2927" y="51033"/>
                </a:cubicBezTo>
                <a:cubicBezTo>
                  <a:pt x="6964" y="36974"/>
                  <a:pt x="12851" y="26574"/>
                  <a:pt x="25524" y="18573"/>
                </a:cubicBezTo>
                <a:cubicBezTo>
                  <a:pt x="38197" y="10572"/>
                  <a:pt x="55473" y="5929"/>
                  <a:pt x="78966" y="3027"/>
                </a:cubicBezTo>
                <a:cubicBezTo>
                  <a:pt x="102459" y="125"/>
                  <a:pt x="140692" y="-1076"/>
                  <a:pt x="166483" y="1160"/>
                </a:cubicBezTo>
                <a:cubicBezTo>
                  <a:pt x="192274" y="3396"/>
                  <a:pt x="218505" y="8117"/>
                  <a:pt x="233710" y="16442"/>
                </a:cubicBezTo>
                <a:cubicBezTo>
                  <a:pt x="248915" y="24768"/>
                  <a:pt x="253136" y="38172"/>
                  <a:pt x="257713" y="51113"/>
                </a:cubicBezTo>
                <a:cubicBezTo>
                  <a:pt x="262290" y="64054"/>
                  <a:pt x="262031" y="79426"/>
                  <a:pt x="261173" y="94086"/>
                </a:cubicBezTo>
                <a:cubicBezTo>
                  <a:pt x="260315" y="108747"/>
                  <a:pt x="257840" y="127442"/>
                  <a:pt x="252564" y="139076"/>
                </a:cubicBezTo>
                <a:cubicBezTo>
                  <a:pt x="247288" y="150710"/>
                  <a:pt x="241252" y="157796"/>
                  <a:pt x="229519" y="163889"/>
                </a:cubicBezTo>
                <a:cubicBezTo>
                  <a:pt x="217786" y="169983"/>
                  <a:pt x="201711" y="173485"/>
                  <a:pt x="182166" y="175637"/>
                </a:cubicBezTo>
                <a:cubicBezTo>
                  <a:pt x="162621" y="177789"/>
                  <a:pt x="133946" y="177615"/>
                  <a:pt x="112247" y="176800"/>
                </a:cubicBezTo>
                <a:cubicBezTo>
                  <a:pt x="90548" y="175985"/>
                  <a:pt x="68623" y="175312"/>
                  <a:pt x="51973" y="170747"/>
                </a:cubicBezTo>
                <a:cubicBezTo>
                  <a:pt x="35323" y="166182"/>
                  <a:pt x="20795" y="160714"/>
                  <a:pt x="12349" y="149411"/>
                </a:cubicBezTo>
                <a:cubicBezTo>
                  <a:pt x="3904" y="138108"/>
                  <a:pt x="2870" y="119325"/>
                  <a:pt x="1300" y="102929"/>
                </a:cubicBezTo>
                <a:close/>
              </a:path>
            </a:pathLst>
          </a:custGeom>
          <a:solidFill>
            <a:srgbClr val="7CCCC0"/>
          </a:solidFill>
          <a:ln>
            <a:noFill/>
          </a:ln>
        </p:spPr>
        <p:txBody>
          <a:bodyPr/>
          <a:lstStyle/>
          <a:p>
            <a:endParaRPr lang="fr-FR"/>
          </a:p>
        </p:txBody>
      </p:sp>
      <p:sp>
        <p:nvSpPr>
          <p:cNvPr id="83" name="Espace réservé du texte 11">
            <a:extLst>
              <a:ext uri="{FF2B5EF4-FFF2-40B4-BE49-F238E27FC236}">
                <a16:creationId xmlns:a16="http://schemas.microsoft.com/office/drawing/2014/main" id="{1270EED8-72A9-2871-A6D8-36C9432E9D41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395233" y="6128183"/>
            <a:ext cx="3140765" cy="340481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/>
              <a:t>Jour xx mois</a:t>
            </a:r>
          </a:p>
        </p:txBody>
      </p:sp>
      <p:sp>
        <p:nvSpPr>
          <p:cNvPr id="84" name="Espace réservé du texte 11">
            <a:extLst>
              <a:ext uri="{FF2B5EF4-FFF2-40B4-BE49-F238E27FC236}">
                <a16:creationId xmlns:a16="http://schemas.microsoft.com/office/drawing/2014/main" id="{C477A307-B873-0BC9-0D5D-E5BEDB4566B4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4219831" y="6128183"/>
            <a:ext cx="3140764" cy="340481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/>
              <a:t>Jour xx mois</a:t>
            </a:r>
          </a:p>
        </p:txBody>
      </p:sp>
      <p:sp>
        <p:nvSpPr>
          <p:cNvPr id="85" name="Espace réservé du texte 18">
            <a:extLst>
              <a:ext uri="{FF2B5EF4-FFF2-40B4-BE49-F238E27FC236}">
                <a16:creationId xmlns:a16="http://schemas.microsoft.com/office/drawing/2014/main" id="{F7BE449E-1297-FB1D-3313-1014DE56D1FA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395578" y="6606636"/>
            <a:ext cx="3140075" cy="123145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50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/>
              <a:t>Liste menu</a:t>
            </a:r>
          </a:p>
        </p:txBody>
      </p:sp>
      <p:sp>
        <p:nvSpPr>
          <p:cNvPr id="86" name="Espace réservé du texte 18">
            <a:extLst>
              <a:ext uri="{FF2B5EF4-FFF2-40B4-BE49-F238E27FC236}">
                <a16:creationId xmlns:a16="http://schemas.microsoft.com/office/drawing/2014/main" id="{304E4ABD-564B-9B1C-BE76-2ADAE26AB26A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4220176" y="6603635"/>
            <a:ext cx="3140075" cy="123445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50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/>
              <a:t>Liste menu</a:t>
            </a:r>
          </a:p>
        </p:txBody>
      </p:sp>
      <p:sp>
        <p:nvSpPr>
          <p:cNvPr id="87" name="Google Shape;492;p24">
            <a:extLst>
              <a:ext uri="{FF2B5EF4-FFF2-40B4-BE49-F238E27FC236}">
                <a16:creationId xmlns:a16="http://schemas.microsoft.com/office/drawing/2014/main" id="{CB8851AE-C758-4E76-8669-4312CC20AB40}"/>
              </a:ext>
            </a:extLst>
          </p:cNvPr>
          <p:cNvSpPr/>
          <p:nvPr userDrawn="1"/>
        </p:nvSpPr>
        <p:spPr>
          <a:xfrm flipH="1">
            <a:off x="390284" y="8026590"/>
            <a:ext cx="3249968" cy="526356"/>
          </a:xfrm>
          <a:custGeom>
            <a:avLst/>
            <a:gdLst/>
            <a:ahLst/>
            <a:cxnLst/>
            <a:rect l="l" t="t" r="r" b="b"/>
            <a:pathLst>
              <a:path w="261674" h="177363" extrusionOk="0">
                <a:moveTo>
                  <a:pt x="1300" y="102929"/>
                </a:moveTo>
                <a:cubicBezTo>
                  <a:pt x="-270" y="86533"/>
                  <a:pt x="-1110" y="65092"/>
                  <a:pt x="2927" y="51033"/>
                </a:cubicBezTo>
                <a:cubicBezTo>
                  <a:pt x="6964" y="36974"/>
                  <a:pt x="12851" y="26574"/>
                  <a:pt x="25524" y="18573"/>
                </a:cubicBezTo>
                <a:cubicBezTo>
                  <a:pt x="38197" y="10572"/>
                  <a:pt x="55473" y="5929"/>
                  <a:pt x="78966" y="3027"/>
                </a:cubicBezTo>
                <a:cubicBezTo>
                  <a:pt x="102459" y="125"/>
                  <a:pt x="140692" y="-1076"/>
                  <a:pt x="166483" y="1160"/>
                </a:cubicBezTo>
                <a:cubicBezTo>
                  <a:pt x="192274" y="3396"/>
                  <a:pt x="218505" y="8117"/>
                  <a:pt x="233710" y="16442"/>
                </a:cubicBezTo>
                <a:cubicBezTo>
                  <a:pt x="248915" y="24768"/>
                  <a:pt x="253136" y="38172"/>
                  <a:pt x="257713" y="51113"/>
                </a:cubicBezTo>
                <a:cubicBezTo>
                  <a:pt x="262290" y="64054"/>
                  <a:pt x="262031" y="79426"/>
                  <a:pt x="261173" y="94086"/>
                </a:cubicBezTo>
                <a:cubicBezTo>
                  <a:pt x="260315" y="108747"/>
                  <a:pt x="257840" y="127442"/>
                  <a:pt x="252564" y="139076"/>
                </a:cubicBezTo>
                <a:cubicBezTo>
                  <a:pt x="247288" y="150710"/>
                  <a:pt x="241252" y="157796"/>
                  <a:pt x="229519" y="163889"/>
                </a:cubicBezTo>
                <a:cubicBezTo>
                  <a:pt x="217786" y="169983"/>
                  <a:pt x="201711" y="173485"/>
                  <a:pt x="182166" y="175637"/>
                </a:cubicBezTo>
                <a:cubicBezTo>
                  <a:pt x="162621" y="177789"/>
                  <a:pt x="133946" y="177615"/>
                  <a:pt x="112247" y="176800"/>
                </a:cubicBezTo>
                <a:cubicBezTo>
                  <a:pt x="90548" y="175985"/>
                  <a:pt x="68623" y="175312"/>
                  <a:pt x="51973" y="170747"/>
                </a:cubicBezTo>
                <a:cubicBezTo>
                  <a:pt x="35323" y="166182"/>
                  <a:pt x="20795" y="160714"/>
                  <a:pt x="12349" y="149411"/>
                </a:cubicBezTo>
                <a:cubicBezTo>
                  <a:pt x="3904" y="138108"/>
                  <a:pt x="2870" y="119325"/>
                  <a:pt x="1300" y="102929"/>
                </a:cubicBezTo>
                <a:close/>
              </a:path>
            </a:pathLst>
          </a:custGeom>
          <a:solidFill>
            <a:srgbClr val="7CCCC0"/>
          </a:solidFill>
          <a:ln>
            <a:noFill/>
          </a:ln>
        </p:spPr>
        <p:txBody>
          <a:bodyPr/>
          <a:lstStyle/>
          <a:p>
            <a:endParaRPr lang="fr-FR"/>
          </a:p>
        </p:txBody>
      </p:sp>
      <p:sp>
        <p:nvSpPr>
          <p:cNvPr id="88" name="Google Shape;492;p24">
            <a:extLst>
              <a:ext uri="{FF2B5EF4-FFF2-40B4-BE49-F238E27FC236}">
                <a16:creationId xmlns:a16="http://schemas.microsoft.com/office/drawing/2014/main" id="{F57741D7-B109-929F-5712-329B388DD1FF}"/>
              </a:ext>
            </a:extLst>
          </p:cNvPr>
          <p:cNvSpPr/>
          <p:nvPr userDrawn="1"/>
        </p:nvSpPr>
        <p:spPr>
          <a:xfrm flipH="1">
            <a:off x="4216865" y="8026589"/>
            <a:ext cx="3249968" cy="526356"/>
          </a:xfrm>
          <a:custGeom>
            <a:avLst/>
            <a:gdLst/>
            <a:ahLst/>
            <a:cxnLst/>
            <a:rect l="l" t="t" r="r" b="b"/>
            <a:pathLst>
              <a:path w="261674" h="177363" extrusionOk="0">
                <a:moveTo>
                  <a:pt x="1300" y="102929"/>
                </a:moveTo>
                <a:cubicBezTo>
                  <a:pt x="-270" y="86533"/>
                  <a:pt x="-1110" y="65092"/>
                  <a:pt x="2927" y="51033"/>
                </a:cubicBezTo>
                <a:cubicBezTo>
                  <a:pt x="6964" y="36974"/>
                  <a:pt x="12851" y="26574"/>
                  <a:pt x="25524" y="18573"/>
                </a:cubicBezTo>
                <a:cubicBezTo>
                  <a:pt x="38197" y="10572"/>
                  <a:pt x="55473" y="5929"/>
                  <a:pt x="78966" y="3027"/>
                </a:cubicBezTo>
                <a:cubicBezTo>
                  <a:pt x="102459" y="125"/>
                  <a:pt x="140692" y="-1076"/>
                  <a:pt x="166483" y="1160"/>
                </a:cubicBezTo>
                <a:cubicBezTo>
                  <a:pt x="192274" y="3396"/>
                  <a:pt x="218505" y="8117"/>
                  <a:pt x="233710" y="16442"/>
                </a:cubicBezTo>
                <a:cubicBezTo>
                  <a:pt x="248915" y="24768"/>
                  <a:pt x="253136" y="38172"/>
                  <a:pt x="257713" y="51113"/>
                </a:cubicBezTo>
                <a:cubicBezTo>
                  <a:pt x="262290" y="64054"/>
                  <a:pt x="262031" y="79426"/>
                  <a:pt x="261173" y="94086"/>
                </a:cubicBezTo>
                <a:cubicBezTo>
                  <a:pt x="260315" y="108747"/>
                  <a:pt x="257840" y="127442"/>
                  <a:pt x="252564" y="139076"/>
                </a:cubicBezTo>
                <a:cubicBezTo>
                  <a:pt x="247288" y="150710"/>
                  <a:pt x="241252" y="157796"/>
                  <a:pt x="229519" y="163889"/>
                </a:cubicBezTo>
                <a:cubicBezTo>
                  <a:pt x="217786" y="169983"/>
                  <a:pt x="201711" y="173485"/>
                  <a:pt x="182166" y="175637"/>
                </a:cubicBezTo>
                <a:cubicBezTo>
                  <a:pt x="162621" y="177789"/>
                  <a:pt x="133946" y="177615"/>
                  <a:pt x="112247" y="176800"/>
                </a:cubicBezTo>
                <a:cubicBezTo>
                  <a:pt x="90548" y="175985"/>
                  <a:pt x="68623" y="175312"/>
                  <a:pt x="51973" y="170747"/>
                </a:cubicBezTo>
                <a:cubicBezTo>
                  <a:pt x="35323" y="166182"/>
                  <a:pt x="20795" y="160714"/>
                  <a:pt x="12349" y="149411"/>
                </a:cubicBezTo>
                <a:cubicBezTo>
                  <a:pt x="3904" y="138108"/>
                  <a:pt x="2870" y="119325"/>
                  <a:pt x="1300" y="102929"/>
                </a:cubicBezTo>
                <a:close/>
              </a:path>
            </a:pathLst>
          </a:custGeom>
          <a:solidFill>
            <a:srgbClr val="7CCCC0"/>
          </a:solidFill>
          <a:ln>
            <a:noFill/>
          </a:ln>
        </p:spPr>
        <p:txBody>
          <a:bodyPr/>
          <a:lstStyle/>
          <a:p>
            <a:endParaRPr lang="fr-FR"/>
          </a:p>
        </p:txBody>
      </p:sp>
      <p:sp>
        <p:nvSpPr>
          <p:cNvPr id="89" name="Espace réservé du texte 11">
            <a:extLst>
              <a:ext uri="{FF2B5EF4-FFF2-40B4-BE49-F238E27FC236}">
                <a16:creationId xmlns:a16="http://schemas.microsoft.com/office/drawing/2014/main" id="{7C9D918B-2413-E11C-4EED-A22874CCA9A4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439192" y="8139204"/>
            <a:ext cx="3140765" cy="340481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/>
              <a:t>Jour xx mois</a:t>
            </a:r>
          </a:p>
        </p:txBody>
      </p:sp>
      <p:sp>
        <p:nvSpPr>
          <p:cNvPr id="90" name="Espace réservé du texte 11">
            <a:extLst>
              <a:ext uri="{FF2B5EF4-FFF2-40B4-BE49-F238E27FC236}">
                <a16:creationId xmlns:a16="http://schemas.microsoft.com/office/drawing/2014/main" id="{22AACEFF-CE5D-83A2-89F7-0947B2BC72AD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4263790" y="8139204"/>
            <a:ext cx="3140764" cy="340481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/>
              <a:t>Jour xx mois</a:t>
            </a:r>
          </a:p>
        </p:txBody>
      </p:sp>
      <p:sp>
        <p:nvSpPr>
          <p:cNvPr id="91" name="Espace réservé du texte 18">
            <a:extLst>
              <a:ext uri="{FF2B5EF4-FFF2-40B4-BE49-F238E27FC236}">
                <a16:creationId xmlns:a16="http://schemas.microsoft.com/office/drawing/2014/main" id="{6E27DDEE-97E0-5348-C2BD-AE1E11C71DF7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439537" y="8617657"/>
            <a:ext cx="3140075" cy="123145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50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/>
              <a:t>Liste menu</a:t>
            </a:r>
          </a:p>
        </p:txBody>
      </p:sp>
      <p:sp>
        <p:nvSpPr>
          <p:cNvPr id="92" name="Espace réservé du texte 18">
            <a:extLst>
              <a:ext uri="{FF2B5EF4-FFF2-40B4-BE49-F238E27FC236}">
                <a16:creationId xmlns:a16="http://schemas.microsoft.com/office/drawing/2014/main" id="{03DBE97A-8057-FCB6-D6E8-CD494A7C2AAA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4264135" y="8614656"/>
            <a:ext cx="3140075" cy="123445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50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/>
              <a:t>Liste menu</a:t>
            </a:r>
          </a:p>
        </p:txBody>
      </p:sp>
      <p:sp>
        <p:nvSpPr>
          <p:cNvPr id="10" name="Espace réservé du texte 32">
            <a:extLst>
              <a:ext uri="{FF2B5EF4-FFF2-40B4-BE49-F238E27FC236}">
                <a16:creationId xmlns:a16="http://schemas.microsoft.com/office/drawing/2014/main" id="{43F62DDF-7CB2-09C1-2F58-B5089B72B73A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1636473" y="492190"/>
            <a:ext cx="4281490" cy="59289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lang="fr-FR" sz="2800" kern="1200" smtClean="0">
                <a:solidFill>
                  <a:schemeClr val="bg1"/>
                </a:solidFill>
                <a:latin typeface="The Bold Font" pitchFamily="2" charset="0"/>
                <a:ea typeface="+mn-ea"/>
                <a:cs typeface="+mn-cs"/>
              </a:defRPr>
            </a:lvl1pPr>
          </a:lstStyle>
          <a:p>
            <a:pPr lvl="0"/>
            <a:r>
              <a:rPr lang="fr-FR"/>
              <a:t>Menu de XXXXXXX</a:t>
            </a:r>
          </a:p>
        </p:txBody>
      </p:sp>
      <p:sp>
        <p:nvSpPr>
          <p:cNvPr id="14" name="Espace réservé du texte 9">
            <a:extLst>
              <a:ext uri="{FF2B5EF4-FFF2-40B4-BE49-F238E27FC236}">
                <a16:creationId xmlns:a16="http://schemas.microsoft.com/office/drawing/2014/main" id="{05912431-1746-2BCE-5C83-0EABAEA3F39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990724" y="1285461"/>
            <a:ext cx="3578225" cy="436563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>
                <a:solidFill>
                  <a:schemeClr val="bg1"/>
                </a:solidFill>
                <a:latin typeface="The Bold Font" pitchFamily="2" charset="0"/>
                <a:ea typeface="Roboto" pitchFamily="2" charset="0"/>
              </a:defRPr>
            </a:lvl1pPr>
          </a:lstStyle>
          <a:p>
            <a:pPr lvl="0"/>
            <a:r>
              <a:rPr lang="fr-FR"/>
              <a:t>du XXXX à XXXX</a:t>
            </a:r>
          </a:p>
        </p:txBody>
      </p:sp>
    </p:spTree>
    <p:extLst>
      <p:ext uri="{BB962C8B-B14F-4D97-AF65-F5344CB8AC3E}">
        <p14:creationId xmlns:p14="http://schemas.microsoft.com/office/powerpoint/2010/main" val="13329072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 jours-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587;p20">
            <a:extLst>
              <a:ext uri="{FF2B5EF4-FFF2-40B4-BE49-F238E27FC236}">
                <a16:creationId xmlns:a16="http://schemas.microsoft.com/office/drawing/2014/main" id="{B7BAB766-DAC1-D1B4-2FEA-68279F864327}"/>
              </a:ext>
            </a:extLst>
          </p:cNvPr>
          <p:cNvSpPr/>
          <p:nvPr userDrawn="1"/>
        </p:nvSpPr>
        <p:spPr>
          <a:xfrm>
            <a:off x="-993407" y="-1534860"/>
            <a:ext cx="3516793" cy="4126339"/>
          </a:xfrm>
          <a:custGeom>
            <a:avLst/>
            <a:gdLst/>
            <a:ahLst/>
            <a:cxnLst/>
            <a:rect l="l" t="t" r="r" b="b"/>
            <a:pathLst>
              <a:path w="26961" h="31634" extrusionOk="0">
                <a:moveTo>
                  <a:pt x="15822" y="0"/>
                </a:moveTo>
                <a:cubicBezTo>
                  <a:pt x="13645" y="0"/>
                  <a:pt x="11454" y="518"/>
                  <a:pt x="9515" y="1515"/>
                </a:cubicBezTo>
                <a:cubicBezTo>
                  <a:pt x="5487" y="3591"/>
                  <a:pt x="2583" y="7569"/>
                  <a:pt x="1434" y="11955"/>
                </a:cubicBezTo>
                <a:cubicBezTo>
                  <a:pt x="1" y="17379"/>
                  <a:pt x="1125" y="24756"/>
                  <a:pt x="4226" y="29500"/>
                </a:cubicBezTo>
                <a:cubicBezTo>
                  <a:pt x="5017" y="30712"/>
                  <a:pt x="6397" y="31634"/>
                  <a:pt x="7798" y="31634"/>
                </a:cubicBezTo>
                <a:cubicBezTo>
                  <a:pt x="8082" y="31634"/>
                  <a:pt x="8368" y="31595"/>
                  <a:pt x="8650" y="31514"/>
                </a:cubicBezTo>
                <a:cubicBezTo>
                  <a:pt x="10219" y="31057"/>
                  <a:pt x="11145" y="29463"/>
                  <a:pt x="11677" y="27931"/>
                </a:cubicBezTo>
                <a:cubicBezTo>
                  <a:pt x="12208" y="26387"/>
                  <a:pt x="12517" y="24719"/>
                  <a:pt x="13518" y="23434"/>
                </a:cubicBezTo>
                <a:cubicBezTo>
                  <a:pt x="13901" y="22927"/>
                  <a:pt x="14420" y="22482"/>
                  <a:pt x="15050" y="22346"/>
                </a:cubicBezTo>
                <a:cubicBezTo>
                  <a:pt x="15234" y="22302"/>
                  <a:pt x="15421" y="22285"/>
                  <a:pt x="15610" y="22285"/>
                </a:cubicBezTo>
                <a:cubicBezTo>
                  <a:pt x="16002" y="22285"/>
                  <a:pt x="16400" y="22358"/>
                  <a:pt x="16792" y="22408"/>
                </a:cubicBezTo>
                <a:cubicBezTo>
                  <a:pt x="17120" y="22447"/>
                  <a:pt x="17453" y="22468"/>
                  <a:pt x="17785" y="22468"/>
                </a:cubicBezTo>
                <a:cubicBezTo>
                  <a:pt x="19331" y="22468"/>
                  <a:pt x="20887" y="22036"/>
                  <a:pt x="22117" y="21111"/>
                </a:cubicBezTo>
                <a:cubicBezTo>
                  <a:pt x="23625" y="19999"/>
                  <a:pt x="24588" y="18121"/>
                  <a:pt x="24428" y="16255"/>
                </a:cubicBezTo>
                <a:cubicBezTo>
                  <a:pt x="24304" y="14958"/>
                  <a:pt x="23674" y="13673"/>
                  <a:pt x="23970" y="12388"/>
                </a:cubicBezTo>
                <a:cubicBezTo>
                  <a:pt x="24230" y="11263"/>
                  <a:pt x="25169" y="10423"/>
                  <a:pt x="25676" y="9373"/>
                </a:cubicBezTo>
                <a:cubicBezTo>
                  <a:pt x="26961" y="6692"/>
                  <a:pt x="25008" y="3467"/>
                  <a:pt x="22513" y="1873"/>
                </a:cubicBezTo>
                <a:cubicBezTo>
                  <a:pt x="20521" y="608"/>
                  <a:pt x="18179" y="0"/>
                  <a:pt x="15822" y="0"/>
                </a:cubicBezTo>
                <a:close/>
              </a:path>
            </a:pathLst>
          </a:custGeom>
          <a:solidFill>
            <a:srgbClr val="FFEAC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1584;p20">
            <a:extLst>
              <a:ext uri="{FF2B5EF4-FFF2-40B4-BE49-F238E27FC236}">
                <a16:creationId xmlns:a16="http://schemas.microsoft.com/office/drawing/2014/main" id="{3A1B0DD4-74E3-E373-1368-1A735BE15EF8}"/>
              </a:ext>
            </a:extLst>
          </p:cNvPr>
          <p:cNvSpPr/>
          <p:nvPr userDrawn="1"/>
        </p:nvSpPr>
        <p:spPr>
          <a:xfrm>
            <a:off x="-1475334" y="8708501"/>
            <a:ext cx="3868068" cy="3214172"/>
          </a:xfrm>
          <a:custGeom>
            <a:avLst/>
            <a:gdLst/>
            <a:ahLst/>
            <a:cxnLst/>
            <a:rect l="l" t="t" r="r" b="b"/>
            <a:pathLst>
              <a:path w="29654" h="24641" extrusionOk="0">
                <a:moveTo>
                  <a:pt x="10225" y="0"/>
                </a:moveTo>
                <a:cubicBezTo>
                  <a:pt x="9198" y="0"/>
                  <a:pt x="8171" y="249"/>
                  <a:pt x="7256" y="715"/>
                </a:cubicBezTo>
                <a:lnTo>
                  <a:pt x="7256" y="715"/>
                </a:lnTo>
                <a:lnTo>
                  <a:pt x="7413" y="602"/>
                </a:lnTo>
                <a:lnTo>
                  <a:pt x="7413" y="602"/>
                </a:lnTo>
                <a:cubicBezTo>
                  <a:pt x="4596" y="1331"/>
                  <a:pt x="2385" y="3666"/>
                  <a:pt x="1273" y="6359"/>
                </a:cubicBezTo>
                <a:cubicBezTo>
                  <a:pt x="148" y="9041"/>
                  <a:pt x="0" y="12043"/>
                  <a:pt x="223" y="14947"/>
                </a:cubicBezTo>
                <a:cubicBezTo>
                  <a:pt x="420" y="17517"/>
                  <a:pt x="1001" y="20272"/>
                  <a:pt x="2953" y="21952"/>
                </a:cubicBezTo>
                <a:cubicBezTo>
                  <a:pt x="3966" y="22829"/>
                  <a:pt x="5251" y="23324"/>
                  <a:pt x="6549" y="23694"/>
                </a:cubicBezTo>
                <a:cubicBezTo>
                  <a:pt x="8751" y="24329"/>
                  <a:pt x="11040" y="24641"/>
                  <a:pt x="13329" y="24641"/>
                </a:cubicBezTo>
                <a:cubicBezTo>
                  <a:pt x="17462" y="24641"/>
                  <a:pt x="21597" y="23623"/>
                  <a:pt x="25230" y="21643"/>
                </a:cubicBezTo>
                <a:cubicBezTo>
                  <a:pt x="26960" y="20704"/>
                  <a:pt x="28690" y="19407"/>
                  <a:pt x="29184" y="17504"/>
                </a:cubicBezTo>
                <a:cubicBezTo>
                  <a:pt x="29653" y="15774"/>
                  <a:pt x="28937" y="13884"/>
                  <a:pt x="27701" y="12587"/>
                </a:cubicBezTo>
                <a:cubicBezTo>
                  <a:pt x="26478" y="11289"/>
                  <a:pt x="24785" y="10511"/>
                  <a:pt x="23068" y="10004"/>
                </a:cubicBezTo>
                <a:cubicBezTo>
                  <a:pt x="20770" y="9337"/>
                  <a:pt x="18039" y="8855"/>
                  <a:pt x="16952" y="6718"/>
                </a:cubicBezTo>
                <a:cubicBezTo>
                  <a:pt x="16581" y="5989"/>
                  <a:pt x="16482" y="5149"/>
                  <a:pt x="16223" y="4370"/>
                </a:cubicBezTo>
                <a:cubicBezTo>
                  <a:pt x="15543" y="2319"/>
                  <a:pt x="13764" y="676"/>
                  <a:pt x="11664" y="169"/>
                </a:cubicBezTo>
                <a:cubicBezTo>
                  <a:pt x="11192" y="56"/>
                  <a:pt x="10709" y="0"/>
                  <a:pt x="10225" y="0"/>
                </a:cubicBezTo>
                <a:close/>
              </a:path>
            </a:pathLst>
          </a:custGeom>
          <a:solidFill>
            <a:srgbClr val="FFEAC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61" name="Google Shape;1836;p20">
            <a:extLst>
              <a:ext uri="{FF2B5EF4-FFF2-40B4-BE49-F238E27FC236}">
                <a16:creationId xmlns:a16="http://schemas.microsoft.com/office/drawing/2014/main" id="{0BD5CFAA-7452-69E9-5392-8F4781A60E2F}"/>
              </a:ext>
            </a:extLst>
          </p:cNvPr>
          <p:cNvGrpSpPr/>
          <p:nvPr userDrawn="1"/>
        </p:nvGrpSpPr>
        <p:grpSpPr>
          <a:xfrm rot="2305015">
            <a:off x="-526123" y="9703947"/>
            <a:ext cx="1835790" cy="1208773"/>
            <a:chOff x="-275187" y="9132000"/>
            <a:chExt cx="1835790" cy="1208773"/>
          </a:xfrm>
          <a:solidFill>
            <a:srgbClr val="7CCCC0"/>
          </a:solidFill>
        </p:grpSpPr>
        <p:sp>
          <p:nvSpPr>
            <p:cNvPr id="62" name="Google Shape;1837;p20">
              <a:extLst>
                <a:ext uri="{FF2B5EF4-FFF2-40B4-BE49-F238E27FC236}">
                  <a16:creationId xmlns:a16="http://schemas.microsoft.com/office/drawing/2014/main" id="{135CB95B-0560-37A5-1DC3-9D6C8B983ACE}"/>
                </a:ext>
              </a:extLst>
            </p:cNvPr>
            <p:cNvSpPr/>
            <p:nvPr/>
          </p:nvSpPr>
          <p:spPr>
            <a:xfrm>
              <a:off x="-275187" y="9483140"/>
              <a:ext cx="298186" cy="203356"/>
            </a:xfrm>
            <a:custGeom>
              <a:avLst/>
              <a:gdLst/>
              <a:ahLst/>
              <a:cxnLst/>
              <a:rect l="l" t="t" r="r" b="b"/>
              <a:pathLst>
                <a:path w="2286" h="1559" extrusionOk="0">
                  <a:moveTo>
                    <a:pt x="1913" y="0"/>
                  </a:moveTo>
                  <a:cubicBezTo>
                    <a:pt x="1668" y="0"/>
                    <a:pt x="1279" y="153"/>
                    <a:pt x="890" y="421"/>
                  </a:cubicBezTo>
                  <a:cubicBezTo>
                    <a:pt x="334" y="804"/>
                    <a:pt x="0" y="1274"/>
                    <a:pt x="136" y="1471"/>
                  </a:cubicBezTo>
                  <a:cubicBezTo>
                    <a:pt x="177" y="1531"/>
                    <a:pt x="256" y="1559"/>
                    <a:pt x="361" y="1559"/>
                  </a:cubicBezTo>
                  <a:cubicBezTo>
                    <a:pt x="606" y="1559"/>
                    <a:pt x="995" y="1406"/>
                    <a:pt x="1384" y="1138"/>
                  </a:cubicBezTo>
                  <a:cubicBezTo>
                    <a:pt x="1940" y="755"/>
                    <a:pt x="2286" y="285"/>
                    <a:pt x="2138" y="88"/>
                  </a:cubicBezTo>
                  <a:cubicBezTo>
                    <a:pt x="2097" y="28"/>
                    <a:pt x="2018" y="0"/>
                    <a:pt x="191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" name="Google Shape;1838;p20">
              <a:extLst>
                <a:ext uri="{FF2B5EF4-FFF2-40B4-BE49-F238E27FC236}">
                  <a16:creationId xmlns:a16="http://schemas.microsoft.com/office/drawing/2014/main" id="{A60463CA-228B-78BF-5479-71DD536063A2}"/>
                </a:ext>
              </a:extLst>
            </p:cNvPr>
            <p:cNvSpPr/>
            <p:nvPr/>
          </p:nvSpPr>
          <p:spPr>
            <a:xfrm>
              <a:off x="896408" y="9166175"/>
              <a:ext cx="298316" cy="204530"/>
            </a:xfrm>
            <a:custGeom>
              <a:avLst/>
              <a:gdLst/>
              <a:ahLst/>
              <a:cxnLst/>
              <a:rect l="l" t="t" r="r" b="b"/>
              <a:pathLst>
                <a:path w="2287" h="1568" extrusionOk="0">
                  <a:moveTo>
                    <a:pt x="1913" y="0"/>
                  </a:moveTo>
                  <a:cubicBezTo>
                    <a:pt x="1664" y="0"/>
                    <a:pt x="1274" y="153"/>
                    <a:pt x="890" y="417"/>
                  </a:cubicBezTo>
                  <a:cubicBezTo>
                    <a:pt x="334" y="800"/>
                    <a:pt x="1" y="1282"/>
                    <a:pt x="137" y="1480"/>
                  </a:cubicBezTo>
                  <a:cubicBezTo>
                    <a:pt x="177" y="1539"/>
                    <a:pt x="257" y="1567"/>
                    <a:pt x="364" y="1567"/>
                  </a:cubicBezTo>
                  <a:cubicBezTo>
                    <a:pt x="613" y="1567"/>
                    <a:pt x="1008" y="1414"/>
                    <a:pt x="1397" y="1146"/>
                  </a:cubicBezTo>
                  <a:cubicBezTo>
                    <a:pt x="1941" y="763"/>
                    <a:pt x="2286" y="294"/>
                    <a:pt x="2151" y="96"/>
                  </a:cubicBezTo>
                  <a:cubicBezTo>
                    <a:pt x="2108" y="31"/>
                    <a:pt x="2025" y="0"/>
                    <a:pt x="191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" name="Google Shape;1839;p20">
              <a:extLst>
                <a:ext uri="{FF2B5EF4-FFF2-40B4-BE49-F238E27FC236}">
                  <a16:creationId xmlns:a16="http://schemas.microsoft.com/office/drawing/2014/main" id="{4018D6FF-B15E-7C48-DD02-67A15E30EAA7}"/>
                </a:ext>
              </a:extLst>
            </p:cNvPr>
            <p:cNvSpPr/>
            <p:nvPr/>
          </p:nvSpPr>
          <p:spPr>
            <a:xfrm>
              <a:off x="-214011" y="10002023"/>
              <a:ext cx="298316" cy="203486"/>
            </a:xfrm>
            <a:custGeom>
              <a:avLst/>
              <a:gdLst/>
              <a:ahLst/>
              <a:cxnLst/>
              <a:rect l="l" t="t" r="r" b="b"/>
              <a:pathLst>
                <a:path w="2287" h="1560" extrusionOk="0">
                  <a:moveTo>
                    <a:pt x="1914" y="1"/>
                  </a:moveTo>
                  <a:cubicBezTo>
                    <a:pt x="1669" y="1"/>
                    <a:pt x="1279" y="154"/>
                    <a:pt x="890" y="422"/>
                  </a:cubicBezTo>
                  <a:cubicBezTo>
                    <a:pt x="334" y="805"/>
                    <a:pt x="1" y="1274"/>
                    <a:pt x="137" y="1472"/>
                  </a:cubicBezTo>
                  <a:cubicBezTo>
                    <a:pt x="177" y="1531"/>
                    <a:pt x="256" y="1559"/>
                    <a:pt x="361" y="1559"/>
                  </a:cubicBezTo>
                  <a:cubicBezTo>
                    <a:pt x="606" y="1559"/>
                    <a:pt x="995" y="1406"/>
                    <a:pt x="1385" y="1138"/>
                  </a:cubicBezTo>
                  <a:cubicBezTo>
                    <a:pt x="1941" y="755"/>
                    <a:pt x="2287" y="286"/>
                    <a:pt x="2138" y="88"/>
                  </a:cubicBezTo>
                  <a:cubicBezTo>
                    <a:pt x="2097" y="29"/>
                    <a:pt x="2019" y="1"/>
                    <a:pt x="1914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1840;p20">
              <a:extLst>
                <a:ext uri="{FF2B5EF4-FFF2-40B4-BE49-F238E27FC236}">
                  <a16:creationId xmlns:a16="http://schemas.microsoft.com/office/drawing/2014/main" id="{B787F976-50C7-4FEB-DE18-CDCE60F8A112}"/>
                </a:ext>
              </a:extLst>
            </p:cNvPr>
            <p:cNvSpPr/>
            <p:nvPr/>
          </p:nvSpPr>
          <p:spPr>
            <a:xfrm>
              <a:off x="545138" y="9483140"/>
              <a:ext cx="298186" cy="203356"/>
            </a:xfrm>
            <a:custGeom>
              <a:avLst/>
              <a:gdLst/>
              <a:ahLst/>
              <a:cxnLst/>
              <a:rect l="l" t="t" r="r" b="b"/>
              <a:pathLst>
                <a:path w="2286" h="1559" extrusionOk="0">
                  <a:moveTo>
                    <a:pt x="1923" y="0"/>
                  </a:moveTo>
                  <a:cubicBezTo>
                    <a:pt x="1674" y="0"/>
                    <a:pt x="1279" y="153"/>
                    <a:pt x="890" y="421"/>
                  </a:cubicBezTo>
                  <a:cubicBezTo>
                    <a:pt x="334" y="804"/>
                    <a:pt x="0" y="1274"/>
                    <a:pt x="136" y="1471"/>
                  </a:cubicBezTo>
                  <a:cubicBezTo>
                    <a:pt x="177" y="1531"/>
                    <a:pt x="257" y="1559"/>
                    <a:pt x="363" y="1559"/>
                  </a:cubicBezTo>
                  <a:cubicBezTo>
                    <a:pt x="612" y="1559"/>
                    <a:pt x="1007" y="1406"/>
                    <a:pt x="1396" y="1138"/>
                  </a:cubicBezTo>
                  <a:cubicBezTo>
                    <a:pt x="1952" y="755"/>
                    <a:pt x="2286" y="285"/>
                    <a:pt x="2150" y="88"/>
                  </a:cubicBezTo>
                  <a:cubicBezTo>
                    <a:pt x="2109" y="28"/>
                    <a:pt x="2029" y="0"/>
                    <a:pt x="192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" name="Google Shape;1841;p20">
              <a:extLst>
                <a:ext uri="{FF2B5EF4-FFF2-40B4-BE49-F238E27FC236}">
                  <a16:creationId xmlns:a16="http://schemas.microsoft.com/office/drawing/2014/main" id="{A22F8506-B6AC-9286-A707-9032EA9E3BEA}"/>
                </a:ext>
              </a:extLst>
            </p:cNvPr>
            <p:cNvSpPr/>
            <p:nvPr/>
          </p:nvSpPr>
          <p:spPr>
            <a:xfrm>
              <a:off x="482267" y="9823192"/>
              <a:ext cx="298316" cy="203356"/>
            </a:xfrm>
            <a:custGeom>
              <a:avLst/>
              <a:gdLst/>
              <a:ahLst/>
              <a:cxnLst/>
              <a:rect l="l" t="t" r="r" b="b"/>
              <a:pathLst>
                <a:path w="2287" h="1559" extrusionOk="0">
                  <a:moveTo>
                    <a:pt x="1926" y="0"/>
                  </a:moveTo>
                  <a:cubicBezTo>
                    <a:pt x="1680" y="0"/>
                    <a:pt x="1291" y="153"/>
                    <a:pt x="902" y="421"/>
                  </a:cubicBezTo>
                  <a:cubicBezTo>
                    <a:pt x="346" y="804"/>
                    <a:pt x="0" y="1274"/>
                    <a:pt x="136" y="1471"/>
                  </a:cubicBezTo>
                  <a:cubicBezTo>
                    <a:pt x="181" y="1531"/>
                    <a:pt x="262" y="1559"/>
                    <a:pt x="369" y="1559"/>
                  </a:cubicBezTo>
                  <a:cubicBezTo>
                    <a:pt x="618" y="1559"/>
                    <a:pt x="1007" y="1406"/>
                    <a:pt x="1397" y="1138"/>
                  </a:cubicBezTo>
                  <a:cubicBezTo>
                    <a:pt x="1953" y="755"/>
                    <a:pt x="2286" y="285"/>
                    <a:pt x="2150" y="88"/>
                  </a:cubicBezTo>
                  <a:cubicBezTo>
                    <a:pt x="2109" y="28"/>
                    <a:pt x="2031" y="0"/>
                    <a:pt x="19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" name="Google Shape;1842;p20">
              <a:extLst>
                <a:ext uri="{FF2B5EF4-FFF2-40B4-BE49-F238E27FC236}">
                  <a16:creationId xmlns:a16="http://schemas.microsoft.com/office/drawing/2014/main" id="{CFBC1493-F258-2B73-6595-E5E1A1EFD58F}"/>
                </a:ext>
              </a:extLst>
            </p:cNvPr>
            <p:cNvSpPr/>
            <p:nvPr/>
          </p:nvSpPr>
          <p:spPr>
            <a:xfrm>
              <a:off x="1262287" y="9595838"/>
              <a:ext cx="298316" cy="203486"/>
            </a:xfrm>
            <a:custGeom>
              <a:avLst/>
              <a:gdLst/>
              <a:ahLst/>
              <a:cxnLst/>
              <a:rect l="l" t="t" r="r" b="b"/>
              <a:pathLst>
                <a:path w="2287" h="1560" extrusionOk="0">
                  <a:moveTo>
                    <a:pt x="1918" y="1"/>
                  </a:moveTo>
                  <a:cubicBezTo>
                    <a:pt x="1668" y="1"/>
                    <a:pt x="1279" y="154"/>
                    <a:pt x="890" y="422"/>
                  </a:cubicBezTo>
                  <a:cubicBezTo>
                    <a:pt x="334" y="805"/>
                    <a:pt x="0" y="1275"/>
                    <a:pt x="136" y="1472"/>
                  </a:cubicBezTo>
                  <a:cubicBezTo>
                    <a:pt x="177" y="1532"/>
                    <a:pt x="256" y="1560"/>
                    <a:pt x="361" y="1560"/>
                  </a:cubicBezTo>
                  <a:cubicBezTo>
                    <a:pt x="606" y="1560"/>
                    <a:pt x="995" y="1407"/>
                    <a:pt x="1384" y="1139"/>
                  </a:cubicBezTo>
                  <a:cubicBezTo>
                    <a:pt x="1940" y="756"/>
                    <a:pt x="2286" y="286"/>
                    <a:pt x="2150" y="88"/>
                  </a:cubicBezTo>
                  <a:cubicBezTo>
                    <a:pt x="2106" y="29"/>
                    <a:pt x="2025" y="1"/>
                    <a:pt x="1918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" name="Google Shape;1843;p20">
              <a:extLst>
                <a:ext uri="{FF2B5EF4-FFF2-40B4-BE49-F238E27FC236}">
                  <a16:creationId xmlns:a16="http://schemas.microsoft.com/office/drawing/2014/main" id="{64A7C109-B65B-6A57-DDF5-DD5AB7BC7703}"/>
                </a:ext>
              </a:extLst>
            </p:cNvPr>
            <p:cNvSpPr/>
            <p:nvPr/>
          </p:nvSpPr>
          <p:spPr>
            <a:xfrm>
              <a:off x="222826" y="9613969"/>
              <a:ext cx="214443" cy="281881"/>
            </a:xfrm>
            <a:custGeom>
              <a:avLst/>
              <a:gdLst/>
              <a:ahLst/>
              <a:cxnLst/>
              <a:rect l="l" t="t" r="r" b="b"/>
              <a:pathLst>
                <a:path w="1644" h="2161" extrusionOk="0">
                  <a:moveTo>
                    <a:pt x="301" y="0"/>
                  </a:moveTo>
                  <a:cubicBezTo>
                    <a:pt x="267" y="0"/>
                    <a:pt x="237" y="8"/>
                    <a:pt x="210" y="24"/>
                  </a:cubicBezTo>
                  <a:cubicBezTo>
                    <a:pt x="0" y="147"/>
                    <a:pt x="99" y="716"/>
                    <a:pt x="445" y="1309"/>
                  </a:cubicBezTo>
                  <a:cubicBezTo>
                    <a:pt x="735" y="1814"/>
                    <a:pt x="1110" y="2160"/>
                    <a:pt x="1340" y="2160"/>
                  </a:cubicBezTo>
                  <a:cubicBezTo>
                    <a:pt x="1375" y="2160"/>
                    <a:pt x="1406" y="2152"/>
                    <a:pt x="1433" y="2136"/>
                  </a:cubicBezTo>
                  <a:cubicBezTo>
                    <a:pt x="1643" y="2025"/>
                    <a:pt x="1532" y="1445"/>
                    <a:pt x="1199" y="864"/>
                  </a:cubicBezTo>
                  <a:cubicBezTo>
                    <a:pt x="907" y="357"/>
                    <a:pt x="531" y="0"/>
                    <a:pt x="30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" name="Google Shape;1844;p20">
              <a:extLst>
                <a:ext uri="{FF2B5EF4-FFF2-40B4-BE49-F238E27FC236}">
                  <a16:creationId xmlns:a16="http://schemas.microsoft.com/office/drawing/2014/main" id="{F36631FC-E36B-CC58-0C44-FFC5E3455BFF}"/>
                </a:ext>
              </a:extLst>
            </p:cNvPr>
            <p:cNvSpPr/>
            <p:nvPr/>
          </p:nvSpPr>
          <p:spPr>
            <a:xfrm>
              <a:off x="530660" y="10127895"/>
              <a:ext cx="291794" cy="212878"/>
            </a:xfrm>
            <a:custGeom>
              <a:avLst/>
              <a:gdLst/>
              <a:ahLst/>
              <a:cxnLst/>
              <a:rect l="l" t="t" r="r" b="b"/>
              <a:pathLst>
                <a:path w="2237" h="1632" extrusionOk="0">
                  <a:moveTo>
                    <a:pt x="338" y="0"/>
                  </a:moveTo>
                  <a:cubicBezTo>
                    <a:pt x="246" y="0"/>
                    <a:pt x="176" y="24"/>
                    <a:pt x="136" y="74"/>
                  </a:cubicBezTo>
                  <a:cubicBezTo>
                    <a:pt x="0" y="272"/>
                    <a:pt x="309" y="754"/>
                    <a:pt x="853" y="1162"/>
                  </a:cubicBezTo>
                  <a:cubicBezTo>
                    <a:pt x="1240" y="1459"/>
                    <a:pt x="1640" y="1631"/>
                    <a:pt x="1886" y="1631"/>
                  </a:cubicBezTo>
                  <a:cubicBezTo>
                    <a:pt x="1978" y="1631"/>
                    <a:pt x="2048" y="1607"/>
                    <a:pt x="2088" y="1557"/>
                  </a:cubicBezTo>
                  <a:cubicBezTo>
                    <a:pt x="2236" y="1359"/>
                    <a:pt x="1915" y="878"/>
                    <a:pt x="1384" y="470"/>
                  </a:cubicBezTo>
                  <a:cubicBezTo>
                    <a:pt x="988" y="173"/>
                    <a:pt x="585" y="0"/>
                    <a:pt x="33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" name="Google Shape;1845;p20">
              <a:extLst>
                <a:ext uri="{FF2B5EF4-FFF2-40B4-BE49-F238E27FC236}">
                  <a16:creationId xmlns:a16="http://schemas.microsoft.com/office/drawing/2014/main" id="{2746F1BE-7745-EAAF-B420-F55B072FBABF}"/>
                </a:ext>
              </a:extLst>
            </p:cNvPr>
            <p:cNvSpPr/>
            <p:nvPr/>
          </p:nvSpPr>
          <p:spPr>
            <a:xfrm>
              <a:off x="785275" y="9998892"/>
              <a:ext cx="291794" cy="213661"/>
            </a:xfrm>
            <a:custGeom>
              <a:avLst/>
              <a:gdLst/>
              <a:ahLst/>
              <a:cxnLst/>
              <a:rect l="l" t="t" r="r" b="b"/>
              <a:pathLst>
                <a:path w="2237" h="1638" extrusionOk="0">
                  <a:moveTo>
                    <a:pt x="349" y="1"/>
                  </a:moveTo>
                  <a:cubicBezTo>
                    <a:pt x="258" y="1"/>
                    <a:pt x="189" y="25"/>
                    <a:pt x="148" y="75"/>
                  </a:cubicBezTo>
                  <a:cubicBezTo>
                    <a:pt x="0" y="273"/>
                    <a:pt x="321" y="755"/>
                    <a:pt x="853" y="1162"/>
                  </a:cubicBezTo>
                  <a:cubicBezTo>
                    <a:pt x="1239" y="1458"/>
                    <a:pt x="1637" y="1637"/>
                    <a:pt x="1884" y="1637"/>
                  </a:cubicBezTo>
                  <a:cubicBezTo>
                    <a:pt x="1977" y="1637"/>
                    <a:pt x="2048" y="1612"/>
                    <a:pt x="2088" y="1558"/>
                  </a:cubicBezTo>
                  <a:cubicBezTo>
                    <a:pt x="2237" y="1360"/>
                    <a:pt x="1915" y="878"/>
                    <a:pt x="1384" y="470"/>
                  </a:cubicBezTo>
                  <a:cubicBezTo>
                    <a:pt x="988" y="173"/>
                    <a:pt x="592" y="1"/>
                    <a:pt x="34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" name="Google Shape;1846;p20">
              <a:extLst>
                <a:ext uri="{FF2B5EF4-FFF2-40B4-BE49-F238E27FC236}">
                  <a16:creationId xmlns:a16="http://schemas.microsoft.com/office/drawing/2014/main" id="{4A5C1EE2-A4A0-8CF6-656C-2D411ACF5907}"/>
                </a:ext>
              </a:extLst>
            </p:cNvPr>
            <p:cNvSpPr/>
            <p:nvPr/>
          </p:nvSpPr>
          <p:spPr>
            <a:xfrm>
              <a:off x="785275" y="9704624"/>
              <a:ext cx="291794" cy="213922"/>
            </a:xfrm>
            <a:custGeom>
              <a:avLst/>
              <a:gdLst/>
              <a:ahLst/>
              <a:cxnLst/>
              <a:rect l="l" t="t" r="r" b="b"/>
              <a:pathLst>
                <a:path w="2237" h="1640" extrusionOk="0">
                  <a:moveTo>
                    <a:pt x="358" y="0"/>
                  </a:moveTo>
                  <a:cubicBezTo>
                    <a:pt x="263" y="0"/>
                    <a:pt x="190" y="27"/>
                    <a:pt x="148" y="82"/>
                  </a:cubicBezTo>
                  <a:cubicBezTo>
                    <a:pt x="0" y="268"/>
                    <a:pt x="321" y="762"/>
                    <a:pt x="853" y="1170"/>
                  </a:cubicBezTo>
                  <a:cubicBezTo>
                    <a:pt x="1240" y="1467"/>
                    <a:pt x="1640" y="1639"/>
                    <a:pt x="1886" y="1639"/>
                  </a:cubicBezTo>
                  <a:cubicBezTo>
                    <a:pt x="1978" y="1639"/>
                    <a:pt x="2048" y="1615"/>
                    <a:pt x="2088" y="1565"/>
                  </a:cubicBezTo>
                  <a:cubicBezTo>
                    <a:pt x="2237" y="1367"/>
                    <a:pt x="1915" y="885"/>
                    <a:pt x="1384" y="465"/>
                  </a:cubicBezTo>
                  <a:cubicBezTo>
                    <a:pt x="993" y="172"/>
                    <a:pt x="602" y="0"/>
                    <a:pt x="35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" name="Google Shape;1847;p20">
              <a:extLst>
                <a:ext uri="{FF2B5EF4-FFF2-40B4-BE49-F238E27FC236}">
                  <a16:creationId xmlns:a16="http://schemas.microsoft.com/office/drawing/2014/main" id="{44F1446C-1699-1957-B599-5770515E65C0}"/>
                </a:ext>
              </a:extLst>
            </p:cNvPr>
            <p:cNvSpPr/>
            <p:nvPr/>
          </p:nvSpPr>
          <p:spPr>
            <a:xfrm>
              <a:off x="986671" y="9503488"/>
              <a:ext cx="291794" cy="213530"/>
            </a:xfrm>
            <a:custGeom>
              <a:avLst/>
              <a:gdLst/>
              <a:ahLst/>
              <a:cxnLst/>
              <a:rect l="l" t="t" r="r" b="b"/>
              <a:pathLst>
                <a:path w="2237" h="1637" extrusionOk="0">
                  <a:moveTo>
                    <a:pt x="346" y="0"/>
                  </a:moveTo>
                  <a:cubicBezTo>
                    <a:pt x="255" y="0"/>
                    <a:pt x="186" y="26"/>
                    <a:pt x="149" y="80"/>
                  </a:cubicBezTo>
                  <a:cubicBezTo>
                    <a:pt x="1" y="278"/>
                    <a:pt x="310" y="759"/>
                    <a:pt x="853" y="1167"/>
                  </a:cubicBezTo>
                  <a:cubicBezTo>
                    <a:pt x="1240" y="1464"/>
                    <a:pt x="1641" y="1637"/>
                    <a:pt x="1887" y="1637"/>
                  </a:cubicBezTo>
                  <a:cubicBezTo>
                    <a:pt x="1978" y="1637"/>
                    <a:pt x="2048" y="1613"/>
                    <a:pt x="2089" y="1563"/>
                  </a:cubicBezTo>
                  <a:cubicBezTo>
                    <a:pt x="2237" y="1365"/>
                    <a:pt x="1916" y="883"/>
                    <a:pt x="1384" y="475"/>
                  </a:cubicBezTo>
                  <a:cubicBezTo>
                    <a:pt x="990" y="179"/>
                    <a:pt x="588" y="0"/>
                    <a:pt x="34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" name="Google Shape;1848;p20">
              <a:extLst>
                <a:ext uri="{FF2B5EF4-FFF2-40B4-BE49-F238E27FC236}">
                  <a16:creationId xmlns:a16="http://schemas.microsoft.com/office/drawing/2014/main" id="{434D891F-1716-74F6-655B-44E3BC292F4D}"/>
                </a:ext>
              </a:extLst>
            </p:cNvPr>
            <p:cNvSpPr/>
            <p:nvPr/>
          </p:nvSpPr>
          <p:spPr>
            <a:xfrm>
              <a:off x="1239721" y="9251090"/>
              <a:ext cx="291794" cy="213661"/>
            </a:xfrm>
            <a:custGeom>
              <a:avLst/>
              <a:gdLst/>
              <a:ahLst/>
              <a:cxnLst/>
              <a:rect l="l" t="t" r="r" b="b"/>
              <a:pathLst>
                <a:path w="2237" h="1638" extrusionOk="0">
                  <a:moveTo>
                    <a:pt x="339" y="1"/>
                  </a:moveTo>
                  <a:cubicBezTo>
                    <a:pt x="247" y="1"/>
                    <a:pt x="177" y="25"/>
                    <a:pt x="136" y="75"/>
                  </a:cubicBezTo>
                  <a:cubicBezTo>
                    <a:pt x="0" y="273"/>
                    <a:pt x="309" y="755"/>
                    <a:pt x="853" y="1162"/>
                  </a:cubicBezTo>
                  <a:cubicBezTo>
                    <a:pt x="1239" y="1458"/>
                    <a:pt x="1638" y="1637"/>
                    <a:pt x="1884" y="1637"/>
                  </a:cubicBezTo>
                  <a:cubicBezTo>
                    <a:pt x="1977" y="1637"/>
                    <a:pt x="2048" y="1612"/>
                    <a:pt x="2089" y="1558"/>
                  </a:cubicBezTo>
                  <a:cubicBezTo>
                    <a:pt x="2237" y="1360"/>
                    <a:pt x="1916" y="878"/>
                    <a:pt x="1384" y="470"/>
                  </a:cubicBezTo>
                  <a:cubicBezTo>
                    <a:pt x="988" y="173"/>
                    <a:pt x="585" y="1"/>
                    <a:pt x="33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" name="Google Shape;1849;p20">
              <a:extLst>
                <a:ext uri="{FF2B5EF4-FFF2-40B4-BE49-F238E27FC236}">
                  <a16:creationId xmlns:a16="http://schemas.microsoft.com/office/drawing/2014/main" id="{C9E684D1-088F-9A64-D9BE-DEF9424B8174}"/>
                </a:ext>
              </a:extLst>
            </p:cNvPr>
            <p:cNvSpPr/>
            <p:nvPr/>
          </p:nvSpPr>
          <p:spPr>
            <a:xfrm>
              <a:off x="511224" y="9218220"/>
              <a:ext cx="291925" cy="213530"/>
            </a:xfrm>
            <a:custGeom>
              <a:avLst/>
              <a:gdLst/>
              <a:ahLst/>
              <a:cxnLst/>
              <a:rect l="l" t="t" r="r" b="b"/>
              <a:pathLst>
                <a:path w="2238" h="1637" extrusionOk="0">
                  <a:moveTo>
                    <a:pt x="354" y="0"/>
                  </a:moveTo>
                  <a:cubicBezTo>
                    <a:pt x="261" y="0"/>
                    <a:pt x="190" y="26"/>
                    <a:pt x="149" y="80"/>
                  </a:cubicBezTo>
                  <a:cubicBezTo>
                    <a:pt x="1" y="278"/>
                    <a:pt x="322" y="759"/>
                    <a:pt x="853" y="1167"/>
                  </a:cubicBezTo>
                  <a:cubicBezTo>
                    <a:pt x="1249" y="1464"/>
                    <a:pt x="1652" y="1637"/>
                    <a:pt x="1899" y="1637"/>
                  </a:cubicBezTo>
                  <a:cubicBezTo>
                    <a:pt x="1991" y="1637"/>
                    <a:pt x="2061" y="1613"/>
                    <a:pt x="2101" y="1563"/>
                  </a:cubicBezTo>
                  <a:cubicBezTo>
                    <a:pt x="2237" y="1365"/>
                    <a:pt x="1928" y="883"/>
                    <a:pt x="1385" y="475"/>
                  </a:cubicBezTo>
                  <a:cubicBezTo>
                    <a:pt x="999" y="179"/>
                    <a:pt x="600" y="0"/>
                    <a:pt x="35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" name="Google Shape;1850;p20">
              <a:extLst>
                <a:ext uri="{FF2B5EF4-FFF2-40B4-BE49-F238E27FC236}">
                  <a16:creationId xmlns:a16="http://schemas.microsoft.com/office/drawing/2014/main" id="{3BE9D9D1-42AA-DC69-484E-37D6E3C2AA03}"/>
                </a:ext>
              </a:extLst>
            </p:cNvPr>
            <p:cNvSpPr/>
            <p:nvPr/>
          </p:nvSpPr>
          <p:spPr>
            <a:xfrm>
              <a:off x="1176850" y="9868976"/>
              <a:ext cx="291794" cy="213922"/>
            </a:xfrm>
            <a:custGeom>
              <a:avLst/>
              <a:gdLst/>
              <a:ahLst/>
              <a:cxnLst/>
              <a:rect l="l" t="t" r="r" b="b"/>
              <a:pathLst>
                <a:path w="2237" h="1640" extrusionOk="0">
                  <a:moveTo>
                    <a:pt x="349" y="1"/>
                  </a:moveTo>
                  <a:cubicBezTo>
                    <a:pt x="252" y="1"/>
                    <a:pt x="178" y="27"/>
                    <a:pt x="136" y="83"/>
                  </a:cubicBezTo>
                  <a:cubicBezTo>
                    <a:pt x="1" y="268"/>
                    <a:pt x="309" y="762"/>
                    <a:pt x="853" y="1170"/>
                  </a:cubicBezTo>
                  <a:cubicBezTo>
                    <a:pt x="1240" y="1467"/>
                    <a:pt x="1641" y="1639"/>
                    <a:pt x="1887" y="1639"/>
                  </a:cubicBezTo>
                  <a:cubicBezTo>
                    <a:pt x="1978" y="1639"/>
                    <a:pt x="2048" y="1616"/>
                    <a:pt x="2089" y="1565"/>
                  </a:cubicBezTo>
                  <a:cubicBezTo>
                    <a:pt x="2237" y="1368"/>
                    <a:pt x="1916" y="886"/>
                    <a:pt x="1384" y="466"/>
                  </a:cubicBezTo>
                  <a:cubicBezTo>
                    <a:pt x="994" y="173"/>
                    <a:pt x="596" y="1"/>
                    <a:pt x="34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1851;p20">
              <a:extLst>
                <a:ext uri="{FF2B5EF4-FFF2-40B4-BE49-F238E27FC236}">
                  <a16:creationId xmlns:a16="http://schemas.microsoft.com/office/drawing/2014/main" id="{DE481E1C-A37F-89D5-B451-A1AA84EFA594}"/>
                </a:ext>
              </a:extLst>
            </p:cNvPr>
            <p:cNvSpPr/>
            <p:nvPr/>
          </p:nvSpPr>
          <p:spPr>
            <a:xfrm>
              <a:off x="-144618" y="9132000"/>
              <a:ext cx="214443" cy="281881"/>
            </a:xfrm>
            <a:custGeom>
              <a:avLst/>
              <a:gdLst/>
              <a:ahLst/>
              <a:cxnLst/>
              <a:rect l="l" t="t" r="r" b="b"/>
              <a:pathLst>
                <a:path w="1644" h="2161" extrusionOk="0">
                  <a:moveTo>
                    <a:pt x="303" y="1"/>
                  </a:moveTo>
                  <a:cubicBezTo>
                    <a:pt x="269" y="1"/>
                    <a:pt x="237" y="8"/>
                    <a:pt x="210" y="24"/>
                  </a:cubicBezTo>
                  <a:cubicBezTo>
                    <a:pt x="0" y="136"/>
                    <a:pt x="111" y="716"/>
                    <a:pt x="445" y="1297"/>
                  </a:cubicBezTo>
                  <a:cubicBezTo>
                    <a:pt x="736" y="1804"/>
                    <a:pt x="1112" y="2160"/>
                    <a:pt x="1343" y="2160"/>
                  </a:cubicBezTo>
                  <a:cubicBezTo>
                    <a:pt x="1376" y="2160"/>
                    <a:pt x="1407" y="2153"/>
                    <a:pt x="1433" y="2137"/>
                  </a:cubicBezTo>
                  <a:cubicBezTo>
                    <a:pt x="1643" y="2014"/>
                    <a:pt x="1544" y="1445"/>
                    <a:pt x="1211" y="852"/>
                  </a:cubicBezTo>
                  <a:cubicBezTo>
                    <a:pt x="910" y="347"/>
                    <a:pt x="534" y="1"/>
                    <a:pt x="303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" name="Google Shape;1852;p20">
              <a:extLst>
                <a:ext uri="{FF2B5EF4-FFF2-40B4-BE49-F238E27FC236}">
                  <a16:creationId xmlns:a16="http://schemas.microsoft.com/office/drawing/2014/main" id="{34F9EBF8-689B-59A3-121C-661CF29FFC0F}"/>
                </a:ext>
              </a:extLst>
            </p:cNvPr>
            <p:cNvSpPr/>
            <p:nvPr/>
          </p:nvSpPr>
          <p:spPr>
            <a:xfrm>
              <a:off x="196999" y="9411529"/>
              <a:ext cx="322448" cy="148962"/>
            </a:xfrm>
            <a:custGeom>
              <a:avLst/>
              <a:gdLst/>
              <a:ahLst/>
              <a:cxnLst/>
              <a:rect l="l" t="t" r="r" b="b"/>
              <a:pathLst>
                <a:path w="2472" h="1142" extrusionOk="0">
                  <a:moveTo>
                    <a:pt x="539" y="0"/>
                  </a:moveTo>
                  <a:cubicBezTo>
                    <a:pt x="294" y="0"/>
                    <a:pt x="119" y="59"/>
                    <a:pt x="75" y="179"/>
                  </a:cubicBezTo>
                  <a:cubicBezTo>
                    <a:pt x="0" y="414"/>
                    <a:pt x="458" y="773"/>
                    <a:pt x="1100" y="983"/>
                  </a:cubicBezTo>
                  <a:cubicBezTo>
                    <a:pt x="1402" y="1089"/>
                    <a:pt x="1693" y="1142"/>
                    <a:pt x="1924" y="1142"/>
                  </a:cubicBezTo>
                  <a:cubicBezTo>
                    <a:pt x="2174" y="1142"/>
                    <a:pt x="2352" y="1080"/>
                    <a:pt x="2397" y="958"/>
                  </a:cubicBezTo>
                  <a:cubicBezTo>
                    <a:pt x="2472" y="735"/>
                    <a:pt x="2014" y="365"/>
                    <a:pt x="1372" y="155"/>
                  </a:cubicBezTo>
                  <a:cubicBezTo>
                    <a:pt x="1066" y="53"/>
                    <a:pt x="771" y="0"/>
                    <a:pt x="53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" name="Google Shape;1853;p20">
              <a:extLst>
                <a:ext uri="{FF2B5EF4-FFF2-40B4-BE49-F238E27FC236}">
                  <a16:creationId xmlns:a16="http://schemas.microsoft.com/office/drawing/2014/main" id="{2DEB5383-B513-0885-AEE7-2001D08ECE05}"/>
                </a:ext>
              </a:extLst>
            </p:cNvPr>
            <p:cNvSpPr/>
            <p:nvPr/>
          </p:nvSpPr>
          <p:spPr>
            <a:xfrm>
              <a:off x="-94660" y="9719755"/>
              <a:ext cx="293360" cy="210269"/>
            </a:xfrm>
            <a:custGeom>
              <a:avLst/>
              <a:gdLst/>
              <a:ahLst/>
              <a:cxnLst/>
              <a:rect l="l" t="t" r="r" b="b"/>
              <a:pathLst>
                <a:path w="2249" h="1612" extrusionOk="0">
                  <a:moveTo>
                    <a:pt x="348" y="1"/>
                  </a:moveTo>
                  <a:cubicBezTo>
                    <a:pt x="251" y="1"/>
                    <a:pt x="178" y="26"/>
                    <a:pt x="136" y="78"/>
                  </a:cubicBezTo>
                  <a:cubicBezTo>
                    <a:pt x="0" y="275"/>
                    <a:pt x="321" y="757"/>
                    <a:pt x="865" y="1152"/>
                  </a:cubicBezTo>
                  <a:cubicBezTo>
                    <a:pt x="1257" y="1446"/>
                    <a:pt x="1655" y="1612"/>
                    <a:pt x="1898" y="1612"/>
                  </a:cubicBezTo>
                  <a:cubicBezTo>
                    <a:pt x="1992" y="1612"/>
                    <a:pt x="2063" y="1587"/>
                    <a:pt x="2100" y="1535"/>
                  </a:cubicBezTo>
                  <a:cubicBezTo>
                    <a:pt x="2249" y="1338"/>
                    <a:pt x="1928" y="856"/>
                    <a:pt x="1384" y="448"/>
                  </a:cubicBezTo>
                  <a:cubicBezTo>
                    <a:pt x="993" y="164"/>
                    <a:pt x="595" y="1"/>
                    <a:pt x="348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9" name="Google Shape;1583;p20">
            <a:extLst>
              <a:ext uri="{FF2B5EF4-FFF2-40B4-BE49-F238E27FC236}">
                <a16:creationId xmlns:a16="http://schemas.microsoft.com/office/drawing/2014/main" id="{6A8B4664-66E8-A7E4-E506-E642958C7623}"/>
              </a:ext>
            </a:extLst>
          </p:cNvPr>
          <p:cNvSpPr/>
          <p:nvPr userDrawn="1"/>
        </p:nvSpPr>
        <p:spPr>
          <a:xfrm>
            <a:off x="6352166" y="5984289"/>
            <a:ext cx="3524750" cy="3861024"/>
          </a:xfrm>
          <a:custGeom>
            <a:avLst/>
            <a:gdLst/>
            <a:ahLst/>
            <a:cxnLst/>
            <a:rect l="l" t="t" r="r" b="b"/>
            <a:pathLst>
              <a:path w="27022" h="29600" extrusionOk="0">
                <a:moveTo>
                  <a:pt x="13793" y="1"/>
                </a:moveTo>
                <a:cubicBezTo>
                  <a:pt x="13128" y="1"/>
                  <a:pt x="12460" y="35"/>
                  <a:pt x="11800" y="88"/>
                </a:cubicBezTo>
                <a:cubicBezTo>
                  <a:pt x="9069" y="311"/>
                  <a:pt x="6338" y="867"/>
                  <a:pt x="3880" y="2078"/>
                </a:cubicBezTo>
                <a:cubicBezTo>
                  <a:pt x="3793" y="2115"/>
                  <a:pt x="3707" y="2164"/>
                  <a:pt x="3620" y="2201"/>
                </a:cubicBezTo>
                <a:cubicBezTo>
                  <a:pt x="2100" y="3017"/>
                  <a:pt x="853" y="4302"/>
                  <a:pt x="395" y="6007"/>
                </a:cubicBezTo>
                <a:cubicBezTo>
                  <a:pt x="0" y="7514"/>
                  <a:pt x="284" y="9195"/>
                  <a:pt x="1137" y="10492"/>
                </a:cubicBezTo>
                <a:cubicBezTo>
                  <a:pt x="2335" y="12296"/>
                  <a:pt x="4572" y="13445"/>
                  <a:pt x="5066" y="15545"/>
                </a:cubicBezTo>
                <a:cubicBezTo>
                  <a:pt x="5436" y="17102"/>
                  <a:pt x="4707" y="18684"/>
                  <a:pt x="4497" y="20277"/>
                </a:cubicBezTo>
                <a:cubicBezTo>
                  <a:pt x="4114" y="23132"/>
                  <a:pt x="5523" y="26109"/>
                  <a:pt x="7846" y="27814"/>
                </a:cubicBezTo>
                <a:cubicBezTo>
                  <a:pt x="9477" y="29012"/>
                  <a:pt x="11505" y="29600"/>
                  <a:pt x="13535" y="29600"/>
                </a:cubicBezTo>
                <a:cubicBezTo>
                  <a:pt x="14395" y="29600"/>
                  <a:pt x="15256" y="29494"/>
                  <a:pt x="16087" y="29285"/>
                </a:cubicBezTo>
                <a:cubicBezTo>
                  <a:pt x="18892" y="28580"/>
                  <a:pt x="21350" y="26764"/>
                  <a:pt x="23055" y="24454"/>
                </a:cubicBezTo>
                <a:cubicBezTo>
                  <a:pt x="26824" y="19338"/>
                  <a:pt x="27022" y="12444"/>
                  <a:pt x="24390" y="6773"/>
                </a:cubicBezTo>
                <a:cubicBezTo>
                  <a:pt x="23191" y="4203"/>
                  <a:pt x="21190" y="1917"/>
                  <a:pt x="18570" y="830"/>
                </a:cubicBezTo>
                <a:cubicBezTo>
                  <a:pt x="17060" y="206"/>
                  <a:pt x="15430" y="1"/>
                  <a:pt x="13793" y="1"/>
                </a:cubicBezTo>
                <a:close/>
              </a:path>
            </a:pathLst>
          </a:custGeom>
          <a:solidFill>
            <a:srgbClr val="FFEAC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492;p24">
            <a:extLst>
              <a:ext uri="{FF2B5EF4-FFF2-40B4-BE49-F238E27FC236}">
                <a16:creationId xmlns:a16="http://schemas.microsoft.com/office/drawing/2014/main" id="{C83BA8E1-7071-5F92-9A4D-3CF00970D9D5}"/>
              </a:ext>
            </a:extLst>
          </p:cNvPr>
          <p:cNvSpPr/>
          <p:nvPr userDrawn="1"/>
        </p:nvSpPr>
        <p:spPr>
          <a:xfrm flipH="1">
            <a:off x="267108" y="2002407"/>
            <a:ext cx="3249968" cy="526355"/>
          </a:xfrm>
          <a:custGeom>
            <a:avLst/>
            <a:gdLst/>
            <a:ahLst/>
            <a:cxnLst/>
            <a:rect l="l" t="t" r="r" b="b"/>
            <a:pathLst>
              <a:path w="261674" h="177363" extrusionOk="0">
                <a:moveTo>
                  <a:pt x="1300" y="102929"/>
                </a:moveTo>
                <a:cubicBezTo>
                  <a:pt x="-270" y="86533"/>
                  <a:pt x="-1110" y="65092"/>
                  <a:pt x="2927" y="51033"/>
                </a:cubicBezTo>
                <a:cubicBezTo>
                  <a:pt x="6964" y="36974"/>
                  <a:pt x="12851" y="26574"/>
                  <a:pt x="25524" y="18573"/>
                </a:cubicBezTo>
                <a:cubicBezTo>
                  <a:pt x="38197" y="10572"/>
                  <a:pt x="55473" y="5929"/>
                  <a:pt x="78966" y="3027"/>
                </a:cubicBezTo>
                <a:cubicBezTo>
                  <a:pt x="102459" y="125"/>
                  <a:pt x="140692" y="-1076"/>
                  <a:pt x="166483" y="1160"/>
                </a:cubicBezTo>
                <a:cubicBezTo>
                  <a:pt x="192274" y="3396"/>
                  <a:pt x="218505" y="8117"/>
                  <a:pt x="233710" y="16442"/>
                </a:cubicBezTo>
                <a:cubicBezTo>
                  <a:pt x="248915" y="24768"/>
                  <a:pt x="253136" y="38172"/>
                  <a:pt x="257713" y="51113"/>
                </a:cubicBezTo>
                <a:cubicBezTo>
                  <a:pt x="262290" y="64054"/>
                  <a:pt x="262031" y="79426"/>
                  <a:pt x="261173" y="94086"/>
                </a:cubicBezTo>
                <a:cubicBezTo>
                  <a:pt x="260315" y="108747"/>
                  <a:pt x="257840" y="127442"/>
                  <a:pt x="252564" y="139076"/>
                </a:cubicBezTo>
                <a:cubicBezTo>
                  <a:pt x="247288" y="150710"/>
                  <a:pt x="241252" y="157796"/>
                  <a:pt x="229519" y="163889"/>
                </a:cubicBezTo>
                <a:cubicBezTo>
                  <a:pt x="217786" y="169983"/>
                  <a:pt x="201711" y="173485"/>
                  <a:pt x="182166" y="175637"/>
                </a:cubicBezTo>
                <a:cubicBezTo>
                  <a:pt x="162621" y="177789"/>
                  <a:pt x="133946" y="177615"/>
                  <a:pt x="112247" y="176800"/>
                </a:cubicBezTo>
                <a:cubicBezTo>
                  <a:pt x="90548" y="175985"/>
                  <a:pt x="68623" y="175312"/>
                  <a:pt x="51973" y="170747"/>
                </a:cubicBezTo>
                <a:cubicBezTo>
                  <a:pt x="35323" y="166182"/>
                  <a:pt x="20795" y="160714"/>
                  <a:pt x="12349" y="149411"/>
                </a:cubicBezTo>
                <a:cubicBezTo>
                  <a:pt x="3904" y="138108"/>
                  <a:pt x="2870" y="119325"/>
                  <a:pt x="1300" y="102929"/>
                </a:cubicBezTo>
                <a:close/>
              </a:path>
            </a:pathLst>
          </a:custGeom>
          <a:solidFill>
            <a:srgbClr val="ED7D31"/>
          </a:solidFill>
          <a:ln>
            <a:noFill/>
          </a:ln>
        </p:spPr>
        <p:txBody>
          <a:bodyPr/>
          <a:lstStyle/>
          <a:p>
            <a:endParaRPr lang="fr-FR"/>
          </a:p>
        </p:txBody>
      </p:sp>
      <p:sp>
        <p:nvSpPr>
          <p:cNvPr id="54" name="Google Shape;492;p24">
            <a:extLst>
              <a:ext uri="{FF2B5EF4-FFF2-40B4-BE49-F238E27FC236}">
                <a16:creationId xmlns:a16="http://schemas.microsoft.com/office/drawing/2014/main" id="{76D03E79-945E-7D18-27B8-AAD0FE492DBF}"/>
              </a:ext>
            </a:extLst>
          </p:cNvPr>
          <p:cNvSpPr/>
          <p:nvPr userDrawn="1"/>
        </p:nvSpPr>
        <p:spPr>
          <a:xfrm flipH="1">
            <a:off x="4093689" y="2002406"/>
            <a:ext cx="3249968" cy="526355"/>
          </a:xfrm>
          <a:custGeom>
            <a:avLst/>
            <a:gdLst/>
            <a:ahLst/>
            <a:cxnLst/>
            <a:rect l="l" t="t" r="r" b="b"/>
            <a:pathLst>
              <a:path w="261674" h="177363" extrusionOk="0">
                <a:moveTo>
                  <a:pt x="1300" y="102929"/>
                </a:moveTo>
                <a:cubicBezTo>
                  <a:pt x="-270" y="86533"/>
                  <a:pt x="-1110" y="65092"/>
                  <a:pt x="2927" y="51033"/>
                </a:cubicBezTo>
                <a:cubicBezTo>
                  <a:pt x="6964" y="36974"/>
                  <a:pt x="12851" y="26574"/>
                  <a:pt x="25524" y="18573"/>
                </a:cubicBezTo>
                <a:cubicBezTo>
                  <a:pt x="38197" y="10572"/>
                  <a:pt x="55473" y="5929"/>
                  <a:pt x="78966" y="3027"/>
                </a:cubicBezTo>
                <a:cubicBezTo>
                  <a:pt x="102459" y="125"/>
                  <a:pt x="140692" y="-1076"/>
                  <a:pt x="166483" y="1160"/>
                </a:cubicBezTo>
                <a:cubicBezTo>
                  <a:pt x="192274" y="3396"/>
                  <a:pt x="218505" y="8117"/>
                  <a:pt x="233710" y="16442"/>
                </a:cubicBezTo>
                <a:cubicBezTo>
                  <a:pt x="248915" y="24768"/>
                  <a:pt x="253136" y="38172"/>
                  <a:pt x="257713" y="51113"/>
                </a:cubicBezTo>
                <a:cubicBezTo>
                  <a:pt x="262290" y="64054"/>
                  <a:pt x="262031" y="79426"/>
                  <a:pt x="261173" y="94086"/>
                </a:cubicBezTo>
                <a:cubicBezTo>
                  <a:pt x="260315" y="108747"/>
                  <a:pt x="257840" y="127442"/>
                  <a:pt x="252564" y="139076"/>
                </a:cubicBezTo>
                <a:cubicBezTo>
                  <a:pt x="247288" y="150710"/>
                  <a:pt x="241252" y="157796"/>
                  <a:pt x="229519" y="163889"/>
                </a:cubicBezTo>
                <a:cubicBezTo>
                  <a:pt x="217786" y="169983"/>
                  <a:pt x="201711" y="173485"/>
                  <a:pt x="182166" y="175637"/>
                </a:cubicBezTo>
                <a:cubicBezTo>
                  <a:pt x="162621" y="177789"/>
                  <a:pt x="133946" y="177615"/>
                  <a:pt x="112247" y="176800"/>
                </a:cubicBezTo>
                <a:cubicBezTo>
                  <a:pt x="90548" y="175985"/>
                  <a:pt x="68623" y="175312"/>
                  <a:pt x="51973" y="170747"/>
                </a:cubicBezTo>
                <a:cubicBezTo>
                  <a:pt x="35323" y="166182"/>
                  <a:pt x="20795" y="160714"/>
                  <a:pt x="12349" y="149411"/>
                </a:cubicBezTo>
                <a:cubicBezTo>
                  <a:pt x="3904" y="138108"/>
                  <a:pt x="2870" y="119325"/>
                  <a:pt x="1300" y="102929"/>
                </a:cubicBezTo>
                <a:close/>
              </a:path>
            </a:pathLst>
          </a:custGeom>
          <a:solidFill>
            <a:srgbClr val="ED7D31"/>
          </a:solidFill>
          <a:ln>
            <a:noFill/>
          </a:ln>
        </p:spPr>
        <p:txBody>
          <a:bodyPr/>
          <a:lstStyle/>
          <a:p>
            <a:endParaRPr lang="fr-FR"/>
          </a:p>
        </p:txBody>
      </p:sp>
      <p:sp>
        <p:nvSpPr>
          <p:cNvPr id="12" name="Espace réservé du texte 11">
            <a:extLst>
              <a:ext uri="{FF2B5EF4-FFF2-40B4-BE49-F238E27FC236}">
                <a16:creationId xmlns:a16="http://schemas.microsoft.com/office/drawing/2014/main" id="{386E9EBD-ABFF-59F2-C3DF-6915D9E3F7B2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16016" y="2115020"/>
            <a:ext cx="3140765" cy="340481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/>
              <a:t>Jour xx mois</a:t>
            </a:r>
          </a:p>
        </p:txBody>
      </p:sp>
      <p:sp>
        <p:nvSpPr>
          <p:cNvPr id="13" name="Espace réservé du texte 11">
            <a:extLst>
              <a:ext uri="{FF2B5EF4-FFF2-40B4-BE49-F238E27FC236}">
                <a16:creationId xmlns:a16="http://schemas.microsoft.com/office/drawing/2014/main" id="{74E4BE11-0578-BD8F-C22A-FC8852E53D3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140614" y="2115020"/>
            <a:ext cx="3140764" cy="340481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/>
              <a:t>Jour xx mois</a:t>
            </a:r>
          </a:p>
        </p:txBody>
      </p:sp>
      <p:sp>
        <p:nvSpPr>
          <p:cNvPr id="19" name="Espace réservé du texte 18">
            <a:extLst>
              <a:ext uri="{FF2B5EF4-FFF2-40B4-BE49-F238E27FC236}">
                <a16:creationId xmlns:a16="http://schemas.microsoft.com/office/drawing/2014/main" id="{8180EA03-C879-F4E5-7DDF-64CA8FA970F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16361" y="2593474"/>
            <a:ext cx="3140075" cy="123145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50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/>
              <a:t>Liste menu</a:t>
            </a:r>
          </a:p>
        </p:txBody>
      </p:sp>
      <p:sp>
        <p:nvSpPr>
          <p:cNvPr id="20" name="Espace réservé du texte 18">
            <a:extLst>
              <a:ext uri="{FF2B5EF4-FFF2-40B4-BE49-F238E27FC236}">
                <a16:creationId xmlns:a16="http://schemas.microsoft.com/office/drawing/2014/main" id="{7F4731FE-BDF9-0B29-09E1-60D21347DAE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140959" y="2590472"/>
            <a:ext cx="3140075" cy="123445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50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/>
              <a:t>Liste menu</a:t>
            </a:r>
          </a:p>
        </p:txBody>
      </p:sp>
      <p:sp>
        <p:nvSpPr>
          <p:cNvPr id="33" name="Google Shape;492;p24">
            <a:extLst>
              <a:ext uri="{FF2B5EF4-FFF2-40B4-BE49-F238E27FC236}">
                <a16:creationId xmlns:a16="http://schemas.microsoft.com/office/drawing/2014/main" id="{AC71318E-DE31-6468-8065-2B7CA9183FD1}"/>
              </a:ext>
            </a:extLst>
          </p:cNvPr>
          <p:cNvSpPr/>
          <p:nvPr userDrawn="1"/>
        </p:nvSpPr>
        <p:spPr>
          <a:xfrm flipH="1">
            <a:off x="306877" y="4014761"/>
            <a:ext cx="3249968" cy="526356"/>
          </a:xfrm>
          <a:custGeom>
            <a:avLst/>
            <a:gdLst/>
            <a:ahLst/>
            <a:cxnLst/>
            <a:rect l="l" t="t" r="r" b="b"/>
            <a:pathLst>
              <a:path w="261674" h="177363" extrusionOk="0">
                <a:moveTo>
                  <a:pt x="1300" y="102929"/>
                </a:moveTo>
                <a:cubicBezTo>
                  <a:pt x="-270" y="86533"/>
                  <a:pt x="-1110" y="65092"/>
                  <a:pt x="2927" y="51033"/>
                </a:cubicBezTo>
                <a:cubicBezTo>
                  <a:pt x="6964" y="36974"/>
                  <a:pt x="12851" y="26574"/>
                  <a:pt x="25524" y="18573"/>
                </a:cubicBezTo>
                <a:cubicBezTo>
                  <a:pt x="38197" y="10572"/>
                  <a:pt x="55473" y="5929"/>
                  <a:pt x="78966" y="3027"/>
                </a:cubicBezTo>
                <a:cubicBezTo>
                  <a:pt x="102459" y="125"/>
                  <a:pt x="140692" y="-1076"/>
                  <a:pt x="166483" y="1160"/>
                </a:cubicBezTo>
                <a:cubicBezTo>
                  <a:pt x="192274" y="3396"/>
                  <a:pt x="218505" y="8117"/>
                  <a:pt x="233710" y="16442"/>
                </a:cubicBezTo>
                <a:cubicBezTo>
                  <a:pt x="248915" y="24768"/>
                  <a:pt x="253136" y="38172"/>
                  <a:pt x="257713" y="51113"/>
                </a:cubicBezTo>
                <a:cubicBezTo>
                  <a:pt x="262290" y="64054"/>
                  <a:pt x="262031" y="79426"/>
                  <a:pt x="261173" y="94086"/>
                </a:cubicBezTo>
                <a:cubicBezTo>
                  <a:pt x="260315" y="108747"/>
                  <a:pt x="257840" y="127442"/>
                  <a:pt x="252564" y="139076"/>
                </a:cubicBezTo>
                <a:cubicBezTo>
                  <a:pt x="247288" y="150710"/>
                  <a:pt x="241252" y="157796"/>
                  <a:pt x="229519" y="163889"/>
                </a:cubicBezTo>
                <a:cubicBezTo>
                  <a:pt x="217786" y="169983"/>
                  <a:pt x="201711" y="173485"/>
                  <a:pt x="182166" y="175637"/>
                </a:cubicBezTo>
                <a:cubicBezTo>
                  <a:pt x="162621" y="177789"/>
                  <a:pt x="133946" y="177615"/>
                  <a:pt x="112247" y="176800"/>
                </a:cubicBezTo>
                <a:cubicBezTo>
                  <a:pt x="90548" y="175985"/>
                  <a:pt x="68623" y="175312"/>
                  <a:pt x="51973" y="170747"/>
                </a:cubicBezTo>
                <a:cubicBezTo>
                  <a:pt x="35323" y="166182"/>
                  <a:pt x="20795" y="160714"/>
                  <a:pt x="12349" y="149411"/>
                </a:cubicBezTo>
                <a:cubicBezTo>
                  <a:pt x="3904" y="138108"/>
                  <a:pt x="2870" y="119325"/>
                  <a:pt x="1300" y="102929"/>
                </a:cubicBezTo>
                <a:close/>
              </a:path>
            </a:pathLst>
          </a:custGeom>
          <a:solidFill>
            <a:srgbClr val="ED7D31"/>
          </a:solidFill>
          <a:ln>
            <a:noFill/>
          </a:ln>
        </p:spPr>
        <p:txBody>
          <a:bodyPr/>
          <a:lstStyle/>
          <a:p>
            <a:endParaRPr lang="fr-FR"/>
          </a:p>
        </p:txBody>
      </p:sp>
      <p:sp>
        <p:nvSpPr>
          <p:cNvPr id="34" name="Google Shape;492;p24">
            <a:extLst>
              <a:ext uri="{FF2B5EF4-FFF2-40B4-BE49-F238E27FC236}">
                <a16:creationId xmlns:a16="http://schemas.microsoft.com/office/drawing/2014/main" id="{D00A7BE3-527D-39C1-1797-411E8285CBDD}"/>
              </a:ext>
            </a:extLst>
          </p:cNvPr>
          <p:cNvSpPr/>
          <p:nvPr userDrawn="1"/>
        </p:nvSpPr>
        <p:spPr>
          <a:xfrm flipH="1">
            <a:off x="4133458" y="4014760"/>
            <a:ext cx="3249968" cy="526356"/>
          </a:xfrm>
          <a:custGeom>
            <a:avLst/>
            <a:gdLst/>
            <a:ahLst/>
            <a:cxnLst/>
            <a:rect l="l" t="t" r="r" b="b"/>
            <a:pathLst>
              <a:path w="261674" h="177363" extrusionOk="0">
                <a:moveTo>
                  <a:pt x="1300" y="102929"/>
                </a:moveTo>
                <a:cubicBezTo>
                  <a:pt x="-270" y="86533"/>
                  <a:pt x="-1110" y="65092"/>
                  <a:pt x="2927" y="51033"/>
                </a:cubicBezTo>
                <a:cubicBezTo>
                  <a:pt x="6964" y="36974"/>
                  <a:pt x="12851" y="26574"/>
                  <a:pt x="25524" y="18573"/>
                </a:cubicBezTo>
                <a:cubicBezTo>
                  <a:pt x="38197" y="10572"/>
                  <a:pt x="55473" y="5929"/>
                  <a:pt x="78966" y="3027"/>
                </a:cubicBezTo>
                <a:cubicBezTo>
                  <a:pt x="102459" y="125"/>
                  <a:pt x="140692" y="-1076"/>
                  <a:pt x="166483" y="1160"/>
                </a:cubicBezTo>
                <a:cubicBezTo>
                  <a:pt x="192274" y="3396"/>
                  <a:pt x="218505" y="8117"/>
                  <a:pt x="233710" y="16442"/>
                </a:cubicBezTo>
                <a:cubicBezTo>
                  <a:pt x="248915" y="24768"/>
                  <a:pt x="253136" y="38172"/>
                  <a:pt x="257713" y="51113"/>
                </a:cubicBezTo>
                <a:cubicBezTo>
                  <a:pt x="262290" y="64054"/>
                  <a:pt x="262031" y="79426"/>
                  <a:pt x="261173" y="94086"/>
                </a:cubicBezTo>
                <a:cubicBezTo>
                  <a:pt x="260315" y="108747"/>
                  <a:pt x="257840" y="127442"/>
                  <a:pt x="252564" y="139076"/>
                </a:cubicBezTo>
                <a:cubicBezTo>
                  <a:pt x="247288" y="150710"/>
                  <a:pt x="241252" y="157796"/>
                  <a:pt x="229519" y="163889"/>
                </a:cubicBezTo>
                <a:cubicBezTo>
                  <a:pt x="217786" y="169983"/>
                  <a:pt x="201711" y="173485"/>
                  <a:pt x="182166" y="175637"/>
                </a:cubicBezTo>
                <a:cubicBezTo>
                  <a:pt x="162621" y="177789"/>
                  <a:pt x="133946" y="177615"/>
                  <a:pt x="112247" y="176800"/>
                </a:cubicBezTo>
                <a:cubicBezTo>
                  <a:pt x="90548" y="175985"/>
                  <a:pt x="68623" y="175312"/>
                  <a:pt x="51973" y="170747"/>
                </a:cubicBezTo>
                <a:cubicBezTo>
                  <a:pt x="35323" y="166182"/>
                  <a:pt x="20795" y="160714"/>
                  <a:pt x="12349" y="149411"/>
                </a:cubicBezTo>
                <a:cubicBezTo>
                  <a:pt x="3904" y="138108"/>
                  <a:pt x="2870" y="119325"/>
                  <a:pt x="1300" y="102929"/>
                </a:cubicBezTo>
                <a:close/>
              </a:path>
            </a:pathLst>
          </a:custGeom>
          <a:solidFill>
            <a:srgbClr val="ED7D31"/>
          </a:solidFill>
          <a:ln>
            <a:noFill/>
          </a:ln>
        </p:spPr>
        <p:txBody>
          <a:bodyPr/>
          <a:lstStyle/>
          <a:p>
            <a:endParaRPr lang="fr-FR"/>
          </a:p>
        </p:txBody>
      </p:sp>
      <p:sp>
        <p:nvSpPr>
          <p:cNvPr id="35" name="Espace réservé du texte 11">
            <a:extLst>
              <a:ext uri="{FF2B5EF4-FFF2-40B4-BE49-F238E27FC236}">
                <a16:creationId xmlns:a16="http://schemas.microsoft.com/office/drawing/2014/main" id="{D75B6632-F870-5568-477A-08284F7B6EEE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355785" y="4127375"/>
            <a:ext cx="3140765" cy="340481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/>
              <a:t>Jour xx mois</a:t>
            </a:r>
          </a:p>
        </p:txBody>
      </p:sp>
      <p:sp>
        <p:nvSpPr>
          <p:cNvPr id="55" name="Espace réservé du texte 11">
            <a:extLst>
              <a:ext uri="{FF2B5EF4-FFF2-40B4-BE49-F238E27FC236}">
                <a16:creationId xmlns:a16="http://schemas.microsoft.com/office/drawing/2014/main" id="{A551A9D8-8A8A-E21D-F4FC-673EF137F0A3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180383" y="4127375"/>
            <a:ext cx="3140764" cy="340481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/>
              <a:t>Jour xx mois</a:t>
            </a:r>
          </a:p>
        </p:txBody>
      </p:sp>
      <p:sp>
        <p:nvSpPr>
          <p:cNvPr id="56" name="Espace réservé du texte 18">
            <a:extLst>
              <a:ext uri="{FF2B5EF4-FFF2-40B4-BE49-F238E27FC236}">
                <a16:creationId xmlns:a16="http://schemas.microsoft.com/office/drawing/2014/main" id="{488E8D7B-D961-98E0-889C-D1AA55A0798A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356130" y="4605828"/>
            <a:ext cx="3140075" cy="123145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50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/>
              <a:t>Liste menu</a:t>
            </a:r>
          </a:p>
        </p:txBody>
      </p:sp>
      <p:sp>
        <p:nvSpPr>
          <p:cNvPr id="57" name="Espace réservé du texte 18">
            <a:extLst>
              <a:ext uri="{FF2B5EF4-FFF2-40B4-BE49-F238E27FC236}">
                <a16:creationId xmlns:a16="http://schemas.microsoft.com/office/drawing/2014/main" id="{DF344AD3-637B-9EFC-5DD2-702F629112E0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180728" y="4602827"/>
            <a:ext cx="3140075" cy="123445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50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/>
              <a:t>Liste menu</a:t>
            </a:r>
          </a:p>
        </p:txBody>
      </p:sp>
      <p:sp>
        <p:nvSpPr>
          <p:cNvPr id="81" name="Google Shape;492;p24">
            <a:extLst>
              <a:ext uri="{FF2B5EF4-FFF2-40B4-BE49-F238E27FC236}">
                <a16:creationId xmlns:a16="http://schemas.microsoft.com/office/drawing/2014/main" id="{133CF101-5220-F45D-16BE-B54463E0F001}"/>
              </a:ext>
            </a:extLst>
          </p:cNvPr>
          <p:cNvSpPr/>
          <p:nvPr userDrawn="1"/>
        </p:nvSpPr>
        <p:spPr>
          <a:xfrm flipH="1">
            <a:off x="346325" y="6015569"/>
            <a:ext cx="3249968" cy="526356"/>
          </a:xfrm>
          <a:custGeom>
            <a:avLst/>
            <a:gdLst/>
            <a:ahLst/>
            <a:cxnLst/>
            <a:rect l="l" t="t" r="r" b="b"/>
            <a:pathLst>
              <a:path w="261674" h="177363" extrusionOk="0">
                <a:moveTo>
                  <a:pt x="1300" y="102929"/>
                </a:moveTo>
                <a:cubicBezTo>
                  <a:pt x="-270" y="86533"/>
                  <a:pt x="-1110" y="65092"/>
                  <a:pt x="2927" y="51033"/>
                </a:cubicBezTo>
                <a:cubicBezTo>
                  <a:pt x="6964" y="36974"/>
                  <a:pt x="12851" y="26574"/>
                  <a:pt x="25524" y="18573"/>
                </a:cubicBezTo>
                <a:cubicBezTo>
                  <a:pt x="38197" y="10572"/>
                  <a:pt x="55473" y="5929"/>
                  <a:pt x="78966" y="3027"/>
                </a:cubicBezTo>
                <a:cubicBezTo>
                  <a:pt x="102459" y="125"/>
                  <a:pt x="140692" y="-1076"/>
                  <a:pt x="166483" y="1160"/>
                </a:cubicBezTo>
                <a:cubicBezTo>
                  <a:pt x="192274" y="3396"/>
                  <a:pt x="218505" y="8117"/>
                  <a:pt x="233710" y="16442"/>
                </a:cubicBezTo>
                <a:cubicBezTo>
                  <a:pt x="248915" y="24768"/>
                  <a:pt x="253136" y="38172"/>
                  <a:pt x="257713" y="51113"/>
                </a:cubicBezTo>
                <a:cubicBezTo>
                  <a:pt x="262290" y="64054"/>
                  <a:pt x="262031" y="79426"/>
                  <a:pt x="261173" y="94086"/>
                </a:cubicBezTo>
                <a:cubicBezTo>
                  <a:pt x="260315" y="108747"/>
                  <a:pt x="257840" y="127442"/>
                  <a:pt x="252564" y="139076"/>
                </a:cubicBezTo>
                <a:cubicBezTo>
                  <a:pt x="247288" y="150710"/>
                  <a:pt x="241252" y="157796"/>
                  <a:pt x="229519" y="163889"/>
                </a:cubicBezTo>
                <a:cubicBezTo>
                  <a:pt x="217786" y="169983"/>
                  <a:pt x="201711" y="173485"/>
                  <a:pt x="182166" y="175637"/>
                </a:cubicBezTo>
                <a:cubicBezTo>
                  <a:pt x="162621" y="177789"/>
                  <a:pt x="133946" y="177615"/>
                  <a:pt x="112247" y="176800"/>
                </a:cubicBezTo>
                <a:cubicBezTo>
                  <a:pt x="90548" y="175985"/>
                  <a:pt x="68623" y="175312"/>
                  <a:pt x="51973" y="170747"/>
                </a:cubicBezTo>
                <a:cubicBezTo>
                  <a:pt x="35323" y="166182"/>
                  <a:pt x="20795" y="160714"/>
                  <a:pt x="12349" y="149411"/>
                </a:cubicBezTo>
                <a:cubicBezTo>
                  <a:pt x="3904" y="138108"/>
                  <a:pt x="2870" y="119325"/>
                  <a:pt x="1300" y="102929"/>
                </a:cubicBezTo>
                <a:close/>
              </a:path>
            </a:pathLst>
          </a:custGeom>
          <a:solidFill>
            <a:srgbClr val="ED7D31"/>
          </a:solidFill>
          <a:ln>
            <a:noFill/>
          </a:ln>
        </p:spPr>
        <p:txBody>
          <a:bodyPr/>
          <a:lstStyle/>
          <a:p>
            <a:endParaRPr lang="fr-FR"/>
          </a:p>
        </p:txBody>
      </p:sp>
      <p:sp>
        <p:nvSpPr>
          <p:cNvPr id="82" name="Google Shape;492;p24">
            <a:extLst>
              <a:ext uri="{FF2B5EF4-FFF2-40B4-BE49-F238E27FC236}">
                <a16:creationId xmlns:a16="http://schemas.microsoft.com/office/drawing/2014/main" id="{9E229DCC-5C06-43C5-733E-844F3D24C636}"/>
              </a:ext>
            </a:extLst>
          </p:cNvPr>
          <p:cNvSpPr/>
          <p:nvPr userDrawn="1"/>
        </p:nvSpPr>
        <p:spPr>
          <a:xfrm flipH="1">
            <a:off x="4172906" y="6015568"/>
            <a:ext cx="3249968" cy="526356"/>
          </a:xfrm>
          <a:custGeom>
            <a:avLst/>
            <a:gdLst/>
            <a:ahLst/>
            <a:cxnLst/>
            <a:rect l="l" t="t" r="r" b="b"/>
            <a:pathLst>
              <a:path w="261674" h="177363" extrusionOk="0">
                <a:moveTo>
                  <a:pt x="1300" y="102929"/>
                </a:moveTo>
                <a:cubicBezTo>
                  <a:pt x="-270" y="86533"/>
                  <a:pt x="-1110" y="65092"/>
                  <a:pt x="2927" y="51033"/>
                </a:cubicBezTo>
                <a:cubicBezTo>
                  <a:pt x="6964" y="36974"/>
                  <a:pt x="12851" y="26574"/>
                  <a:pt x="25524" y="18573"/>
                </a:cubicBezTo>
                <a:cubicBezTo>
                  <a:pt x="38197" y="10572"/>
                  <a:pt x="55473" y="5929"/>
                  <a:pt x="78966" y="3027"/>
                </a:cubicBezTo>
                <a:cubicBezTo>
                  <a:pt x="102459" y="125"/>
                  <a:pt x="140692" y="-1076"/>
                  <a:pt x="166483" y="1160"/>
                </a:cubicBezTo>
                <a:cubicBezTo>
                  <a:pt x="192274" y="3396"/>
                  <a:pt x="218505" y="8117"/>
                  <a:pt x="233710" y="16442"/>
                </a:cubicBezTo>
                <a:cubicBezTo>
                  <a:pt x="248915" y="24768"/>
                  <a:pt x="253136" y="38172"/>
                  <a:pt x="257713" y="51113"/>
                </a:cubicBezTo>
                <a:cubicBezTo>
                  <a:pt x="262290" y="64054"/>
                  <a:pt x="262031" y="79426"/>
                  <a:pt x="261173" y="94086"/>
                </a:cubicBezTo>
                <a:cubicBezTo>
                  <a:pt x="260315" y="108747"/>
                  <a:pt x="257840" y="127442"/>
                  <a:pt x="252564" y="139076"/>
                </a:cubicBezTo>
                <a:cubicBezTo>
                  <a:pt x="247288" y="150710"/>
                  <a:pt x="241252" y="157796"/>
                  <a:pt x="229519" y="163889"/>
                </a:cubicBezTo>
                <a:cubicBezTo>
                  <a:pt x="217786" y="169983"/>
                  <a:pt x="201711" y="173485"/>
                  <a:pt x="182166" y="175637"/>
                </a:cubicBezTo>
                <a:cubicBezTo>
                  <a:pt x="162621" y="177789"/>
                  <a:pt x="133946" y="177615"/>
                  <a:pt x="112247" y="176800"/>
                </a:cubicBezTo>
                <a:cubicBezTo>
                  <a:pt x="90548" y="175985"/>
                  <a:pt x="68623" y="175312"/>
                  <a:pt x="51973" y="170747"/>
                </a:cubicBezTo>
                <a:cubicBezTo>
                  <a:pt x="35323" y="166182"/>
                  <a:pt x="20795" y="160714"/>
                  <a:pt x="12349" y="149411"/>
                </a:cubicBezTo>
                <a:cubicBezTo>
                  <a:pt x="3904" y="138108"/>
                  <a:pt x="2870" y="119325"/>
                  <a:pt x="1300" y="102929"/>
                </a:cubicBezTo>
                <a:close/>
              </a:path>
            </a:pathLst>
          </a:custGeom>
          <a:solidFill>
            <a:srgbClr val="ED7D31"/>
          </a:solidFill>
          <a:ln>
            <a:noFill/>
          </a:ln>
        </p:spPr>
        <p:txBody>
          <a:bodyPr/>
          <a:lstStyle/>
          <a:p>
            <a:endParaRPr lang="fr-FR"/>
          </a:p>
        </p:txBody>
      </p:sp>
      <p:sp>
        <p:nvSpPr>
          <p:cNvPr id="83" name="Espace réservé du texte 11">
            <a:extLst>
              <a:ext uri="{FF2B5EF4-FFF2-40B4-BE49-F238E27FC236}">
                <a16:creationId xmlns:a16="http://schemas.microsoft.com/office/drawing/2014/main" id="{1270EED8-72A9-2871-A6D8-36C9432E9D41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395233" y="6128183"/>
            <a:ext cx="3140765" cy="340481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/>
              <a:t>Jour xx mois</a:t>
            </a:r>
          </a:p>
        </p:txBody>
      </p:sp>
      <p:sp>
        <p:nvSpPr>
          <p:cNvPr id="84" name="Espace réservé du texte 11">
            <a:extLst>
              <a:ext uri="{FF2B5EF4-FFF2-40B4-BE49-F238E27FC236}">
                <a16:creationId xmlns:a16="http://schemas.microsoft.com/office/drawing/2014/main" id="{C477A307-B873-0BC9-0D5D-E5BEDB4566B4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4219831" y="6128183"/>
            <a:ext cx="3140764" cy="340481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/>
              <a:t>Jour xx mois</a:t>
            </a:r>
          </a:p>
        </p:txBody>
      </p:sp>
      <p:sp>
        <p:nvSpPr>
          <p:cNvPr id="85" name="Espace réservé du texte 18">
            <a:extLst>
              <a:ext uri="{FF2B5EF4-FFF2-40B4-BE49-F238E27FC236}">
                <a16:creationId xmlns:a16="http://schemas.microsoft.com/office/drawing/2014/main" id="{F7BE449E-1297-FB1D-3313-1014DE56D1FA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395578" y="6606636"/>
            <a:ext cx="3140075" cy="123145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50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/>
              <a:t>Liste menu</a:t>
            </a:r>
          </a:p>
        </p:txBody>
      </p:sp>
      <p:sp>
        <p:nvSpPr>
          <p:cNvPr id="86" name="Espace réservé du texte 18">
            <a:extLst>
              <a:ext uri="{FF2B5EF4-FFF2-40B4-BE49-F238E27FC236}">
                <a16:creationId xmlns:a16="http://schemas.microsoft.com/office/drawing/2014/main" id="{304E4ABD-564B-9B1C-BE76-2ADAE26AB26A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4220176" y="6603635"/>
            <a:ext cx="3140075" cy="123445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50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/>
              <a:t>Liste menu</a:t>
            </a:r>
          </a:p>
        </p:txBody>
      </p:sp>
      <p:sp>
        <p:nvSpPr>
          <p:cNvPr id="87" name="Google Shape;492;p24">
            <a:extLst>
              <a:ext uri="{FF2B5EF4-FFF2-40B4-BE49-F238E27FC236}">
                <a16:creationId xmlns:a16="http://schemas.microsoft.com/office/drawing/2014/main" id="{CB8851AE-C758-4E76-8669-4312CC20AB40}"/>
              </a:ext>
            </a:extLst>
          </p:cNvPr>
          <p:cNvSpPr/>
          <p:nvPr userDrawn="1"/>
        </p:nvSpPr>
        <p:spPr>
          <a:xfrm flipH="1">
            <a:off x="390284" y="8026590"/>
            <a:ext cx="3249968" cy="526356"/>
          </a:xfrm>
          <a:custGeom>
            <a:avLst/>
            <a:gdLst/>
            <a:ahLst/>
            <a:cxnLst/>
            <a:rect l="l" t="t" r="r" b="b"/>
            <a:pathLst>
              <a:path w="261674" h="177363" extrusionOk="0">
                <a:moveTo>
                  <a:pt x="1300" y="102929"/>
                </a:moveTo>
                <a:cubicBezTo>
                  <a:pt x="-270" y="86533"/>
                  <a:pt x="-1110" y="65092"/>
                  <a:pt x="2927" y="51033"/>
                </a:cubicBezTo>
                <a:cubicBezTo>
                  <a:pt x="6964" y="36974"/>
                  <a:pt x="12851" y="26574"/>
                  <a:pt x="25524" y="18573"/>
                </a:cubicBezTo>
                <a:cubicBezTo>
                  <a:pt x="38197" y="10572"/>
                  <a:pt x="55473" y="5929"/>
                  <a:pt x="78966" y="3027"/>
                </a:cubicBezTo>
                <a:cubicBezTo>
                  <a:pt x="102459" y="125"/>
                  <a:pt x="140692" y="-1076"/>
                  <a:pt x="166483" y="1160"/>
                </a:cubicBezTo>
                <a:cubicBezTo>
                  <a:pt x="192274" y="3396"/>
                  <a:pt x="218505" y="8117"/>
                  <a:pt x="233710" y="16442"/>
                </a:cubicBezTo>
                <a:cubicBezTo>
                  <a:pt x="248915" y="24768"/>
                  <a:pt x="253136" y="38172"/>
                  <a:pt x="257713" y="51113"/>
                </a:cubicBezTo>
                <a:cubicBezTo>
                  <a:pt x="262290" y="64054"/>
                  <a:pt x="262031" y="79426"/>
                  <a:pt x="261173" y="94086"/>
                </a:cubicBezTo>
                <a:cubicBezTo>
                  <a:pt x="260315" y="108747"/>
                  <a:pt x="257840" y="127442"/>
                  <a:pt x="252564" y="139076"/>
                </a:cubicBezTo>
                <a:cubicBezTo>
                  <a:pt x="247288" y="150710"/>
                  <a:pt x="241252" y="157796"/>
                  <a:pt x="229519" y="163889"/>
                </a:cubicBezTo>
                <a:cubicBezTo>
                  <a:pt x="217786" y="169983"/>
                  <a:pt x="201711" y="173485"/>
                  <a:pt x="182166" y="175637"/>
                </a:cubicBezTo>
                <a:cubicBezTo>
                  <a:pt x="162621" y="177789"/>
                  <a:pt x="133946" y="177615"/>
                  <a:pt x="112247" y="176800"/>
                </a:cubicBezTo>
                <a:cubicBezTo>
                  <a:pt x="90548" y="175985"/>
                  <a:pt x="68623" y="175312"/>
                  <a:pt x="51973" y="170747"/>
                </a:cubicBezTo>
                <a:cubicBezTo>
                  <a:pt x="35323" y="166182"/>
                  <a:pt x="20795" y="160714"/>
                  <a:pt x="12349" y="149411"/>
                </a:cubicBezTo>
                <a:cubicBezTo>
                  <a:pt x="3904" y="138108"/>
                  <a:pt x="2870" y="119325"/>
                  <a:pt x="1300" y="102929"/>
                </a:cubicBezTo>
                <a:close/>
              </a:path>
            </a:pathLst>
          </a:custGeom>
          <a:solidFill>
            <a:srgbClr val="ED7D31"/>
          </a:solidFill>
          <a:ln>
            <a:noFill/>
          </a:ln>
        </p:spPr>
        <p:txBody>
          <a:bodyPr/>
          <a:lstStyle/>
          <a:p>
            <a:endParaRPr lang="fr-FR"/>
          </a:p>
        </p:txBody>
      </p:sp>
      <p:sp>
        <p:nvSpPr>
          <p:cNvPr id="88" name="Google Shape;492;p24">
            <a:extLst>
              <a:ext uri="{FF2B5EF4-FFF2-40B4-BE49-F238E27FC236}">
                <a16:creationId xmlns:a16="http://schemas.microsoft.com/office/drawing/2014/main" id="{F57741D7-B109-929F-5712-329B388DD1FF}"/>
              </a:ext>
            </a:extLst>
          </p:cNvPr>
          <p:cNvSpPr/>
          <p:nvPr userDrawn="1"/>
        </p:nvSpPr>
        <p:spPr>
          <a:xfrm flipH="1">
            <a:off x="4216865" y="8026589"/>
            <a:ext cx="3249968" cy="526356"/>
          </a:xfrm>
          <a:custGeom>
            <a:avLst/>
            <a:gdLst/>
            <a:ahLst/>
            <a:cxnLst/>
            <a:rect l="l" t="t" r="r" b="b"/>
            <a:pathLst>
              <a:path w="261674" h="177363" extrusionOk="0">
                <a:moveTo>
                  <a:pt x="1300" y="102929"/>
                </a:moveTo>
                <a:cubicBezTo>
                  <a:pt x="-270" y="86533"/>
                  <a:pt x="-1110" y="65092"/>
                  <a:pt x="2927" y="51033"/>
                </a:cubicBezTo>
                <a:cubicBezTo>
                  <a:pt x="6964" y="36974"/>
                  <a:pt x="12851" y="26574"/>
                  <a:pt x="25524" y="18573"/>
                </a:cubicBezTo>
                <a:cubicBezTo>
                  <a:pt x="38197" y="10572"/>
                  <a:pt x="55473" y="5929"/>
                  <a:pt x="78966" y="3027"/>
                </a:cubicBezTo>
                <a:cubicBezTo>
                  <a:pt x="102459" y="125"/>
                  <a:pt x="140692" y="-1076"/>
                  <a:pt x="166483" y="1160"/>
                </a:cubicBezTo>
                <a:cubicBezTo>
                  <a:pt x="192274" y="3396"/>
                  <a:pt x="218505" y="8117"/>
                  <a:pt x="233710" y="16442"/>
                </a:cubicBezTo>
                <a:cubicBezTo>
                  <a:pt x="248915" y="24768"/>
                  <a:pt x="253136" y="38172"/>
                  <a:pt x="257713" y="51113"/>
                </a:cubicBezTo>
                <a:cubicBezTo>
                  <a:pt x="262290" y="64054"/>
                  <a:pt x="262031" y="79426"/>
                  <a:pt x="261173" y="94086"/>
                </a:cubicBezTo>
                <a:cubicBezTo>
                  <a:pt x="260315" y="108747"/>
                  <a:pt x="257840" y="127442"/>
                  <a:pt x="252564" y="139076"/>
                </a:cubicBezTo>
                <a:cubicBezTo>
                  <a:pt x="247288" y="150710"/>
                  <a:pt x="241252" y="157796"/>
                  <a:pt x="229519" y="163889"/>
                </a:cubicBezTo>
                <a:cubicBezTo>
                  <a:pt x="217786" y="169983"/>
                  <a:pt x="201711" y="173485"/>
                  <a:pt x="182166" y="175637"/>
                </a:cubicBezTo>
                <a:cubicBezTo>
                  <a:pt x="162621" y="177789"/>
                  <a:pt x="133946" y="177615"/>
                  <a:pt x="112247" y="176800"/>
                </a:cubicBezTo>
                <a:cubicBezTo>
                  <a:pt x="90548" y="175985"/>
                  <a:pt x="68623" y="175312"/>
                  <a:pt x="51973" y="170747"/>
                </a:cubicBezTo>
                <a:cubicBezTo>
                  <a:pt x="35323" y="166182"/>
                  <a:pt x="20795" y="160714"/>
                  <a:pt x="12349" y="149411"/>
                </a:cubicBezTo>
                <a:cubicBezTo>
                  <a:pt x="3904" y="138108"/>
                  <a:pt x="2870" y="119325"/>
                  <a:pt x="1300" y="102929"/>
                </a:cubicBezTo>
                <a:close/>
              </a:path>
            </a:pathLst>
          </a:custGeom>
          <a:solidFill>
            <a:srgbClr val="ED7D31"/>
          </a:solidFill>
          <a:ln>
            <a:noFill/>
          </a:ln>
        </p:spPr>
        <p:txBody>
          <a:bodyPr/>
          <a:lstStyle/>
          <a:p>
            <a:endParaRPr lang="fr-FR"/>
          </a:p>
        </p:txBody>
      </p:sp>
      <p:sp>
        <p:nvSpPr>
          <p:cNvPr id="89" name="Espace réservé du texte 11">
            <a:extLst>
              <a:ext uri="{FF2B5EF4-FFF2-40B4-BE49-F238E27FC236}">
                <a16:creationId xmlns:a16="http://schemas.microsoft.com/office/drawing/2014/main" id="{7C9D918B-2413-E11C-4EED-A22874CCA9A4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439192" y="8139204"/>
            <a:ext cx="3140765" cy="340481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/>
              <a:t>Jour xx mois</a:t>
            </a:r>
          </a:p>
        </p:txBody>
      </p:sp>
      <p:sp>
        <p:nvSpPr>
          <p:cNvPr id="90" name="Espace réservé du texte 11">
            <a:extLst>
              <a:ext uri="{FF2B5EF4-FFF2-40B4-BE49-F238E27FC236}">
                <a16:creationId xmlns:a16="http://schemas.microsoft.com/office/drawing/2014/main" id="{22AACEFF-CE5D-83A2-89F7-0947B2BC72AD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4263790" y="8139204"/>
            <a:ext cx="3140764" cy="340481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/>
              <a:t>Jour xx mois</a:t>
            </a:r>
          </a:p>
        </p:txBody>
      </p:sp>
      <p:sp>
        <p:nvSpPr>
          <p:cNvPr id="91" name="Espace réservé du texte 18">
            <a:extLst>
              <a:ext uri="{FF2B5EF4-FFF2-40B4-BE49-F238E27FC236}">
                <a16:creationId xmlns:a16="http://schemas.microsoft.com/office/drawing/2014/main" id="{6E27DDEE-97E0-5348-C2BD-AE1E11C71DF7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439537" y="8617657"/>
            <a:ext cx="3140075" cy="123145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50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/>
              <a:t>Liste menu</a:t>
            </a:r>
          </a:p>
        </p:txBody>
      </p:sp>
      <p:sp>
        <p:nvSpPr>
          <p:cNvPr id="92" name="Espace réservé du texte 18">
            <a:extLst>
              <a:ext uri="{FF2B5EF4-FFF2-40B4-BE49-F238E27FC236}">
                <a16:creationId xmlns:a16="http://schemas.microsoft.com/office/drawing/2014/main" id="{03DBE97A-8057-FCB6-D6E8-CD494A7C2AAA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4264135" y="8614656"/>
            <a:ext cx="3140075" cy="123445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50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/>
              <a:t>Liste menu</a:t>
            </a:r>
          </a:p>
        </p:txBody>
      </p:sp>
      <p:grpSp>
        <p:nvGrpSpPr>
          <p:cNvPr id="15" name="Google Shape;1860;p20">
            <a:extLst>
              <a:ext uri="{FF2B5EF4-FFF2-40B4-BE49-F238E27FC236}">
                <a16:creationId xmlns:a16="http://schemas.microsoft.com/office/drawing/2014/main" id="{285288CC-6988-5027-7CC4-1FE4F477D0D8}"/>
              </a:ext>
            </a:extLst>
          </p:cNvPr>
          <p:cNvGrpSpPr/>
          <p:nvPr userDrawn="1"/>
        </p:nvGrpSpPr>
        <p:grpSpPr>
          <a:xfrm rot="18000000">
            <a:off x="-96438" y="33889"/>
            <a:ext cx="1512762" cy="1164318"/>
            <a:chOff x="-215577" y="-76931"/>
            <a:chExt cx="2211318" cy="1701970"/>
          </a:xfrm>
        </p:grpSpPr>
        <p:sp>
          <p:nvSpPr>
            <p:cNvPr id="17" name="Google Shape;1861;p20">
              <a:extLst>
                <a:ext uri="{FF2B5EF4-FFF2-40B4-BE49-F238E27FC236}">
                  <a16:creationId xmlns:a16="http://schemas.microsoft.com/office/drawing/2014/main" id="{3DE2F595-6483-7367-EA24-8E739358C509}"/>
                </a:ext>
              </a:extLst>
            </p:cNvPr>
            <p:cNvSpPr/>
            <p:nvPr/>
          </p:nvSpPr>
          <p:spPr>
            <a:xfrm>
              <a:off x="-215577" y="-76931"/>
              <a:ext cx="2133998" cy="1598803"/>
            </a:xfrm>
            <a:custGeom>
              <a:avLst/>
              <a:gdLst/>
              <a:ahLst/>
              <a:cxnLst/>
              <a:rect l="l" t="t" r="r" b="b"/>
              <a:pathLst>
                <a:path w="16360" h="12257" fill="none" extrusionOk="0">
                  <a:moveTo>
                    <a:pt x="13097" y="3114"/>
                  </a:moveTo>
                  <a:cubicBezTo>
                    <a:pt x="12924" y="3077"/>
                    <a:pt x="12739" y="3052"/>
                    <a:pt x="12554" y="3027"/>
                  </a:cubicBezTo>
                  <a:cubicBezTo>
                    <a:pt x="11219" y="2842"/>
                    <a:pt x="9947" y="2533"/>
                    <a:pt x="8748" y="1903"/>
                  </a:cubicBezTo>
                  <a:cubicBezTo>
                    <a:pt x="7945" y="1470"/>
                    <a:pt x="7167" y="951"/>
                    <a:pt x="6326" y="581"/>
                  </a:cubicBezTo>
                  <a:cubicBezTo>
                    <a:pt x="5486" y="210"/>
                    <a:pt x="4535" y="0"/>
                    <a:pt x="3645" y="210"/>
                  </a:cubicBezTo>
                  <a:cubicBezTo>
                    <a:pt x="2731" y="420"/>
                    <a:pt x="1953" y="1075"/>
                    <a:pt x="1446" y="1866"/>
                  </a:cubicBezTo>
                  <a:cubicBezTo>
                    <a:pt x="13" y="4090"/>
                    <a:pt x="0" y="7660"/>
                    <a:pt x="1495" y="9847"/>
                  </a:cubicBezTo>
                  <a:cubicBezTo>
                    <a:pt x="2496" y="11330"/>
                    <a:pt x="4424" y="12257"/>
                    <a:pt x="6153" y="11763"/>
                  </a:cubicBezTo>
                  <a:cubicBezTo>
                    <a:pt x="8192" y="11169"/>
                    <a:pt x="9329" y="8945"/>
                    <a:pt x="11466" y="8562"/>
                  </a:cubicBezTo>
                  <a:cubicBezTo>
                    <a:pt x="12232" y="8414"/>
                    <a:pt x="13035" y="8513"/>
                    <a:pt x="13802" y="8352"/>
                  </a:cubicBezTo>
                  <a:cubicBezTo>
                    <a:pt x="14419" y="8216"/>
                    <a:pt x="15012" y="7920"/>
                    <a:pt x="15470" y="7487"/>
                  </a:cubicBezTo>
                  <a:cubicBezTo>
                    <a:pt x="15951" y="7043"/>
                    <a:pt x="16322" y="6450"/>
                    <a:pt x="16334" y="5795"/>
                  </a:cubicBezTo>
                  <a:cubicBezTo>
                    <a:pt x="16359" y="4942"/>
                    <a:pt x="15754" y="4164"/>
                    <a:pt x="15025" y="3731"/>
                  </a:cubicBezTo>
                  <a:cubicBezTo>
                    <a:pt x="14432" y="3385"/>
                    <a:pt x="13777" y="3225"/>
                    <a:pt x="13097" y="3114"/>
                  </a:cubicBezTo>
                  <a:close/>
                </a:path>
              </a:pathLst>
            </a:custGeom>
            <a:noFill/>
            <a:ln w="9525" cap="rnd" cmpd="sng">
              <a:solidFill>
                <a:srgbClr val="77D4C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1862;p20">
              <a:extLst>
                <a:ext uri="{FF2B5EF4-FFF2-40B4-BE49-F238E27FC236}">
                  <a16:creationId xmlns:a16="http://schemas.microsoft.com/office/drawing/2014/main" id="{7925802E-0122-B92B-1F38-E9DCE91D35D2}"/>
                </a:ext>
              </a:extLst>
            </p:cNvPr>
            <p:cNvSpPr/>
            <p:nvPr/>
          </p:nvSpPr>
          <p:spPr>
            <a:xfrm>
              <a:off x="-133401" y="678828"/>
              <a:ext cx="2051821" cy="946212"/>
            </a:xfrm>
            <a:custGeom>
              <a:avLst/>
              <a:gdLst/>
              <a:ahLst/>
              <a:cxnLst/>
              <a:rect l="l" t="t" r="r" b="b"/>
              <a:pathLst>
                <a:path w="15730" h="7254" fill="none" extrusionOk="0">
                  <a:moveTo>
                    <a:pt x="15655" y="421"/>
                  </a:moveTo>
                  <a:cubicBezTo>
                    <a:pt x="15704" y="359"/>
                    <a:pt x="15655" y="75"/>
                    <a:pt x="15704" y="1"/>
                  </a:cubicBezTo>
                  <a:cubicBezTo>
                    <a:pt x="15729" y="1286"/>
                    <a:pt x="15173" y="2484"/>
                    <a:pt x="14234" y="3090"/>
                  </a:cubicBezTo>
                  <a:cubicBezTo>
                    <a:pt x="13320" y="3658"/>
                    <a:pt x="12158" y="3547"/>
                    <a:pt x="11108" y="3782"/>
                  </a:cubicBezTo>
                  <a:cubicBezTo>
                    <a:pt x="10120" y="3979"/>
                    <a:pt x="9230" y="4498"/>
                    <a:pt x="8439" y="5116"/>
                  </a:cubicBezTo>
                  <a:cubicBezTo>
                    <a:pt x="7364" y="5969"/>
                    <a:pt x="6327" y="7105"/>
                    <a:pt x="4943" y="7204"/>
                  </a:cubicBezTo>
                  <a:cubicBezTo>
                    <a:pt x="4164" y="7253"/>
                    <a:pt x="3398" y="6945"/>
                    <a:pt x="2743" y="6512"/>
                  </a:cubicBezTo>
                  <a:cubicBezTo>
                    <a:pt x="1458" y="5660"/>
                    <a:pt x="260" y="3633"/>
                    <a:pt x="1" y="2101"/>
                  </a:cubicBezTo>
                </a:path>
              </a:pathLst>
            </a:custGeom>
            <a:noFill/>
            <a:ln w="9525" cap="rnd" cmpd="sng">
              <a:solidFill>
                <a:srgbClr val="77D4C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1863;p20">
              <a:extLst>
                <a:ext uri="{FF2B5EF4-FFF2-40B4-BE49-F238E27FC236}">
                  <a16:creationId xmlns:a16="http://schemas.microsoft.com/office/drawing/2014/main" id="{F31E1D3F-7FCA-EAC1-F619-BACEDA423343}"/>
                </a:ext>
              </a:extLst>
            </p:cNvPr>
            <p:cNvSpPr/>
            <p:nvPr/>
          </p:nvSpPr>
          <p:spPr>
            <a:xfrm>
              <a:off x="245392" y="337210"/>
              <a:ext cx="883209" cy="691462"/>
            </a:xfrm>
            <a:custGeom>
              <a:avLst/>
              <a:gdLst/>
              <a:ahLst/>
              <a:cxnLst/>
              <a:rect l="l" t="t" r="r" b="b"/>
              <a:pathLst>
                <a:path w="6771" h="5301" fill="none" extrusionOk="0">
                  <a:moveTo>
                    <a:pt x="4881" y="791"/>
                  </a:moveTo>
                  <a:cubicBezTo>
                    <a:pt x="3904" y="285"/>
                    <a:pt x="2743" y="0"/>
                    <a:pt x="1730" y="396"/>
                  </a:cubicBezTo>
                  <a:cubicBezTo>
                    <a:pt x="692" y="791"/>
                    <a:pt x="0" y="1928"/>
                    <a:pt x="111" y="3028"/>
                  </a:cubicBezTo>
                  <a:cubicBezTo>
                    <a:pt x="222" y="4127"/>
                    <a:pt x="1149" y="5091"/>
                    <a:pt x="2249" y="5252"/>
                  </a:cubicBezTo>
                  <a:cubicBezTo>
                    <a:pt x="2619" y="5301"/>
                    <a:pt x="3015" y="5264"/>
                    <a:pt x="3385" y="5190"/>
                  </a:cubicBezTo>
                  <a:cubicBezTo>
                    <a:pt x="4164" y="5041"/>
                    <a:pt x="4930" y="4720"/>
                    <a:pt x="5535" y="4214"/>
                  </a:cubicBezTo>
                  <a:cubicBezTo>
                    <a:pt x="6005" y="3806"/>
                    <a:pt x="6771" y="2879"/>
                    <a:pt x="6635" y="2200"/>
                  </a:cubicBezTo>
                  <a:cubicBezTo>
                    <a:pt x="6511" y="1570"/>
                    <a:pt x="5375" y="1051"/>
                    <a:pt x="4881" y="791"/>
                  </a:cubicBezTo>
                  <a:close/>
                </a:path>
              </a:pathLst>
            </a:custGeom>
            <a:noFill/>
            <a:ln w="9525" cap="rnd" cmpd="sng">
              <a:solidFill>
                <a:srgbClr val="77D4C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1864;p20">
              <a:extLst>
                <a:ext uri="{FF2B5EF4-FFF2-40B4-BE49-F238E27FC236}">
                  <a16:creationId xmlns:a16="http://schemas.microsoft.com/office/drawing/2014/main" id="{F456ED23-7121-3DAE-880F-B7671622F1A8}"/>
                </a:ext>
              </a:extLst>
            </p:cNvPr>
            <p:cNvSpPr/>
            <p:nvPr/>
          </p:nvSpPr>
          <p:spPr>
            <a:xfrm>
              <a:off x="482267" y="885181"/>
              <a:ext cx="45263" cy="19436"/>
            </a:xfrm>
            <a:custGeom>
              <a:avLst/>
              <a:gdLst/>
              <a:ahLst/>
              <a:cxnLst/>
              <a:rect l="l" t="t" r="r" b="b"/>
              <a:pathLst>
                <a:path w="347" h="149" fill="none" extrusionOk="0">
                  <a:moveTo>
                    <a:pt x="346" y="149"/>
                  </a:moveTo>
                  <a:cubicBezTo>
                    <a:pt x="223" y="124"/>
                    <a:pt x="99" y="74"/>
                    <a:pt x="0" y="0"/>
                  </a:cubicBezTo>
                </a:path>
              </a:pathLst>
            </a:custGeom>
            <a:noFill/>
            <a:ln w="9525" cap="rnd" cmpd="sng">
              <a:solidFill>
                <a:srgbClr val="77D4C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1865;p20">
              <a:extLst>
                <a:ext uri="{FF2B5EF4-FFF2-40B4-BE49-F238E27FC236}">
                  <a16:creationId xmlns:a16="http://schemas.microsoft.com/office/drawing/2014/main" id="{744595EB-9B4A-787A-E453-C87657B28FEC}"/>
                </a:ext>
              </a:extLst>
            </p:cNvPr>
            <p:cNvSpPr/>
            <p:nvPr/>
          </p:nvSpPr>
          <p:spPr>
            <a:xfrm>
              <a:off x="508094" y="944791"/>
              <a:ext cx="24262" cy="4957"/>
            </a:xfrm>
            <a:custGeom>
              <a:avLst/>
              <a:gdLst/>
              <a:ahLst/>
              <a:cxnLst/>
              <a:rect l="l" t="t" r="r" b="b"/>
              <a:pathLst>
                <a:path w="186" h="38" fill="none" extrusionOk="0">
                  <a:moveTo>
                    <a:pt x="185" y="25"/>
                  </a:moveTo>
                  <a:cubicBezTo>
                    <a:pt x="124" y="38"/>
                    <a:pt x="62" y="25"/>
                    <a:pt x="0" y="0"/>
                  </a:cubicBezTo>
                </a:path>
              </a:pathLst>
            </a:custGeom>
            <a:noFill/>
            <a:ln w="9525" cap="rnd" cmpd="sng">
              <a:solidFill>
                <a:srgbClr val="77D4C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1866;p20">
              <a:extLst>
                <a:ext uri="{FF2B5EF4-FFF2-40B4-BE49-F238E27FC236}">
                  <a16:creationId xmlns:a16="http://schemas.microsoft.com/office/drawing/2014/main" id="{4E54254D-DB36-1493-C453-51A6715555D7}"/>
                </a:ext>
              </a:extLst>
            </p:cNvPr>
            <p:cNvSpPr/>
            <p:nvPr/>
          </p:nvSpPr>
          <p:spPr>
            <a:xfrm>
              <a:off x="433875" y="907746"/>
              <a:ext cx="30784" cy="13044"/>
            </a:xfrm>
            <a:custGeom>
              <a:avLst/>
              <a:gdLst/>
              <a:ahLst/>
              <a:cxnLst/>
              <a:rect l="l" t="t" r="r" b="b"/>
              <a:pathLst>
                <a:path w="236" h="100" fill="none" extrusionOk="0">
                  <a:moveTo>
                    <a:pt x="235" y="99"/>
                  </a:moveTo>
                  <a:cubicBezTo>
                    <a:pt x="149" y="87"/>
                    <a:pt x="75" y="50"/>
                    <a:pt x="1" y="0"/>
                  </a:cubicBezTo>
                </a:path>
              </a:pathLst>
            </a:custGeom>
            <a:noFill/>
            <a:ln w="9525" cap="rnd" cmpd="sng">
              <a:solidFill>
                <a:srgbClr val="77D4C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1867;p20">
              <a:extLst>
                <a:ext uri="{FF2B5EF4-FFF2-40B4-BE49-F238E27FC236}">
                  <a16:creationId xmlns:a16="http://schemas.microsoft.com/office/drawing/2014/main" id="{70AD8F66-1D9D-1645-8E0D-CA92BE4EE15B}"/>
                </a:ext>
              </a:extLst>
            </p:cNvPr>
            <p:cNvSpPr/>
            <p:nvPr/>
          </p:nvSpPr>
          <p:spPr>
            <a:xfrm>
              <a:off x="470919" y="825570"/>
              <a:ext cx="16305" cy="8087"/>
            </a:xfrm>
            <a:custGeom>
              <a:avLst/>
              <a:gdLst/>
              <a:ahLst/>
              <a:cxnLst/>
              <a:rect l="l" t="t" r="r" b="b"/>
              <a:pathLst>
                <a:path w="125" h="62" fill="none" extrusionOk="0">
                  <a:moveTo>
                    <a:pt x="124" y="62"/>
                  </a:moveTo>
                  <a:cubicBezTo>
                    <a:pt x="75" y="50"/>
                    <a:pt x="38" y="25"/>
                    <a:pt x="1" y="0"/>
                  </a:cubicBezTo>
                </a:path>
              </a:pathLst>
            </a:custGeom>
            <a:noFill/>
            <a:ln w="9525" cap="rnd" cmpd="sng">
              <a:solidFill>
                <a:srgbClr val="77D4C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1868;p20">
              <a:extLst>
                <a:ext uri="{FF2B5EF4-FFF2-40B4-BE49-F238E27FC236}">
                  <a16:creationId xmlns:a16="http://schemas.microsoft.com/office/drawing/2014/main" id="{9FC6939C-848B-CC1E-195E-8CFE0E692C64}"/>
                </a:ext>
              </a:extLst>
            </p:cNvPr>
            <p:cNvSpPr/>
            <p:nvPr/>
          </p:nvSpPr>
          <p:spPr>
            <a:xfrm>
              <a:off x="390439" y="838353"/>
              <a:ext cx="19436" cy="9913"/>
            </a:xfrm>
            <a:custGeom>
              <a:avLst/>
              <a:gdLst/>
              <a:ahLst/>
              <a:cxnLst/>
              <a:rect l="l" t="t" r="r" b="b"/>
              <a:pathLst>
                <a:path w="149" h="76" fill="none" extrusionOk="0">
                  <a:moveTo>
                    <a:pt x="148" y="75"/>
                  </a:moveTo>
                  <a:cubicBezTo>
                    <a:pt x="99" y="63"/>
                    <a:pt x="49" y="38"/>
                    <a:pt x="0" y="1"/>
                  </a:cubicBezTo>
                </a:path>
              </a:pathLst>
            </a:custGeom>
            <a:noFill/>
            <a:ln w="9525" cap="rnd" cmpd="sng">
              <a:solidFill>
                <a:srgbClr val="77D4C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1869;p20">
              <a:extLst>
                <a:ext uri="{FF2B5EF4-FFF2-40B4-BE49-F238E27FC236}">
                  <a16:creationId xmlns:a16="http://schemas.microsoft.com/office/drawing/2014/main" id="{24F42EF5-670D-EB67-5DB3-F0A30E4596CC}"/>
                </a:ext>
              </a:extLst>
            </p:cNvPr>
            <p:cNvSpPr/>
            <p:nvPr/>
          </p:nvSpPr>
          <p:spPr>
            <a:xfrm>
              <a:off x="1908477" y="656262"/>
              <a:ext cx="87264" cy="82308"/>
            </a:xfrm>
            <a:custGeom>
              <a:avLst/>
              <a:gdLst/>
              <a:ahLst/>
              <a:cxnLst/>
              <a:rect l="l" t="t" r="r" b="b"/>
              <a:pathLst>
                <a:path w="669" h="631" fill="none" extrusionOk="0">
                  <a:moveTo>
                    <a:pt x="125" y="13"/>
                  </a:moveTo>
                  <a:cubicBezTo>
                    <a:pt x="310" y="1"/>
                    <a:pt x="557" y="26"/>
                    <a:pt x="619" y="211"/>
                  </a:cubicBezTo>
                  <a:cubicBezTo>
                    <a:pt x="668" y="347"/>
                    <a:pt x="569" y="507"/>
                    <a:pt x="446" y="569"/>
                  </a:cubicBezTo>
                  <a:cubicBezTo>
                    <a:pt x="310" y="631"/>
                    <a:pt x="149" y="631"/>
                    <a:pt x="1" y="631"/>
                  </a:cubicBezTo>
                </a:path>
              </a:pathLst>
            </a:custGeom>
            <a:noFill/>
            <a:ln w="9525" cap="rnd" cmpd="sng">
              <a:solidFill>
                <a:srgbClr val="77D4C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2" name="Google Shape;163;p23">
            <a:extLst>
              <a:ext uri="{FF2B5EF4-FFF2-40B4-BE49-F238E27FC236}">
                <a16:creationId xmlns:a16="http://schemas.microsoft.com/office/drawing/2014/main" id="{89C88C41-3958-606F-1C97-E47CF330983A}"/>
              </a:ext>
            </a:extLst>
          </p:cNvPr>
          <p:cNvSpPr/>
          <p:nvPr userDrawn="1"/>
        </p:nvSpPr>
        <p:spPr>
          <a:xfrm>
            <a:off x="1639092" y="241734"/>
            <a:ext cx="4281490" cy="1591799"/>
          </a:xfrm>
          <a:custGeom>
            <a:avLst/>
            <a:gdLst/>
            <a:ahLst/>
            <a:cxnLst/>
            <a:rect l="l" t="t" r="r" b="b"/>
            <a:pathLst>
              <a:path w="261674" h="177363" extrusionOk="0">
                <a:moveTo>
                  <a:pt x="1300" y="102929"/>
                </a:moveTo>
                <a:cubicBezTo>
                  <a:pt x="-270" y="86533"/>
                  <a:pt x="-1110" y="65092"/>
                  <a:pt x="2927" y="51033"/>
                </a:cubicBezTo>
                <a:cubicBezTo>
                  <a:pt x="6964" y="36974"/>
                  <a:pt x="12851" y="26574"/>
                  <a:pt x="25524" y="18573"/>
                </a:cubicBezTo>
                <a:cubicBezTo>
                  <a:pt x="38197" y="10572"/>
                  <a:pt x="55473" y="5929"/>
                  <a:pt x="78966" y="3027"/>
                </a:cubicBezTo>
                <a:cubicBezTo>
                  <a:pt x="102459" y="125"/>
                  <a:pt x="140692" y="-1076"/>
                  <a:pt x="166483" y="1160"/>
                </a:cubicBezTo>
                <a:cubicBezTo>
                  <a:pt x="192274" y="3396"/>
                  <a:pt x="218505" y="8117"/>
                  <a:pt x="233710" y="16442"/>
                </a:cubicBezTo>
                <a:cubicBezTo>
                  <a:pt x="248915" y="24768"/>
                  <a:pt x="253136" y="38172"/>
                  <a:pt x="257713" y="51113"/>
                </a:cubicBezTo>
                <a:cubicBezTo>
                  <a:pt x="262290" y="64054"/>
                  <a:pt x="262031" y="79426"/>
                  <a:pt x="261173" y="94086"/>
                </a:cubicBezTo>
                <a:cubicBezTo>
                  <a:pt x="260315" y="108747"/>
                  <a:pt x="257840" y="127442"/>
                  <a:pt x="252564" y="139076"/>
                </a:cubicBezTo>
                <a:cubicBezTo>
                  <a:pt x="247288" y="150710"/>
                  <a:pt x="241252" y="157796"/>
                  <a:pt x="229519" y="163889"/>
                </a:cubicBezTo>
                <a:cubicBezTo>
                  <a:pt x="217786" y="169983"/>
                  <a:pt x="201711" y="173485"/>
                  <a:pt x="182166" y="175637"/>
                </a:cubicBezTo>
                <a:cubicBezTo>
                  <a:pt x="162621" y="177789"/>
                  <a:pt x="133946" y="177615"/>
                  <a:pt x="112247" y="176800"/>
                </a:cubicBezTo>
                <a:cubicBezTo>
                  <a:pt x="90548" y="175985"/>
                  <a:pt x="68623" y="175312"/>
                  <a:pt x="51973" y="170747"/>
                </a:cubicBezTo>
                <a:cubicBezTo>
                  <a:pt x="35323" y="166182"/>
                  <a:pt x="20795" y="160714"/>
                  <a:pt x="12349" y="149411"/>
                </a:cubicBezTo>
                <a:cubicBezTo>
                  <a:pt x="3904" y="138108"/>
                  <a:pt x="2870" y="119325"/>
                  <a:pt x="1300" y="102929"/>
                </a:cubicBezTo>
                <a:close/>
              </a:path>
            </a:pathLst>
          </a:custGeom>
          <a:solidFill>
            <a:srgbClr val="7CCCC0"/>
          </a:solidFill>
          <a:ln>
            <a:noFill/>
          </a:ln>
        </p:spPr>
        <p:txBody>
          <a:bodyPr/>
          <a:lstStyle/>
          <a:p>
            <a:endParaRPr lang="fr-FR"/>
          </a:p>
        </p:txBody>
      </p:sp>
      <p:sp>
        <p:nvSpPr>
          <p:cNvPr id="43" name="Google Shape;166;p23">
            <a:extLst>
              <a:ext uri="{FF2B5EF4-FFF2-40B4-BE49-F238E27FC236}">
                <a16:creationId xmlns:a16="http://schemas.microsoft.com/office/drawing/2014/main" id="{969447B1-8E90-8515-DF17-980330C25DD2}"/>
              </a:ext>
            </a:extLst>
          </p:cNvPr>
          <p:cNvSpPr/>
          <p:nvPr userDrawn="1"/>
        </p:nvSpPr>
        <p:spPr>
          <a:xfrm rot="11176405" flipH="1">
            <a:off x="6110020" y="485054"/>
            <a:ext cx="118565" cy="147303"/>
          </a:xfrm>
          <a:custGeom>
            <a:avLst/>
            <a:gdLst/>
            <a:ahLst/>
            <a:cxnLst/>
            <a:rect l="l" t="t" r="r" b="b"/>
            <a:pathLst>
              <a:path w="980" h="1247" extrusionOk="0">
                <a:moveTo>
                  <a:pt x="543" y="1"/>
                </a:moveTo>
                <a:cubicBezTo>
                  <a:pt x="216" y="1"/>
                  <a:pt x="55" y="205"/>
                  <a:pt x="0" y="533"/>
                </a:cubicBezTo>
                <a:cubicBezTo>
                  <a:pt x="83" y="809"/>
                  <a:pt x="60" y="1157"/>
                  <a:pt x="446" y="1243"/>
                </a:cubicBezTo>
                <a:cubicBezTo>
                  <a:pt x="455" y="1245"/>
                  <a:pt x="465" y="1246"/>
                  <a:pt x="474" y="1246"/>
                </a:cubicBezTo>
                <a:cubicBezTo>
                  <a:pt x="683" y="1246"/>
                  <a:pt x="980" y="776"/>
                  <a:pt x="977" y="443"/>
                </a:cubicBezTo>
                <a:cubicBezTo>
                  <a:pt x="977" y="180"/>
                  <a:pt x="844" y="15"/>
                  <a:pt x="575" y="1"/>
                </a:cubicBezTo>
                <a:cubicBezTo>
                  <a:pt x="564" y="1"/>
                  <a:pt x="553" y="1"/>
                  <a:pt x="543" y="1"/>
                </a:cubicBezTo>
                <a:close/>
              </a:path>
            </a:pathLst>
          </a:custGeom>
          <a:solidFill>
            <a:srgbClr val="77D4C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" name="Google Shape;167;p23">
            <a:extLst>
              <a:ext uri="{FF2B5EF4-FFF2-40B4-BE49-F238E27FC236}">
                <a16:creationId xmlns:a16="http://schemas.microsoft.com/office/drawing/2014/main" id="{736A0985-BBAB-6CB5-97A3-B4F84625564D}"/>
              </a:ext>
            </a:extLst>
          </p:cNvPr>
          <p:cNvSpPr/>
          <p:nvPr userDrawn="1"/>
        </p:nvSpPr>
        <p:spPr>
          <a:xfrm rot="11176405" flipH="1">
            <a:off x="6021190" y="293349"/>
            <a:ext cx="90496" cy="70994"/>
          </a:xfrm>
          <a:custGeom>
            <a:avLst/>
            <a:gdLst/>
            <a:ahLst/>
            <a:cxnLst/>
            <a:rect l="l" t="t" r="r" b="b"/>
            <a:pathLst>
              <a:path w="748" h="601" extrusionOk="0">
                <a:moveTo>
                  <a:pt x="305" y="0"/>
                </a:moveTo>
                <a:cubicBezTo>
                  <a:pt x="279" y="0"/>
                  <a:pt x="250" y="5"/>
                  <a:pt x="219" y="15"/>
                </a:cubicBezTo>
                <a:cubicBezTo>
                  <a:pt x="0" y="84"/>
                  <a:pt x="20" y="263"/>
                  <a:pt x="53" y="496"/>
                </a:cubicBezTo>
                <a:cubicBezTo>
                  <a:pt x="73" y="489"/>
                  <a:pt x="94" y="486"/>
                  <a:pt x="114" y="486"/>
                </a:cubicBezTo>
                <a:cubicBezTo>
                  <a:pt x="239" y="486"/>
                  <a:pt x="352" y="600"/>
                  <a:pt x="479" y="600"/>
                </a:cubicBezTo>
                <a:cubicBezTo>
                  <a:pt x="531" y="600"/>
                  <a:pt x="586" y="581"/>
                  <a:pt x="644" y="526"/>
                </a:cubicBezTo>
                <a:cubicBezTo>
                  <a:pt x="747" y="430"/>
                  <a:pt x="647" y="320"/>
                  <a:pt x="591" y="231"/>
                </a:cubicBezTo>
                <a:cubicBezTo>
                  <a:pt x="519" y="117"/>
                  <a:pt x="440" y="0"/>
                  <a:pt x="305" y="0"/>
                </a:cubicBezTo>
                <a:close/>
              </a:path>
            </a:pathLst>
          </a:custGeom>
          <a:solidFill>
            <a:srgbClr val="77D4C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5" name="Google Shape;168;p23">
            <a:extLst>
              <a:ext uri="{FF2B5EF4-FFF2-40B4-BE49-F238E27FC236}">
                <a16:creationId xmlns:a16="http://schemas.microsoft.com/office/drawing/2014/main" id="{959A02BE-3ED2-F07E-622E-26C8E8A9C791}"/>
              </a:ext>
            </a:extLst>
          </p:cNvPr>
          <p:cNvSpPr/>
          <p:nvPr userDrawn="1"/>
        </p:nvSpPr>
        <p:spPr>
          <a:xfrm rot="11176405" flipH="1">
            <a:off x="6059019" y="812014"/>
            <a:ext cx="61218" cy="78318"/>
          </a:xfrm>
          <a:custGeom>
            <a:avLst/>
            <a:gdLst/>
            <a:ahLst/>
            <a:cxnLst/>
            <a:rect l="l" t="t" r="r" b="b"/>
            <a:pathLst>
              <a:path w="506" h="663" extrusionOk="0">
                <a:moveTo>
                  <a:pt x="323" y="0"/>
                </a:moveTo>
                <a:cubicBezTo>
                  <a:pt x="283" y="0"/>
                  <a:pt x="241" y="13"/>
                  <a:pt x="207" y="41"/>
                </a:cubicBezTo>
                <a:cubicBezTo>
                  <a:pt x="1" y="197"/>
                  <a:pt x="4" y="403"/>
                  <a:pt x="124" y="662"/>
                </a:cubicBezTo>
                <a:cubicBezTo>
                  <a:pt x="416" y="549"/>
                  <a:pt x="505" y="353"/>
                  <a:pt x="472" y="124"/>
                </a:cubicBezTo>
                <a:cubicBezTo>
                  <a:pt x="462" y="43"/>
                  <a:pt x="395" y="0"/>
                  <a:pt x="323" y="0"/>
                </a:cubicBezTo>
                <a:close/>
              </a:path>
            </a:pathLst>
          </a:custGeom>
          <a:solidFill>
            <a:srgbClr val="77D4C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6" name="Google Shape;170;p23">
            <a:extLst>
              <a:ext uri="{FF2B5EF4-FFF2-40B4-BE49-F238E27FC236}">
                <a16:creationId xmlns:a16="http://schemas.microsoft.com/office/drawing/2014/main" id="{2C366C6A-0E53-D214-7210-8DB83F9B0FC3}"/>
              </a:ext>
            </a:extLst>
          </p:cNvPr>
          <p:cNvSpPr/>
          <p:nvPr userDrawn="1"/>
        </p:nvSpPr>
        <p:spPr>
          <a:xfrm rot="3740636" flipH="1">
            <a:off x="1259063" y="907706"/>
            <a:ext cx="160184" cy="189589"/>
          </a:xfrm>
          <a:custGeom>
            <a:avLst/>
            <a:gdLst/>
            <a:ahLst/>
            <a:cxnLst/>
            <a:rect l="l" t="t" r="r" b="b"/>
            <a:pathLst>
              <a:path w="1356" h="1567" extrusionOk="0">
                <a:moveTo>
                  <a:pt x="685" y="1"/>
                </a:moveTo>
                <a:cubicBezTo>
                  <a:pt x="353" y="1"/>
                  <a:pt x="71" y="270"/>
                  <a:pt x="37" y="635"/>
                </a:cubicBezTo>
                <a:cubicBezTo>
                  <a:pt x="0" y="1040"/>
                  <a:pt x="362" y="1542"/>
                  <a:pt x="707" y="1565"/>
                </a:cubicBezTo>
                <a:cubicBezTo>
                  <a:pt x="715" y="1566"/>
                  <a:pt x="723" y="1566"/>
                  <a:pt x="731" y="1566"/>
                </a:cubicBezTo>
                <a:cubicBezTo>
                  <a:pt x="1017" y="1566"/>
                  <a:pt x="1274" y="1217"/>
                  <a:pt x="1315" y="765"/>
                </a:cubicBezTo>
                <a:cubicBezTo>
                  <a:pt x="1355" y="363"/>
                  <a:pt x="1116" y="44"/>
                  <a:pt x="747" y="4"/>
                </a:cubicBezTo>
                <a:cubicBezTo>
                  <a:pt x="726" y="2"/>
                  <a:pt x="706" y="1"/>
                  <a:pt x="685" y="1"/>
                </a:cubicBezTo>
                <a:close/>
              </a:path>
            </a:pathLst>
          </a:custGeom>
          <a:solidFill>
            <a:srgbClr val="77D4C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" name="Google Shape;171;p23">
            <a:extLst>
              <a:ext uri="{FF2B5EF4-FFF2-40B4-BE49-F238E27FC236}">
                <a16:creationId xmlns:a16="http://schemas.microsoft.com/office/drawing/2014/main" id="{1E135092-E248-E708-EB59-C7BA849DE139}"/>
              </a:ext>
            </a:extLst>
          </p:cNvPr>
          <p:cNvSpPr/>
          <p:nvPr userDrawn="1"/>
        </p:nvSpPr>
        <p:spPr>
          <a:xfrm rot="3740636" flipH="1">
            <a:off x="1699832" y="293172"/>
            <a:ext cx="115767" cy="150874"/>
          </a:xfrm>
          <a:custGeom>
            <a:avLst/>
            <a:gdLst/>
            <a:ahLst/>
            <a:cxnLst/>
            <a:rect l="l" t="t" r="r" b="b"/>
            <a:pathLst>
              <a:path w="980" h="1247" extrusionOk="0">
                <a:moveTo>
                  <a:pt x="543" y="1"/>
                </a:moveTo>
                <a:cubicBezTo>
                  <a:pt x="216" y="1"/>
                  <a:pt x="55" y="205"/>
                  <a:pt x="0" y="533"/>
                </a:cubicBezTo>
                <a:cubicBezTo>
                  <a:pt x="83" y="809"/>
                  <a:pt x="60" y="1157"/>
                  <a:pt x="446" y="1243"/>
                </a:cubicBezTo>
                <a:cubicBezTo>
                  <a:pt x="455" y="1245"/>
                  <a:pt x="465" y="1246"/>
                  <a:pt x="474" y="1246"/>
                </a:cubicBezTo>
                <a:cubicBezTo>
                  <a:pt x="683" y="1246"/>
                  <a:pt x="980" y="776"/>
                  <a:pt x="977" y="443"/>
                </a:cubicBezTo>
                <a:cubicBezTo>
                  <a:pt x="977" y="180"/>
                  <a:pt x="844" y="15"/>
                  <a:pt x="575" y="1"/>
                </a:cubicBezTo>
                <a:cubicBezTo>
                  <a:pt x="564" y="1"/>
                  <a:pt x="553" y="1"/>
                  <a:pt x="543" y="1"/>
                </a:cubicBezTo>
                <a:close/>
              </a:path>
            </a:pathLst>
          </a:custGeom>
          <a:solidFill>
            <a:srgbClr val="77D4C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" name="Google Shape;172;p23">
            <a:extLst>
              <a:ext uri="{FF2B5EF4-FFF2-40B4-BE49-F238E27FC236}">
                <a16:creationId xmlns:a16="http://schemas.microsoft.com/office/drawing/2014/main" id="{FE814BEB-F70A-69B0-BCE0-22E8696157E8}"/>
              </a:ext>
            </a:extLst>
          </p:cNvPr>
          <p:cNvSpPr/>
          <p:nvPr userDrawn="1"/>
        </p:nvSpPr>
        <p:spPr>
          <a:xfrm rot="3740636" flipH="1">
            <a:off x="1341295" y="547961"/>
            <a:ext cx="88360" cy="72715"/>
          </a:xfrm>
          <a:custGeom>
            <a:avLst/>
            <a:gdLst/>
            <a:ahLst/>
            <a:cxnLst/>
            <a:rect l="l" t="t" r="r" b="b"/>
            <a:pathLst>
              <a:path w="748" h="601" extrusionOk="0">
                <a:moveTo>
                  <a:pt x="305" y="0"/>
                </a:moveTo>
                <a:cubicBezTo>
                  <a:pt x="279" y="0"/>
                  <a:pt x="250" y="5"/>
                  <a:pt x="219" y="15"/>
                </a:cubicBezTo>
                <a:cubicBezTo>
                  <a:pt x="0" y="84"/>
                  <a:pt x="20" y="263"/>
                  <a:pt x="53" y="496"/>
                </a:cubicBezTo>
                <a:cubicBezTo>
                  <a:pt x="73" y="489"/>
                  <a:pt x="94" y="486"/>
                  <a:pt x="114" y="486"/>
                </a:cubicBezTo>
                <a:cubicBezTo>
                  <a:pt x="239" y="486"/>
                  <a:pt x="352" y="600"/>
                  <a:pt x="479" y="600"/>
                </a:cubicBezTo>
                <a:cubicBezTo>
                  <a:pt x="531" y="600"/>
                  <a:pt x="586" y="581"/>
                  <a:pt x="644" y="526"/>
                </a:cubicBezTo>
                <a:cubicBezTo>
                  <a:pt x="747" y="430"/>
                  <a:pt x="647" y="320"/>
                  <a:pt x="591" y="231"/>
                </a:cubicBezTo>
                <a:cubicBezTo>
                  <a:pt x="519" y="117"/>
                  <a:pt x="440" y="0"/>
                  <a:pt x="305" y="0"/>
                </a:cubicBezTo>
                <a:close/>
              </a:path>
            </a:pathLst>
          </a:custGeom>
          <a:solidFill>
            <a:srgbClr val="77D4C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9" name="Espace réservé du texte 32">
            <a:extLst>
              <a:ext uri="{FF2B5EF4-FFF2-40B4-BE49-F238E27FC236}">
                <a16:creationId xmlns:a16="http://schemas.microsoft.com/office/drawing/2014/main" id="{4D252C24-226D-5103-86B0-A1875F65E138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1636473" y="492190"/>
            <a:ext cx="4281490" cy="59289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lang="fr-FR" sz="2800" kern="1200" smtClean="0">
                <a:solidFill>
                  <a:schemeClr val="bg1"/>
                </a:solidFill>
                <a:latin typeface="The Bold Font" pitchFamily="2" charset="0"/>
                <a:ea typeface="+mn-ea"/>
                <a:cs typeface="+mn-cs"/>
              </a:defRPr>
            </a:lvl1pPr>
          </a:lstStyle>
          <a:p>
            <a:pPr lvl="0"/>
            <a:r>
              <a:rPr lang="fr-FR"/>
              <a:t>Menu de XXXXXXX</a:t>
            </a:r>
          </a:p>
        </p:txBody>
      </p:sp>
      <p:sp>
        <p:nvSpPr>
          <p:cNvPr id="50" name="Espace réservé du texte 9">
            <a:extLst>
              <a:ext uri="{FF2B5EF4-FFF2-40B4-BE49-F238E27FC236}">
                <a16:creationId xmlns:a16="http://schemas.microsoft.com/office/drawing/2014/main" id="{FFA938D8-C4AD-3AF1-D11B-21B60644F02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990724" y="1285461"/>
            <a:ext cx="3578225" cy="436563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>
                <a:solidFill>
                  <a:schemeClr val="bg1"/>
                </a:solidFill>
                <a:latin typeface="The Bold Font" pitchFamily="2" charset="0"/>
                <a:ea typeface="Roboto" pitchFamily="2" charset="0"/>
              </a:defRPr>
            </a:lvl1pPr>
          </a:lstStyle>
          <a:p>
            <a:pPr lvl="0"/>
            <a:r>
              <a:rPr lang="fr-FR"/>
              <a:t>du XXXX à XXXX</a:t>
            </a:r>
          </a:p>
        </p:txBody>
      </p:sp>
    </p:spTree>
    <p:extLst>
      <p:ext uri="{BB962C8B-B14F-4D97-AF65-F5344CB8AC3E}">
        <p14:creationId xmlns:p14="http://schemas.microsoft.com/office/powerpoint/2010/main" val="23197373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 jours-ble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1584;p20">
            <a:extLst>
              <a:ext uri="{FF2B5EF4-FFF2-40B4-BE49-F238E27FC236}">
                <a16:creationId xmlns:a16="http://schemas.microsoft.com/office/drawing/2014/main" id="{3A1B0DD4-74E3-E373-1368-1A735BE15EF8}"/>
              </a:ext>
            </a:extLst>
          </p:cNvPr>
          <p:cNvSpPr/>
          <p:nvPr userDrawn="1"/>
        </p:nvSpPr>
        <p:spPr>
          <a:xfrm>
            <a:off x="-1475334" y="8708501"/>
            <a:ext cx="3868068" cy="3214172"/>
          </a:xfrm>
          <a:custGeom>
            <a:avLst/>
            <a:gdLst/>
            <a:ahLst/>
            <a:cxnLst/>
            <a:rect l="l" t="t" r="r" b="b"/>
            <a:pathLst>
              <a:path w="29654" h="24641" extrusionOk="0">
                <a:moveTo>
                  <a:pt x="10225" y="0"/>
                </a:moveTo>
                <a:cubicBezTo>
                  <a:pt x="9198" y="0"/>
                  <a:pt x="8171" y="249"/>
                  <a:pt x="7256" y="715"/>
                </a:cubicBezTo>
                <a:lnTo>
                  <a:pt x="7256" y="715"/>
                </a:lnTo>
                <a:lnTo>
                  <a:pt x="7413" y="602"/>
                </a:lnTo>
                <a:lnTo>
                  <a:pt x="7413" y="602"/>
                </a:lnTo>
                <a:cubicBezTo>
                  <a:pt x="4596" y="1331"/>
                  <a:pt x="2385" y="3666"/>
                  <a:pt x="1273" y="6359"/>
                </a:cubicBezTo>
                <a:cubicBezTo>
                  <a:pt x="148" y="9041"/>
                  <a:pt x="0" y="12043"/>
                  <a:pt x="223" y="14947"/>
                </a:cubicBezTo>
                <a:cubicBezTo>
                  <a:pt x="420" y="17517"/>
                  <a:pt x="1001" y="20272"/>
                  <a:pt x="2953" y="21952"/>
                </a:cubicBezTo>
                <a:cubicBezTo>
                  <a:pt x="3966" y="22829"/>
                  <a:pt x="5251" y="23324"/>
                  <a:pt x="6549" y="23694"/>
                </a:cubicBezTo>
                <a:cubicBezTo>
                  <a:pt x="8751" y="24329"/>
                  <a:pt x="11040" y="24641"/>
                  <a:pt x="13329" y="24641"/>
                </a:cubicBezTo>
                <a:cubicBezTo>
                  <a:pt x="17462" y="24641"/>
                  <a:pt x="21597" y="23623"/>
                  <a:pt x="25230" y="21643"/>
                </a:cubicBezTo>
                <a:cubicBezTo>
                  <a:pt x="26960" y="20704"/>
                  <a:pt x="28690" y="19407"/>
                  <a:pt x="29184" y="17504"/>
                </a:cubicBezTo>
                <a:cubicBezTo>
                  <a:pt x="29653" y="15774"/>
                  <a:pt x="28937" y="13884"/>
                  <a:pt x="27701" y="12587"/>
                </a:cubicBezTo>
                <a:cubicBezTo>
                  <a:pt x="26478" y="11289"/>
                  <a:pt x="24785" y="10511"/>
                  <a:pt x="23068" y="10004"/>
                </a:cubicBezTo>
                <a:cubicBezTo>
                  <a:pt x="20770" y="9337"/>
                  <a:pt x="18039" y="8855"/>
                  <a:pt x="16952" y="6718"/>
                </a:cubicBezTo>
                <a:cubicBezTo>
                  <a:pt x="16581" y="5989"/>
                  <a:pt x="16482" y="5149"/>
                  <a:pt x="16223" y="4370"/>
                </a:cubicBezTo>
                <a:cubicBezTo>
                  <a:pt x="15543" y="2319"/>
                  <a:pt x="13764" y="676"/>
                  <a:pt x="11664" y="169"/>
                </a:cubicBezTo>
                <a:cubicBezTo>
                  <a:pt x="11192" y="56"/>
                  <a:pt x="10709" y="0"/>
                  <a:pt x="10225" y="0"/>
                </a:cubicBezTo>
                <a:close/>
              </a:path>
            </a:pathLst>
          </a:custGeom>
          <a:solidFill>
            <a:srgbClr val="FFEAC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61" name="Google Shape;1836;p20">
            <a:extLst>
              <a:ext uri="{FF2B5EF4-FFF2-40B4-BE49-F238E27FC236}">
                <a16:creationId xmlns:a16="http://schemas.microsoft.com/office/drawing/2014/main" id="{0BD5CFAA-7452-69E9-5392-8F4781A60E2F}"/>
              </a:ext>
            </a:extLst>
          </p:cNvPr>
          <p:cNvGrpSpPr/>
          <p:nvPr userDrawn="1"/>
        </p:nvGrpSpPr>
        <p:grpSpPr>
          <a:xfrm rot="2305015">
            <a:off x="-526123" y="9703947"/>
            <a:ext cx="1835790" cy="1208773"/>
            <a:chOff x="-275187" y="9132000"/>
            <a:chExt cx="1835790" cy="1208773"/>
          </a:xfrm>
          <a:solidFill>
            <a:srgbClr val="7CCCC0"/>
          </a:solidFill>
        </p:grpSpPr>
        <p:sp>
          <p:nvSpPr>
            <p:cNvPr id="62" name="Google Shape;1837;p20">
              <a:extLst>
                <a:ext uri="{FF2B5EF4-FFF2-40B4-BE49-F238E27FC236}">
                  <a16:creationId xmlns:a16="http://schemas.microsoft.com/office/drawing/2014/main" id="{135CB95B-0560-37A5-1DC3-9D6C8B983ACE}"/>
                </a:ext>
              </a:extLst>
            </p:cNvPr>
            <p:cNvSpPr/>
            <p:nvPr/>
          </p:nvSpPr>
          <p:spPr>
            <a:xfrm>
              <a:off x="-275187" y="9483140"/>
              <a:ext cx="298186" cy="203356"/>
            </a:xfrm>
            <a:custGeom>
              <a:avLst/>
              <a:gdLst/>
              <a:ahLst/>
              <a:cxnLst/>
              <a:rect l="l" t="t" r="r" b="b"/>
              <a:pathLst>
                <a:path w="2286" h="1559" extrusionOk="0">
                  <a:moveTo>
                    <a:pt x="1913" y="0"/>
                  </a:moveTo>
                  <a:cubicBezTo>
                    <a:pt x="1668" y="0"/>
                    <a:pt x="1279" y="153"/>
                    <a:pt x="890" y="421"/>
                  </a:cubicBezTo>
                  <a:cubicBezTo>
                    <a:pt x="334" y="804"/>
                    <a:pt x="0" y="1274"/>
                    <a:pt x="136" y="1471"/>
                  </a:cubicBezTo>
                  <a:cubicBezTo>
                    <a:pt x="177" y="1531"/>
                    <a:pt x="256" y="1559"/>
                    <a:pt x="361" y="1559"/>
                  </a:cubicBezTo>
                  <a:cubicBezTo>
                    <a:pt x="606" y="1559"/>
                    <a:pt x="995" y="1406"/>
                    <a:pt x="1384" y="1138"/>
                  </a:cubicBezTo>
                  <a:cubicBezTo>
                    <a:pt x="1940" y="755"/>
                    <a:pt x="2286" y="285"/>
                    <a:pt x="2138" y="88"/>
                  </a:cubicBezTo>
                  <a:cubicBezTo>
                    <a:pt x="2097" y="28"/>
                    <a:pt x="2018" y="0"/>
                    <a:pt x="191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" name="Google Shape;1838;p20">
              <a:extLst>
                <a:ext uri="{FF2B5EF4-FFF2-40B4-BE49-F238E27FC236}">
                  <a16:creationId xmlns:a16="http://schemas.microsoft.com/office/drawing/2014/main" id="{A60463CA-228B-78BF-5479-71DD536063A2}"/>
                </a:ext>
              </a:extLst>
            </p:cNvPr>
            <p:cNvSpPr/>
            <p:nvPr/>
          </p:nvSpPr>
          <p:spPr>
            <a:xfrm>
              <a:off x="896408" y="9166175"/>
              <a:ext cx="298316" cy="204530"/>
            </a:xfrm>
            <a:custGeom>
              <a:avLst/>
              <a:gdLst/>
              <a:ahLst/>
              <a:cxnLst/>
              <a:rect l="l" t="t" r="r" b="b"/>
              <a:pathLst>
                <a:path w="2287" h="1568" extrusionOk="0">
                  <a:moveTo>
                    <a:pt x="1913" y="0"/>
                  </a:moveTo>
                  <a:cubicBezTo>
                    <a:pt x="1664" y="0"/>
                    <a:pt x="1274" y="153"/>
                    <a:pt x="890" y="417"/>
                  </a:cubicBezTo>
                  <a:cubicBezTo>
                    <a:pt x="334" y="800"/>
                    <a:pt x="1" y="1282"/>
                    <a:pt x="137" y="1480"/>
                  </a:cubicBezTo>
                  <a:cubicBezTo>
                    <a:pt x="177" y="1539"/>
                    <a:pt x="257" y="1567"/>
                    <a:pt x="364" y="1567"/>
                  </a:cubicBezTo>
                  <a:cubicBezTo>
                    <a:pt x="613" y="1567"/>
                    <a:pt x="1008" y="1414"/>
                    <a:pt x="1397" y="1146"/>
                  </a:cubicBezTo>
                  <a:cubicBezTo>
                    <a:pt x="1941" y="763"/>
                    <a:pt x="2286" y="294"/>
                    <a:pt x="2151" y="96"/>
                  </a:cubicBezTo>
                  <a:cubicBezTo>
                    <a:pt x="2108" y="31"/>
                    <a:pt x="2025" y="0"/>
                    <a:pt x="191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" name="Google Shape;1839;p20">
              <a:extLst>
                <a:ext uri="{FF2B5EF4-FFF2-40B4-BE49-F238E27FC236}">
                  <a16:creationId xmlns:a16="http://schemas.microsoft.com/office/drawing/2014/main" id="{4018D6FF-B15E-7C48-DD02-67A15E30EAA7}"/>
                </a:ext>
              </a:extLst>
            </p:cNvPr>
            <p:cNvSpPr/>
            <p:nvPr/>
          </p:nvSpPr>
          <p:spPr>
            <a:xfrm>
              <a:off x="-214011" y="10002023"/>
              <a:ext cx="298316" cy="203486"/>
            </a:xfrm>
            <a:custGeom>
              <a:avLst/>
              <a:gdLst/>
              <a:ahLst/>
              <a:cxnLst/>
              <a:rect l="l" t="t" r="r" b="b"/>
              <a:pathLst>
                <a:path w="2287" h="1560" extrusionOk="0">
                  <a:moveTo>
                    <a:pt x="1914" y="1"/>
                  </a:moveTo>
                  <a:cubicBezTo>
                    <a:pt x="1669" y="1"/>
                    <a:pt x="1279" y="154"/>
                    <a:pt x="890" y="422"/>
                  </a:cubicBezTo>
                  <a:cubicBezTo>
                    <a:pt x="334" y="805"/>
                    <a:pt x="1" y="1274"/>
                    <a:pt x="137" y="1472"/>
                  </a:cubicBezTo>
                  <a:cubicBezTo>
                    <a:pt x="177" y="1531"/>
                    <a:pt x="256" y="1559"/>
                    <a:pt x="361" y="1559"/>
                  </a:cubicBezTo>
                  <a:cubicBezTo>
                    <a:pt x="606" y="1559"/>
                    <a:pt x="995" y="1406"/>
                    <a:pt x="1385" y="1138"/>
                  </a:cubicBezTo>
                  <a:cubicBezTo>
                    <a:pt x="1941" y="755"/>
                    <a:pt x="2287" y="286"/>
                    <a:pt x="2138" y="88"/>
                  </a:cubicBezTo>
                  <a:cubicBezTo>
                    <a:pt x="2097" y="29"/>
                    <a:pt x="2019" y="1"/>
                    <a:pt x="1914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1840;p20">
              <a:extLst>
                <a:ext uri="{FF2B5EF4-FFF2-40B4-BE49-F238E27FC236}">
                  <a16:creationId xmlns:a16="http://schemas.microsoft.com/office/drawing/2014/main" id="{B787F976-50C7-4FEB-DE18-CDCE60F8A112}"/>
                </a:ext>
              </a:extLst>
            </p:cNvPr>
            <p:cNvSpPr/>
            <p:nvPr/>
          </p:nvSpPr>
          <p:spPr>
            <a:xfrm>
              <a:off x="545138" y="9483140"/>
              <a:ext cx="298186" cy="203356"/>
            </a:xfrm>
            <a:custGeom>
              <a:avLst/>
              <a:gdLst/>
              <a:ahLst/>
              <a:cxnLst/>
              <a:rect l="l" t="t" r="r" b="b"/>
              <a:pathLst>
                <a:path w="2286" h="1559" extrusionOk="0">
                  <a:moveTo>
                    <a:pt x="1923" y="0"/>
                  </a:moveTo>
                  <a:cubicBezTo>
                    <a:pt x="1674" y="0"/>
                    <a:pt x="1279" y="153"/>
                    <a:pt x="890" y="421"/>
                  </a:cubicBezTo>
                  <a:cubicBezTo>
                    <a:pt x="334" y="804"/>
                    <a:pt x="0" y="1274"/>
                    <a:pt x="136" y="1471"/>
                  </a:cubicBezTo>
                  <a:cubicBezTo>
                    <a:pt x="177" y="1531"/>
                    <a:pt x="257" y="1559"/>
                    <a:pt x="363" y="1559"/>
                  </a:cubicBezTo>
                  <a:cubicBezTo>
                    <a:pt x="612" y="1559"/>
                    <a:pt x="1007" y="1406"/>
                    <a:pt x="1396" y="1138"/>
                  </a:cubicBezTo>
                  <a:cubicBezTo>
                    <a:pt x="1952" y="755"/>
                    <a:pt x="2286" y="285"/>
                    <a:pt x="2150" y="88"/>
                  </a:cubicBezTo>
                  <a:cubicBezTo>
                    <a:pt x="2109" y="28"/>
                    <a:pt x="2029" y="0"/>
                    <a:pt x="192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" name="Google Shape;1841;p20">
              <a:extLst>
                <a:ext uri="{FF2B5EF4-FFF2-40B4-BE49-F238E27FC236}">
                  <a16:creationId xmlns:a16="http://schemas.microsoft.com/office/drawing/2014/main" id="{A22F8506-B6AC-9286-A707-9032EA9E3BEA}"/>
                </a:ext>
              </a:extLst>
            </p:cNvPr>
            <p:cNvSpPr/>
            <p:nvPr/>
          </p:nvSpPr>
          <p:spPr>
            <a:xfrm>
              <a:off x="482267" y="9823192"/>
              <a:ext cx="298316" cy="203356"/>
            </a:xfrm>
            <a:custGeom>
              <a:avLst/>
              <a:gdLst/>
              <a:ahLst/>
              <a:cxnLst/>
              <a:rect l="l" t="t" r="r" b="b"/>
              <a:pathLst>
                <a:path w="2287" h="1559" extrusionOk="0">
                  <a:moveTo>
                    <a:pt x="1926" y="0"/>
                  </a:moveTo>
                  <a:cubicBezTo>
                    <a:pt x="1680" y="0"/>
                    <a:pt x="1291" y="153"/>
                    <a:pt x="902" y="421"/>
                  </a:cubicBezTo>
                  <a:cubicBezTo>
                    <a:pt x="346" y="804"/>
                    <a:pt x="0" y="1274"/>
                    <a:pt x="136" y="1471"/>
                  </a:cubicBezTo>
                  <a:cubicBezTo>
                    <a:pt x="181" y="1531"/>
                    <a:pt x="262" y="1559"/>
                    <a:pt x="369" y="1559"/>
                  </a:cubicBezTo>
                  <a:cubicBezTo>
                    <a:pt x="618" y="1559"/>
                    <a:pt x="1007" y="1406"/>
                    <a:pt x="1397" y="1138"/>
                  </a:cubicBezTo>
                  <a:cubicBezTo>
                    <a:pt x="1953" y="755"/>
                    <a:pt x="2286" y="285"/>
                    <a:pt x="2150" y="88"/>
                  </a:cubicBezTo>
                  <a:cubicBezTo>
                    <a:pt x="2109" y="28"/>
                    <a:pt x="2031" y="0"/>
                    <a:pt x="19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" name="Google Shape;1842;p20">
              <a:extLst>
                <a:ext uri="{FF2B5EF4-FFF2-40B4-BE49-F238E27FC236}">
                  <a16:creationId xmlns:a16="http://schemas.microsoft.com/office/drawing/2014/main" id="{CFBC1493-F258-2B73-6595-E5E1A1EFD58F}"/>
                </a:ext>
              </a:extLst>
            </p:cNvPr>
            <p:cNvSpPr/>
            <p:nvPr/>
          </p:nvSpPr>
          <p:spPr>
            <a:xfrm>
              <a:off x="1262287" y="9595838"/>
              <a:ext cx="298316" cy="203486"/>
            </a:xfrm>
            <a:custGeom>
              <a:avLst/>
              <a:gdLst/>
              <a:ahLst/>
              <a:cxnLst/>
              <a:rect l="l" t="t" r="r" b="b"/>
              <a:pathLst>
                <a:path w="2287" h="1560" extrusionOk="0">
                  <a:moveTo>
                    <a:pt x="1918" y="1"/>
                  </a:moveTo>
                  <a:cubicBezTo>
                    <a:pt x="1668" y="1"/>
                    <a:pt x="1279" y="154"/>
                    <a:pt x="890" y="422"/>
                  </a:cubicBezTo>
                  <a:cubicBezTo>
                    <a:pt x="334" y="805"/>
                    <a:pt x="0" y="1275"/>
                    <a:pt x="136" y="1472"/>
                  </a:cubicBezTo>
                  <a:cubicBezTo>
                    <a:pt x="177" y="1532"/>
                    <a:pt x="256" y="1560"/>
                    <a:pt x="361" y="1560"/>
                  </a:cubicBezTo>
                  <a:cubicBezTo>
                    <a:pt x="606" y="1560"/>
                    <a:pt x="995" y="1407"/>
                    <a:pt x="1384" y="1139"/>
                  </a:cubicBezTo>
                  <a:cubicBezTo>
                    <a:pt x="1940" y="756"/>
                    <a:pt x="2286" y="286"/>
                    <a:pt x="2150" y="88"/>
                  </a:cubicBezTo>
                  <a:cubicBezTo>
                    <a:pt x="2106" y="29"/>
                    <a:pt x="2025" y="1"/>
                    <a:pt x="1918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" name="Google Shape;1843;p20">
              <a:extLst>
                <a:ext uri="{FF2B5EF4-FFF2-40B4-BE49-F238E27FC236}">
                  <a16:creationId xmlns:a16="http://schemas.microsoft.com/office/drawing/2014/main" id="{64A7C109-B65B-6A57-DDF5-DD5AB7BC7703}"/>
                </a:ext>
              </a:extLst>
            </p:cNvPr>
            <p:cNvSpPr/>
            <p:nvPr/>
          </p:nvSpPr>
          <p:spPr>
            <a:xfrm>
              <a:off x="222826" y="9613969"/>
              <a:ext cx="214443" cy="281881"/>
            </a:xfrm>
            <a:custGeom>
              <a:avLst/>
              <a:gdLst/>
              <a:ahLst/>
              <a:cxnLst/>
              <a:rect l="l" t="t" r="r" b="b"/>
              <a:pathLst>
                <a:path w="1644" h="2161" extrusionOk="0">
                  <a:moveTo>
                    <a:pt x="301" y="0"/>
                  </a:moveTo>
                  <a:cubicBezTo>
                    <a:pt x="267" y="0"/>
                    <a:pt x="237" y="8"/>
                    <a:pt x="210" y="24"/>
                  </a:cubicBezTo>
                  <a:cubicBezTo>
                    <a:pt x="0" y="147"/>
                    <a:pt x="99" y="716"/>
                    <a:pt x="445" y="1309"/>
                  </a:cubicBezTo>
                  <a:cubicBezTo>
                    <a:pt x="735" y="1814"/>
                    <a:pt x="1110" y="2160"/>
                    <a:pt x="1340" y="2160"/>
                  </a:cubicBezTo>
                  <a:cubicBezTo>
                    <a:pt x="1375" y="2160"/>
                    <a:pt x="1406" y="2152"/>
                    <a:pt x="1433" y="2136"/>
                  </a:cubicBezTo>
                  <a:cubicBezTo>
                    <a:pt x="1643" y="2025"/>
                    <a:pt x="1532" y="1445"/>
                    <a:pt x="1199" y="864"/>
                  </a:cubicBezTo>
                  <a:cubicBezTo>
                    <a:pt x="907" y="357"/>
                    <a:pt x="531" y="0"/>
                    <a:pt x="30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" name="Google Shape;1844;p20">
              <a:extLst>
                <a:ext uri="{FF2B5EF4-FFF2-40B4-BE49-F238E27FC236}">
                  <a16:creationId xmlns:a16="http://schemas.microsoft.com/office/drawing/2014/main" id="{F36631FC-E36B-CC58-0C44-FFC5E3455BFF}"/>
                </a:ext>
              </a:extLst>
            </p:cNvPr>
            <p:cNvSpPr/>
            <p:nvPr/>
          </p:nvSpPr>
          <p:spPr>
            <a:xfrm>
              <a:off x="530660" y="10127895"/>
              <a:ext cx="291794" cy="212878"/>
            </a:xfrm>
            <a:custGeom>
              <a:avLst/>
              <a:gdLst/>
              <a:ahLst/>
              <a:cxnLst/>
              <a:rect l="l" t="t" r="r" b="b"/>
              <a:pathLst>
                <a:path w="2237" h="1632" extrusionOk="0">
                  <a:moveTo>
                    <a:pt x="338" y="0"/>
                  </a:moveTo>
                  <a:cubicBezTo>
                    <a:pt x="246" y="0"/>
                    <a:pt x="176" y="24"/>
                    <a:pt x="136" y="74"/>
                  </a:cubicBezTo>
                  <a:cubicBezTo>
                    <a:pt x="0" y="272"/>
                    <a:pt x="309" y="754"/>
                    <a:pt x="853" y="1162"/>
                  </a:cubicBezTo>
                  <a:cubicBezTo>
                    <a:pt x="1240" y="1459"/>
                    <a:pt x="1640" y="1631"/>
                    <a:pt x="1886" y="1631"/>
                  </a:cubicBezTo>
                  <a:cubicBezTo>
                    <a:pt x="1978" y="1631"/>
                    <a:pt x="2048" y="1607"/>
                    <a:pt x="2088" y="1557"/>
                  </a:cubicBezTo>
                  <a:cubicBezTo>
                    <a:pt x="2236" y="1359"/>
                    <a:pt x="1915" y="878"/>
                    <a:pt x="1384" y="470"/>
                  </a:cubicBezTo>
                  <a:cubicBezTo>
                    <a:pt x="988" y="173"/>
                    <a:pt x="585" y="0"/>
                    <a:pt x="33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" name="Google Shape;1845;p20">
              <a:extLst>
                <a:ext uri="{FF2B5EF4-FFF2-40B4-BE49-F238E27FC236}">
                  <a16:creationId xmlns:a16="http://schemas.microsoft.com/office/drawing/2014/main" id="{2746F1BE-7745-EAAF-B420-F55B072FBABF}"/>
                </a:ext>
              </a:extLst>
            </p:cNvPr>
            <p:cNvSpPr/>
            <p:nvPr/>
          </p:nvSpPr>
          <p:spPr>
            <a:xfrm>
              <a:off x="785275" y="9998892"/>
              <a:ext cx="291794" cy="213661"/>
            </a:xfrm>
            <a:custGeom>
              <a:avLst/>
              <a:gdLst/>
              <a:ahLst/>
              <a:cxnLst/>
              <a:rect l="l" t="t" r="r" b="b"/>
              <a:pathLst>
                <a:path w="2237" h="1638" extrusionOk="0">
                  <a:moveTo>
                    <a:pt x="349" y="1"/>
                  </a:moveTo>
                  <a:cubicBezTo>
                    <a:pt x="258" y="1"/>
                    <a:pt x="189" y="25"/>
                    <a:pt x="148" y="75"/>
                  </a:cubicBezTo>
                  <a:cubicBezTo>
                    <a:pt x="0" y="273"/>
                    <a:pt x="321" y="755"/>
                    <a:pt x="853" y="1162"/>
                  </a:cubicBezTo>
                  <a:cubicBezTo>
                    <a:pt x="1239" y="1458"/>
                    <a:pt x="1637" y="1637"/>
                    <a:pt x="1884" y="1637"/>
                  </a:cubicBezTo>
                  <a:cubicBezTo>
                    <a:pt x="1977" y="1637"/>
                    <a:pt x="2048" y="1612"/>
                    <a:pt x="2088" y="1558"/>
                  </a:cubicBezTo>
                  <a:cubicBezTo>
                    <a:pt x="2237" y="1360"/>
                    <a:pt x="1915" y="878"/>
                    <a:pt x="1384" y="470"/>
                  </a:cubicBezTo>
                  <a:cubicBezTo>
                    <a:pt x="988" y="173"/>
                    <a:pt x="592" y="1"/>
                    <a:pt x="34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" name="Google Shape;1846;p20">
              <a:extLst>
                <a:ext uri="{FF2B5EF4-FFF2-40B4-BE49-F238E27FC236}">
                  <a16:creationId xmlns:a16="http://schemas.microsoft.com/office/drawing/2014/main" id="{4A5C1EE2-A4A0-8CF6-656C-2D411ACF5907}"/>
                </a:ext>
              </a:extLst>
            </p:cNvPr>
            <p:cNvSpPr/>
            <p:nvPr/>
          </p:nvSpPr>
          <p:spPr>
            <a:xfrm>
              <a:off x="785275" y="9704624"/>
              <a:ext cx="291794" cy="213922"/>
            </a:xfrm>
            <a:custGeom>
              <a:avLst/>
              <a:gdLst/>
              <a:ahLst/>
              <a:cxnLst/>
              <a:rect l="l" t="t" r="r" b="b"/>
              <a:pathLst>
                <a:path w="2237" h="1640" extrusionOk="0">
                  <a:moveTo>
                    <a:pt x="358" y="0"/>
                  </a:moveTo>
                  <a:cubicBezTo>
                    <a:pt x="263" y="0"/>
                    <a:pt x="190" y="27"/>
                    <a:pt x="148" y="82"/>
                  </a:cubicBezTo>
                  <a:cubicBezTo>
                    <a:pt x="0" y="268"/>
                    <a:pt x="321" y="762"/>
                    <a:pt x="853" y="1170"/>
                  </a:cubicBezTo>
                  <a:cubicBezTo>
                    <a:pt x="1240" y="1467"/>
                    <a:pt x="1640" y="1639"/>
                    <a:pt x="1886" y="1639"/>
                  </a:cubicBezTo>
                  <a:cubicBezTo>
                    <a:pt x="1978" y="1639"/>
                    <a:pt x="2048" y="1615"/>
                    <a:pt x="2088" y="1565"/>
                  </a:cubicBezTo>
                  <a:cubicBezTo>
                    <a:pt x="2237" y="1367"/>
                    <a:pt x="1915" y="885"/>
                    <a:pt x="1384" y="465"/>
                  </a:cubicBezTo>
                  <a:cubicBezTo>
                    <a:pt x="993" y="172"/>
                    <a:pt x="602" y="0"/>
                    <a:pt x="35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" name="Google Shape;1847;p20">
              <a:extLst>
                <a:ext uri="{FF2B5EF4-FFF2-40B4-BE49-F238E27FC236}">
                  <a16:creationId xmlns:a16="http://schemas.microsoft.com/office/drawing/2014/main" id="{44F1446C-1699-1957-B599-5770515E65C0}"/>
                </a:ext>
              </a:extLst>
            </p:cNvPr>
            <p:cNvSpPr/>
            <p:nvPr/>
          </p:nvSpPr>
          <p:spPr>
            <a:xfrm>
              <a:off x="986671" y="9503488"/>
              <a:ext cx="291794" cy="213530"/>
            </a:xfrm>
            <a:custGeom>
              <a:avLst/>
              <a:gdLst/>
              <a:ahLst/>
              <a:cxnLst/>
              <a:rect l="l" t="t" r="r" b="b"/>
              <a:pathLst>
                <a:path w="2237" h="1637" extrusionOk="0">
                  <a:moveTo>
                    <a:pt x="346" y="0"/>
                  </a:moveTo>
                  <a:cubicBezTo>
                    <a:pt x="255" y="0"/>
                    <a:pt x="186" y="26"/>
                    <a:pt x="149" y="80"/>
                  </a:cubicBezTo>
                  <a:cubicBezTo>
                    <a:pt x="1" y="278"/>
                    <a:pt x="310" y="759"/>
                    <a:pt x="853" y="1167"/>
                  </a:cubicBezTo>
                  <a:cubicBezTo>
                    <a:pt x="1240" y="1464"/>
                    <a:pt x="1641" y="1637"/>
                    <a:pt x="1887" y="1637"/>
                  </a:cubicBezTo>
                  <a:cubicBezTo>
                    <a:pt x="1978" y="1637"/>
                    <a:pt x="2048" y="1613"/>
                    <a:pt x="2089" y="1563"/>
                  </a:cubicBezTo>
                  <a:cubicBezTo>
                    <a:pt x="2237" y="1365"/>
                    <a:pt x="1916" y="883"/>
                    <a:pt x="1384" y="475"/>
                  </a:cubicBezTo>
                  <a:cubicBezTo>
                    <a:pt x="990" y="179"/>
                    <a:pt x="588" y="0"/>
                    <a:pt x="34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" name="Google Shape;1848;p20">
              <a:extLst>
                <a:ext uri="{FF2B5EF4-FFF2-40B4-BE49-F238E27FC236}">
                  <a16:creationId xmlns:a16="http://schemas.microsoft.com/office/drawing/2014/main" id="{434D891F-1716-74F6-655B-44E3BC292F4D}"/>
                </a:ext>
              </a:extLst>
            </p:cNvPr>
            <p:cNvSpPr/>
            <p:nvPr/>
          </p:nvSpPr>
          <p:spPr>
            <a:xfrm>
              <a:off x="1239721" y="9251090"/>
              <a:ext cx="291794" cy="213661"/>
            </a:xfrm>
            <a:custGeom>
              <a:avLst/>
              <a:gdLst/>
              <a:ahLst/>
              <a:cxnLst/>
              <a:rect l="l" t="t" r="r" b="b"/>
              <a:pathLst>
                <a:path w="2237" h="1638" extrusionOk="0">
                  <a:moveTo>
                    <a:pt x="339" y="1"/>
                  </a:moveTo>
                  <a:cubicBezTo>
                    <a:pt x="247" y="1"/>
                    <a:pt x="177" y="25"/>
                    <a:pt x="136" y="75"/>
                  </a:cubicBezTo>
                  <a:cubicBezTo>
                    <a:pt x="0" y="273"/>
                    <a:pt x="309" y="755"/>
                    <a:pt x="853" y="1162"/>
                  </a:cubicBezTo>
                  <a:cubicBezTo>
                    <a:pt x="1239" y="1458"/>
                    <a:pt x="1638" y="1637"/>
                    <a:pt x="1884" y="1637"/>
                  </a:cubicBezTo>
                  <a:cubicBezTo>
                    <a:pt x="1977" y="1637"/>
                    <a:pt x="2048" y="1612"/>
                    <a:pt x="2089" y="1558"/>
                  </a:cubicBezTo>
                  <a:cubicBezTo>
                    <a:pt x="2237" y="1360"/>
                    <a:pt x="1916" y="878"/>
                    <a:pt x="1384" y="470"/>
                  </a:cubicBezTo>
                  <a:cubicBezTo>
                    <a:pt x="988" y="173"/>
                    <a:pt x="585" y="1"/>
                    <a:pt x="33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" name="Google Shape;1849;p20">
              <a:extLst>
                <a:ext uri="{FF2B5EF4-FFF2-40B4-BE49-F238E27FC236}">
                  <a16:creationId xmlns:a16="http://schemas.microsoft.com/office/drawing/2014/main" id="{C9E684D1-088F-9A64-D9BE-DEF9424B8174}"/>
                </a:ext>
              </a:extLst>
            </p:cNvPr>
            <p:cNvSpPr/>
            <p:nvPr/>
          </p:nvSpPr>
          <p:spPr>
            <a:xfrm>
              <a:off x="511224" y="9218220"/>
              <a:ext cx="291925" cy="213530"/>
            </a:xfrm>
            <a:custGeom>
              <a:avLst/>
              <a:gdLst/>
              <a:ahLst/>
              <a:cxnLst/>
              <a:rect l="l" t="t" r="r" b="b"/>
              <a:pathLst>
                <a:path w="2238" h="1637" extrusionOk="0">
                  <a:moveTo>
                    <a:pt x="354" y="0"/>
                  </a:moveTo>
                  <a:cubicBezTo>
                    <a:pt x="261" y="0"/>
                    <a:pt x="190" y="26"/>
                    <a:pt x="149" y="80"/>
                  </a:cubicBezTo>
                  <a:cubicBezTo>
                    <a:pt x="1" y="278"/>
                    <a:pt x="322" y="759"/>
                    <a:pt x="853" y="1167"/>
                  </a:cubicBezTo>
                  <a:cubicBezTo>
                    <a:pt x="1249" y="1464"/>
                    <a:pt x="1652" y="1637"/>
                    <a:pt x="1899" y="1637"/>
                  </a:cubicBezTo>
                  <a:cubicBezTo>
                    <a:pt x="1991" y="1637"/>
                    <a:pt x="2061" y="1613"/>
                    <a:pt x="2101" y="1563"/>
                  </a:cubicBezTo>
                  <a:cubicBezTo>
                    <a:pt x="2237" y="1365"/>
                    <a:pt x="1928" y="883"/>
                    <a:pt x="1385" y="475"/>
                  </a:cubicBezTo>
                  <a:cubicBezTo>
                    <a:pt x="999" y="179"/>
                    <a:pt x="600" y="0"/>
                    <a:pt x="35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" name="Google Shape;1850;p20">
              <a:extLst>
                <a:ext uri="{FF2B5EF4-FFF2-40B4-BE49-F238E27FC236}">
                  <a16:creationId xmlns:a16="http://schemas.microsoft.com/office/drawing/2014/main" id="{3BE9D9D1-42AA-DC69-484E-37D6E3C2AA03}"/>
                </a:ext>
              </a:extLst>
            </p:cNvPr>
            <p:cNvSpPr/>
            <p:nvPr/>
          </p:nvSpPr>
          <p:spPr>
            <a:xfrm>
              <a:off x="1176850" y="9868976"/>
              <a:ext cx="291794" cy="213922"/>
            </a:xfrm>
            <a:custGeom>
              <a:avLst/>
              <a:gdLst/>
              <a:ahLst/>
              <a:cxnLst/>
              <a:rect l="l" t="t" r="r" b="b"/>
              <a:pathLst>
                <a:path w="2237" h="1640" extrusionOk="0">
                  <a:moveTo>
                    <a:pt x="349" y="1"/>
                  </a:moveTo>
                  <a:cubicBezTo>
                    <a:pt x="252" y="1"/>
                    <a:pt x="178" y="27"/>
                    <a:pt x="136" y="83"/>
                  </a:cubicBezTo>
                  <a:cubicBezTo>
                    <a:pt x="1" y="268"/>
                    <a:pt x="309" y="762"/>
                    <a:pt x="853" y="1170"/>
                  </a:cubicBezTo>
                  <a:cubicBezTo>
                    <a:pt x="1240" y="1467"/>
                    <a:pt x="1641" y="1639"/>
                    <a:pt x="1887" y="1639"/>
                  </a:cubicBezTo>
                  <a:cubicBezTo>
                    <a:pt x="1978" y="1639"/>
                    <a:pt x="2048" y="1616"/>
                    <a:pt x="2089" y="1565"/>
                  </a:cubicBezTo>
                  <a:cubicBezTo>
                    <a:pt x="2237" y="1368"/>
                    <a:pt x="1916" y="886"/>
                    <a:pt x="1384" y="466"/>
                  </a:cubicBezTo>
                  <a:cubicBezTo>
                    <a:pt x="994" y="173"/>
                    <a:pt x="596" y="1"/>
                    <a:pt x="34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1851;p20">
              <a:extLst>
                <a:ext uri="{FF2B5EF4-FFF2-40B4-BE49-F238E27FC236}">
                  <a16:creationId xmlns:a16="http://schemas.microsoft.com/office/drawing/2014/main" id="{DE481E1C-A37F-89D5-B451-A1AA84EFA594}"/>
                </a:ext>
              </a:extLst>
            </p:cNvPr>
            <p:cNvSpPr/>
            <p:nvPr/>
          </p:nvSpPr>
          <p:spPr>
            <a:xfrm>
              <a:off x="-144618" y="9132000"/>
              <a:ext cx="214443" cy="281881"/>
            </a:xfrm>
            <a:custGeom>
              <a:avLst/>
              <a:gdLst/>
              <a:ahLst/>
              <a:cxnLst/>
              <a:rect l="l" t="t" r="r" b="b"/>
              <a:pathLst>
                <a:path w="1644" h="2161" extrusionOk="0">
                  <a:moveTo>
                    <a:pt x="303" y="1"/>
                  </a:moveTo>
                  <a:cubicBezTo>
                    <a:pt x="269" y="1"/>
                    <a:pt x="237" y="8"/>
                    <a:pt x="210" y="24"/>
                  </a:cubicBezTo>
                  <a:cubicBezTo>
                    <a:pt x="0" y="136"/>
                    <a:pt x="111" y="716"/>
                    <a:pt x="445" y="1297"/>
                  </a:cubicBezTo>
                  <a:cubicBezTo>
                    <a:pt x="736" y="1804"/>
                    <a:pt x="1112" y="2160"/>
                    <a:pt x="1343" y="2160"/>
                  </a:cubicBezTo>
                  <a:cubicBezTo>
                    <a:pt x="1376" y="2160"/>
                    <a:pt x="1407" y="2153"/>
                    <a:pt x="1433" y="2137"/>
                  </a:cubicBezTo>
                  <a:cubicBezTo>
                    <a:pt x="1643" y="2014"/>
                    <a:pt x="1544" y="1445"/>
                    <a:pt x="1211" y="852"/>
                  </a:cubicBezTo>
                  <a:cubicBezTo>
                    <a:pt x="910" y="347"/>
                    <a:pt x="534" y="1"/>
                    <a:pt x="303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" name="Google Shape;1852;p20">
              <a:extLst>
                <a:ext uri="{FF2B5EF4-FFF2-40B4-BE49-F238E27FC236}">
                  <a16:creationId xmlns:a16="http://schemas.microsoft.com/office/drawing/2014/main" id="{34F9EBF8-689B-59A3-121C-661CF29FFC0F}"/>
                </a:ext>
              </a:extLst>
            </p:cNvPr>
            <p:cNvSpPr/>
            <p:nvPr/>
          </p:nvSpPr>
          <p:spPr>
            <a:xfrm>
              <a:off x="196999" y="9411529"/>
              <a:ext cx="322448" cy="148962"/>
            </a:xfrm>
            <a:custGeom>
              <a:avLst/>
              <a:gdLst/>
              <a:ahLst/>
              <a:cxnLst/>
              <a:rect l="l" t="t" r="r" b="b"/>
              <a:pathLst>
                <a:path w="2472" h="1142" extrusionOk="0">
                  <a:moveTo>
                    <a:pt x="539" y="0"/>
                  </a:moveTo>
                  <a:cubicBezTo>
                    <a:pt x="294" y="0"/>
                    <a:pt x="119" y="59"/>
                    <a:pt x="75" y="179"/>
                  </a:cubicBezTo>
                  <a:cubicBezTo>
                    <a:pt x="0" y="414"/>
                    <a:pt x="458" y="773"/>
                    <a:pt x="1100" y="983"/>
                  </a:cubicBezTo>
                  <a:cubicBezTo>
                    <a:pt x="1402" y="1089"/>
                    <a:pt x="1693" y="1142"/>
                    <a:pt x="1924" y="1142"/>
                  </a:cubicBezTo>
                  <a:cubicBezTo>
                    <a:pt x="2174" y="1142"/>
                    <a:pt x="2352" y="1080"/>
                    <a:pt x="2397" y="958"/>
                  </a:cubicBezTo>
                  <a:cubicBezTo>
                    <a:pt x="2472" y="735"/>
                    <a:pt x="2014" y="365"/>
                    <a:pt x="1372" y="155"/>
                  </a:cubicBezTo>
                  <a:cubicBezTo>
                    <a:pt x="1066" y="53"/>
                    <a:pt x="771" y="0"/>
                    <a:pt x="53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" name="Google Shape;1853;p20">
              <a:extLst>
                <a:ext uri="{FF2B5EF4-FFF2-40B4-BE49-F238E27FC236}">
                  <a16:creationId xmlns:a16="http://schemas.microsoft.com/office/drawing/2014/main" id="{2DEB5383-B513-0885-AEE7-2001D08ECE05}"/>
                </a:ext>
              </a:extLst>
            </p:cNvPr>
            <p:cNvSpPr/>
            <p:nvPr/>
          </p:nvSpPr>
          <p:spPr>
            <a:xfrm>
              <a:off x="-94660" y="9719755"/>
              <a:ext cx="293360" cy="210269"/>
            </a:xfrm>
            <a:custGeom>
              <a:avLst/>
              <a:gdLst/>
              <a:ahLst/>
              <a:cxnLst/>
              <a:rect l="l" t="t" r="r" b="b"/>
              <a:pathLst>
                <a:path w="2249" h="1612" extrusionOk="0">
                  <a:moveTo>
                    <a:pt x="348" y="1"/>
                  </a:moveTo>
                  <a:cubicBezTo>
                    <a:pt x="251" y="1"/>
                    <a:pt x="178" y="26"/>
                    <a:pt x="136" y="78"/>
                  </a:cubicBezTo>
                  <a:cubicBezTo>
                    <a:pt x="0" y="275"/>
                    <a:pt x="321" y="757"/>
                    <a:pt x="865" y="1152"/>
                  </a:cubicBezTo>
                  <a:cubicBezTo>
                    <a:pt x="1257" y="1446"/>
                    <a:pt x="1655" y="1612"/>
                    <a:pt x="1898" y="1612"/>
                  </a:cubicBezTo>
                  <a:cubicBezTo>
                    <a:pt x="1992" y="1612"/>
                    <a:pt x="2063" y="1587"/>
                    <a:pt x="2100" y="1535"/>
                  </a:cubicBezTo>
                  <a:cubicBezTo>
                    <a:pt x="2249" y="1338"/>
                    <a:pt x="1928" y="856"/>
                    <a:pt x="1384" y="448"/>
                  </a:cubicBezTo>
                  <a:cubicBezTo>
                    <a:pt x="993" y="164"/>
                    <a:pt x="595" y="1"/>
                    <a:pt x="348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9" name="Google Shape;1583;p20">
            <a:extLst>
              <a:ext uri="{FF2B5EF4-FFF2-40B4-BE49-F238E27FC236}">
                <a16:creationId xmlns:a16="http://schemas.microsoft.com/office/drawing/2014/main" id="{6A8B4664-66E8-A7E4-E506-E642958C7623}"/>
              </a:ext>
            </a:extLst>
          </p:cNvPr>
          <p:cNvSpPr/>
          <p:nvPr userDrawn="1"/>
        </p:nvSpPr>
        <p:spPr>
          <a:xfrm>
            <a:off x="6352166" y="5984289"/>
            <a:ext cx="3524750" cy="3861024"/>
          </a:xfrm>
          <a:custGeom>
            <a:avLst/>
            <a:gdLst/>
            <a:ahLst/>
            <a:cxnLst/>
            <a:rect l="l" t="t" r="r" b="b"/>
            <a:pathLst>
              <a:path w="27022" h="29600" extrusionOk="0">
                <a:moveTo>
                  <a:pt x="13793" y="1"/>
                </a:moveTo>
                <a:cubicBezTo>
                  <a:pt x="13128" y="1"/>
                  <a:pt x="12460" y="35"/>
                  <a:pt x="11800" y="88"/>
                </a:cubicBezTo>
                <a:cubicBezTo>
                  <a:pt x="9069" y="311"/>
                  <a:pt x="6338" y="867"/>
                  <a:pt x="3880" y="2078"/>
                </a:cubicBezTo>
                <a:cubicBezTo>
                  <a:pt x="3793" y="2115"/>
                  <a:pt x="3707" y="2164"/>
                  <a:pt x="3620" y="2201"/>
                </a:cubicBezTo>
                <a:cubicBezTo>
                  <a:pt x="2100" y="3017"/>
                  <a:pt x="853" y="4302"/>
                  <a:pt x="395" y="6007"/>
                </a:cubicBezTo>
                <a:cubicBezTo>
                  <a:pt x="0" y="7514"/>
                  <a:pt x="284" y="9195"/>
                  <a:pt x="1137" y="10492"/>
                </a:cubicBezTo>
                <a:cubicBezTo>
                  <a:pt x="2335" y="12296"/>
                  <a:pt x="4572" y="13445"/>
                  <a:pt x="5066" y="15545"/>
                </a:cubicBezTo>
                <a:cubicBezTo>
                  <a:pt x="5436" y="17102"/>
                  <a:pt x="4707" y="18684"/>
                  <a:pt x="4497" y="20277"/>
                </a:cubicBezTo>
                <a:cubicBezTo>
                  <a:pt x="4114" y="23132"/>
                  <a:pt x="5523" y="26109"/>
                  <a:pt x="7846" y="27814"/>
                </a:cubicBezTo>
                <a:cubicBezTo>
                  <a:pt x="9477" y="29012"/>
                  <a:pt x="11505" y="29600"/>
                  <a:pt x="13535" y="29600"/>
                </a:cubicBezTo>
                <a:cubicBezTo>
                  <a:pt x="14395" y="29600"/>
                  <a:pt x="15256" y="29494"/>
                  <a:pt x="16087" y="29285"/>
                </a:cubicBezTo>
                <a:cubicBezTo>
                  <a:pt x="18892" y="28580"/>
                  <a:pt x="21350" y="26764"/>
                  <a:pt x="23055" y="24454"/>
                </a:cubicBezTo>
                <a:cubicBezTo>
                  <a:pt x="26824" y="19338"/>
                  <a:pt x="27022" y="12444"/>
                  <a:pt x="24390" y="6773"/>
                </a:cubicBezTo>
                <a:cubicBezTo>
                  <a:pt x="23191" y="4203"/>
                  <a:pt x="21190" y="1917"/>
                  <a:pt x="18570" y="830"/>
                </a:cubicBezTo>
                <a:cubicBezTo>
                  <a:pt x="17060" y="206"/>
                  <a:pt x="15430" y="1"/>
                  <a:pt x="13793" y="1"/>
                </a:cubicBezTo>
                <a:close/>
              </a:path>
            </a:pathLst>
          </a:custGeom>
          <a:solidFill>
            <a:srgbClr val="FFEAC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" name="Google Shape;1587;p20">
            <a:extLst>
              <a:ext uri="{FF2B5EF4-FFF2-40B4-BE49-F238E27FC236}">
                <a16:creationId xmlns:a16="http://schemas.microsoft.com/office/drawing/2014/main" id="{14B7792A-0BDA-F41E-B8C6-34E0628150D1}"/>
              </a:ext>
            </a:extLst>
          </p:cNvPr>
          <p:cNvSpPr/>
          <p:nvPr userDrawn="1"/>
        </p:nvSpPr>
        <p:spPr>
          <a:xfrm>
            <a:off x="-993407" y="-1534860"/>
            <a:ext cx="3516793" cy="4126339"/>
          </a:xfrm>
          <a:custGeom>
            <a:avLst/>
            <a:gdLst/>
            <a:ahLst/>
            <a:cxnLst/>
            <a:rect l="l" t="t" r="r" b="b"/>
            <a:pathLst>
              <a:path w="26961" h="31634" extrusionOk="0">
                <a:moveTo>
                  <a:pt x="15822" y="0"/>
                </a:moveTo>
                <a:cubicBezTo>
                  <a:pt x="13645" y="0"/>
                  <a:pt x="11454" y="518"/>
                  <a:pt x="9515" y="1515"/>
                </a:cubicBezTo>
                <a:cubicBezTo>
                  <a:pt x="5487" y="3591"/>
                  <a:pt x="2583" y="7569"/>
                  <a:pt x="1434" y="11955"/>
                </a:cubicBezTo>
                <a:cubicBezTo>
                  <a:pt x="1" y="17379"/>
                  <a:pt x="1125" y="24756"/>
                  <a:pt x="4226" y="29500"/>
                </a:cubicBezTo>
                <a:cubicBezTo>
                  <a:pt x="5017" y="30712"/>
                  <a:pt x="6397" y="31634"/>
                  <a:pt x="7798" y="31634"/>
                </a:cubicBezTo>
                <a:cubicBezTo>
                  <a:pt x="8082" y="31634"/>
                  <a:pt x="8368" y="31595"/>
                  <a:pt x="8650" y="31514"/>
                </a:cubicBezTo>
                <a:cubicBezTo>
                  <a:pt x="10219" y="31057"/>
                  <a:pt x="11145" y="29463"/>
                  <a:pt x="11677" y="27931"/>
                </a:cubicBezTo>
                <a:cubicBezTo>
                  <a:pt x="12208" y="26387"/>
                  <a:pt x="12517" y="24719"/>
                  <a:pt x="13518" y="23434"/>
                </a:cubicBezTo>
                <a:cubicBezTo>
                  <a:pt x="13901" y="22927"/>
                  <a:pt x="14420" y="22482"/>
                  <a:pt x="15050" y="22346"/>
                </a:cubicBezTo>
                <a:cubicBezTo>
                  <a:pt x="15234" y="22302"/>
                  <a:pt x="15421" y="22285"/>
                  <a:pt x="15610" y="22285"/>
                </a:cubicBezTo>
                <a:cubicBezTo>
                  <a:pt x="16002" y="22285"/>
                  <a:pt x="16400" y="22358"/>
                  <a:pt x="16792" y="22408"/>
                </a:cubicBezTo>
                <a:cubicBezTo>
                  <a:pt x="17120" y="22447"/>
                  <a:pt x="17453" y="22468"/>
                  <a:pt x="17785" y="22468"/>
                </a:cubicBezTo>
                <a:cubicBezTo>
                  <a:pt x="19331" y="22468"/>
                  <a:pt x="20887" y="22036"/>
                  <a:pt x="22117" y="21111"/>
                </a:cubicBezTo>
                <a:cubicBezTo>
                  <a:pt x="23625" y="19999"/>
                  <a:pt x="24588" y="18121"/>
                  <a:pt x="24428" y="16255"/>
                </a:cubicBezTo>
                <a:cubicBezTo>
                  <a:pt x="24304" y="14958"/>
                  <a:pt x="23674" y="13673"/>
                  <a:pt x="23970" y="12388"/>
                </a:cubicBezTo>
                <a:cubicBezTo>
                  <a:pt x="24230" y="11263"/>
                  <a:pt x="25169" y="10423"/>
                  <a:pt x="25676" y="9373"/>
                </a:cubicBezTo>
                <a:cubicBezTo>
                  <a:pt x="26961" y="6692"/>
                  <a:pt x="25008" y="3467"/>
                  <a:pt x="22513" y="1873"/>
                </a:cubicBezTo>
                <a:cubicBezTo>
                  <a:pt x="20521" y="608"/>
                  <a:pt x="18179" y="0"/>
                  <a:pt x="15822" y="0"/>
                </a:cubicBezTo>
                <a:close/>
              </a:path>
            </a:pathLst>
          </a:custGeom>
          <a:solidFill>
            <a:srgbClr val="FFEAC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" name="Google Shape;1860;p20">
            <a:extLst>
              <a:ext uri="{FF2B5EF4-FFF2-40B4-BE49-F238E27FC236}">
                <a16:creationId xmlns:a16="http://schemas.microsoft.com/office/drawing/2014/main" id="{69BD573C-72E1-DE10-6D3D-9F0E73B891F9}"/>
              </a:ext>
            </a:extLst>
          </p:cNvPr>
          <p:cNvGrpSpPr/>
          <p:nvPr userDrawn="1"/>
        </p:nvGrpSpPr>
        <p:grpSpPr>
          <a:xfrm rot="18000000">
            <a:off x="-96438" y="33889"/>
            <a:ext cx="1512762" cy="1164318"/>
            <a:chOff x="-215577" y="-76931"/>
            <a:chExt cx="2211318" cy="1701970"/>
          </a:xfrm>
          <a:solidFill>
            <a:schemeClr val="accent2"/>
          </a:solidFill>
        </p:grpSpPr>
        <p:sp>
          <p:nvSpPr>
            <p:cNvPr id="4" name="Google Shape;1861;p20">
              <a:extLst>
                <a:ext uri="{FF2B5EF4-FFF2-40B4-BE49-F238E27FC236}">
                  <a16:creationId xmlns:a16="http://schemas.microsoft.com/office/drawing/2014/main" id="{70F0B099-5B96-056E-5F3A-800287F8D0BE}"/>
                </a:ext>
              </a:extLst>
            </p:cNvPr>
            <p:cNvSpPr/>
            <p:nvPr/>
          </p:nvSpPr>
          <p:spPr>
            <a:xfrm>
              <a:off x="-215577" y="-76931"/>
              <a:ext cx="2133998" cy="1598803"/>
            </a:xfrm>
            <a:custGeom>
              <a:avLst/>
              <a:gdLst/>
              <a:ahLst/>
              <a:cxnLst/>
              <a:rect l="l" t="t" r="r" b="b"/>
              <a:pathLst>
                <a:path w="16360" h="12257" fill="none" extrusionOk="0">
                  <a:moveTo>
                    <a:pt x="13097" y="3114"/>
                  </a:moveTo>
                  <a:cubicBezTo>
                    <a:pt x="12924" y="3077"/>
                    <a:pt x="12739" y="3052"/>
                    <a:pt x="12554" y="3027"/>
                  </a:cubicBezTo>
                  <a:cubicBezTo>
                    <a:pt x="11219" y="2842"/>
                    <a:pt x="9947" y="2533"/>
                    <a:pt x="8748" y="1903"/>
                  </a:cubicBezTo>
                  <a:cubicBezTo>
                    <a:pt x="7945" y="1470"/>
                    <a:pt x="7167" y="951"/>
                    <a:pt x="6326" y="581"/>
                  </a:cubicBezTo>
                  <a:cubicBezTo>
                    <a:pt x="5486" y="210"/>
                    <a:pt x="4535" y="0"/>
                    <a:pt x="3645" y="210"/>
                  </a:cubicBezTo>
                  <a:cubicBezTo>
                    <a:pt x="2731" y="420"/>
                    <a:pt x="1953" y="1075"/>
                    <a:pt x="1446" y="1866"/>
                  </a:cubicBezTo>
                  <a:cubicBezTo>
                    <a:pt x="13" y="4090"/>
                    <a:pt x="0" y="7660"/>
                    <a:pt x="1495" y="9847"/>
                  </a:cubicBezTo>
                  <a:cubicBezTo>
                    <a:pt x="2496" y="11330"/>
                    <a:pt x="4424" y="12257"/>
                    <a:pt x="6153" y="11763"/>
                  </a:cubicBezTo>
                  <a:cubicBezTo>
                    <a:pt x="8192" y="11169"/>
                    <a:pt x="9329" y="8945"/>
                    <a:pt x="11466" y="8562"/>
                  </a:cubicBezTo>
                  <a:cubicBezTo>
                    <a:pt x="12232" y="8414"/>
                    <a:pt x="13035" y="8513"/>
                    <a:pt x="13802" y="8352"/>
                  </a:cubicBezTo>
                  <a:cubicBezTo>
                    <a:pt x="14419" y="8216"/>
                    <a:pt x="15012" y="7920"/>
                    <a:pt x="15470" y="7487"/>
                  </a:cubicBezTo>
                  <a:cubicBezTo>
                    <a:pt x="15951" y="7043"/>
                    <a:pt x="16322" y="6450"/>
                    <a:pt x="16334" y="5795"/>
                  </a:cubicBezTo>
                  <a:cubicBezTo>
                    <a:pt x="16359" y="4942"/>
                    <a:pt x="15754" y="4164"/>
                    <a:pt x="15025" y="3731"/>
                  </a:cubicBezTo>
                  <a:cubicBezTo>
                    <a:pt x="14432" y="3385"/>
                    <a:pt x="13777" y="3225"/>
                    <a:pt x="13097" y="3114"/>
                  </a:cubicBezTo>
                  <a:close/>
                </a:path>
              </a:pathLst>
            </a:custGeom>
            <a:grpFill/>
            <a:ln w="9525" cap="rnd" cmpd="sng">
              <a:solidFill>
                <a:srgbClr val="ED7D3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" name="Google Shape;1862;p20">
              <a:extLst>
                <a:ext uri="{FF2B5EF4-FFF2-40B4-BE49-F238E27FC236}">
                  <a16:creationId xmlns:a16="http://schemas.microsoft.com/office/drawing/2014/main" id="{224983DC-46AE-1B35-5A3C-C37DCA62B7B8}"/>
                </a:ext>
              </a:extLst>
            </p:cNvPr>
            <p:cNvSpPr/>
            <p:nvPr/>
          </p:nvSpPr>
          <p:spPr>
            <a:xfrm>
              <a:off x="-133401" y="678828"/>
              <a:ext cx="2051821" cy="946212"/>
            </a:xfrm>
            <a:custGeom>
              <a:avLst/>
              <a:gdLst/>
              <a:ahLst/>
              <a:cxnLst/>
              <a:rect l="l" t="t" r="r" b="b"/>
              <a:pathLst>
                <a:path w="15730" h="7254" fill="none" extrusionOk="0">
                  <a:moveTo>
                    <a:pt x="15655" y="421"/>
                  </a:moveTo>
                  <a:cubicBezTo>
                    <a:pt x="15704" y="359"/>
                    <a:pt x="15655" y="75"/>
                    <a:pt x="15704" y="1"/>
                  </a:cubicBezTo>
                  <a:cubicBezTo>
                    <a:pt x="15729" y="1286"/>
                    <a:pt x="15173" y="2484"/>
                    <a:pt x="14234" y="3090"/>
                  </a:cubicBezTo>
                  <a:cubicBezTo>
                    <a:pt x="13320" y="3658"/>
                    <a:pt x="12158" y="3547"/>
                    <a:pt x="11108" y="3782"/>
                  </a:cubicBezTo>
                  <a:cubicBezTo>
                    <a:pt x="10120" y="3979"/>
                    <a:pt x="9230" y="4498"/>
                    <a:pt x="8439" y="5116"/>
                  </a:cubicBezTo>
                  <a:cubicBezTo>
                    <a:pt x="7364" y="5969"/>
                    <a:pt x="6327" y="7105"/>
                    <a:pt x="4943" y="7204"/>
                  </a:cubicBezTo>
                  <a:cubicBezTo>
                    <a:pt x="4164" y="7253"/>
                    <a:pt x="3398" y="6945"/>
                    <a:pt x="2743" y="6512"/>
                  </a:cubicBezTo>
                  <a:cubicBezTo>
                    <a:pt x="1458" y="5660"/>
                    <a:pt x="260" y="3633"/>
                    <a:pt x="1" y="2101"/>
                  </a:cubicBezTo>
                </a:path>
              </a:pathLst>
            </a:custGeom>
            <a:grpFill/>
            <a:ln w="9525" cap="rnd" cmpd="sng">
              <a:solidFill>
                <a:srgbClr val="ED7D3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" name="Google Shape;1863;p20">
              <a:extLst>
                <a:ext uri="{FF2B5EF4-FFF2-40B4-BE49-F238E27FC236}">
                  <a16:creationId xmlns:a16="http://schemas.microsoft.com/office/drawing/2014/main" id="{3E618014-2B6B-F002-90F3-9B6FC64F2230}"/>
                </a:ext>
              </a:extLst>
            </p:cNvPr>
            <p:cNvSpPr/>
            <p:nvPr/>
          </p:nvSpPr>
          <p:spPr>
            <a:xfrm>
              <a:off x="245392" y="337210"/>
              <a:ext cx="883209" cy="691462"/>
            </a:xfrm>
            <a:custGeom>
              <a:avLst/>
              <a:gdLst/>
              <a:ahLst/>
              <a:cxnLst/>
              <a:rect l="l" t="t" r="r" b="b"/>
              <a:pathLst>
                <a:path w="6771" h="5301" fill="none" extrusionOk="0">
                  <a:moveTo>
                    <a:pt x="4881" y="791"/>
                  </a:moveTo>
                  <a:cubicBezTo>
                    <a:pt x="3904" y="285"/>
                    <a:pt x="2743" y="0"/>
                    <a:pt x="1730" y="396"/>
                  </a:cubicBezTo>
                  <a:cubicBezTo>
                    <a:pt x="692" y="791"/>
                    <a:pt x="0" y="1928"/>
                    <a:pt x="111" y="3028"/>
                  </a:cubicBezTo>
                  <a:cubicBezTo>
                    <a:pt x="222" y="4127"/>
                    <a:pt x="1149" y="5091"/>
                    <a:pt x="2249" y="5252"/>
                  </a:cubicBezTo>
                  <a:cubicBezTo>
                    <a:pt x="2619" y="5301"/>
                    <a:pt x="3015" y="5264"/>
                    <a:pt x="3385" y="5190"/>
                  </a:cubicBezTo>
                  <a:cubicBezTo>
                    <a:pt x="4164" y="5041"/>
                    <a:pt x="4930" y="4720"/>
                    <a:pt x="5535" y="4214"/>
                  </a:cubicBezTo>
                  <a:cubicBezTo>
                    <a:pt x="6005" y="3806"/>
                    <a:pt x="6771" y="2879"/>
                    <a:pt x="6635" y="2200"/>
                  </a:cubicBezTo>
                  <a:cubicBezTo>
                    <a:pt x="6511" y="1570"/>
                    <a:pt x="5375" y="1051"/>
                    <a:pt x="4881" y="791"/>
                  </a:cubicBezTo>
                  <a:close/>
                </a:path>
              </a:pathLst>
            </a:custGeom>
            <a:grpFill/>
            <a:ln w="9525" cap="rnd" cmpd="sng">
              <a:solidFill>
                <a:srgbClr val="ED7D3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" name="Google Shape;1864;p20">
              <a:extLst>
                <a:ext uri="{FF2B5EF4-FFF2-40B4-BE49-F238E27FC236}">
                  <a16:creationId xmlns:a16="http://schemas.microsoft.com/office/drawing/2014/main" id="{768AFF79-49D9-5C85-0394-DAE481F434C5}"/>
                </a:ext>
              </a:extLst>
            </p:cNvPr>
            <p:cNvSpPr/>
            <p:nvPr/>
          </p:nvSpPr>
          <p:spPr>
            <a:xfrm>
              <a:off x="482267" y="885181"/>
              <a:ext cx="45263" cy="19436"/>
            </a:xfrm>
            <a:custGeom>
              <a:avLst/>
              <a:gdLst/>
              <a:ahLst/>
              <a:cxnLst/>
              <a:rect l="l" t="t" r="r" b="b"/>
              <a:pathLst>
                <a:path w="347" h="149" fill="none" extrusionOk="0">
                  <a:moveTo>
                    <a:pt x="346" y="149"/>
                  </a:moveTo>
                  <a:cubicBezTo>
                    <a:pt x="223" y="124"/>
                    <a:pt x="99" y="74"/>
                    <a:pt x="0" y="0"/>
                  </a:cubicBezTo>
                </a:path>
              </a:pathLst>
            </a:custGeom>
            <a:grpFill/>
            <a:ln w="9525" cap="rnd" cmpd="sng">
              <a:solidFill>
                <a:srgbClr val="ED7D3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" name="Google Shape;1865;p20">
              <a:extLst>
                <a:ext uri="{FF2B5EF4-FFF2-40B4-BE49-F238E27FC236}">
                  <a16:creationId xmlns:a16="http://schemas.microsoft.com/office/drawing/2014/main" id="{DA4B20ED-6277-8762-92C7-E02A2920C5F6}"/>
                </a:ext>
              </a:extLst>
            </p:cNvPr>
            <p:cNvSpPr/>
            <p:nvPr/>
          </p:nvSpPr>
          <p:spPr>
            <a:xfrm>
              <a:off x="508094" y="944791"/>
              <a:ext cx="24262" cy="4957"/>
            </a:xfrm>
            <a:custGeom>
              <a:avLst/>
              <a:gdLst/>
              <a:ahLst/>
              <a:cxnLst/>
              <a:rect l="l" t="t" r="r" b="b"/>
              <a:pathLst>
                <a:path w="186" h="38" fill="none" extrusionOk="0">
                  <a:moveTo>
                    <a:pt x="185" y="25"/>
                  </a:moveTo>
                  <a:cubicBezTo>
                    <a:pt x="124" y="38"/>
                    <a:pt x="62" y="25"/>
                    <a:pt x="0" y="0"/>
                  </a:cubicBezTo>
                </a:path>
              </a:pathLst>
            </a:custGeom>
            <a:grpFill/>
            <a:ln w="9525" cap="rnd" cmpd="sng">
              <a:solidFill>
                <a:srgbClr val="ED7D3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" name="Google Shape;1866;p20">
              <a:extLst>
                <a:ext uri="{FF2B5EF4-FFF2-40B4-BE49-F238E27FC236}">
                  <a16:creationId xmlns:a16="http://schemas.microsoft.com/office/drawing/2014/main" id="{2BFC4229-2634-8C2A-BAA7-2394630E0C6E}"/>
                </a:ext>
              </a:extLst>
            </p:cNvPr>
            <p:cNvSpPr/>
            <p:nvPr/>
          </p:nvSpPr>
          <p:spPr>
            <a:xfrm>
              <a:off x="433875" y="907746"/>
              <a:ext cx="30784" cy="13044"/>
            </a:xfrm>
            <a:custGeom>
              <a:avLst/>
              <a:gdLst/>
              <a:ahLst/>
              <a:cxnLst/>
              <a:rect l="l" t="t" r="r" b="b"/>
              <a:pathLst>
                <a:path w="236" h="100" fill="none" extrusionOk="0">
                  <a:moveTo>
                    <a:pt x="235" y="99"/>
                  </a:moveTo>
                  <a:cubicBezTo>
                    <a:pt x="149" y="87"/>
                    <a:pt x="75" y="50"/>
                    <a:pt x="1" y="0"/>
                  </a:cubicBezTo>
                </a:path>
              </a:pathLst>
            </a:custGeom>
            <a:grpFill/>
            <a:ln w="9525" cap="rnd" cmpd="sng">
              <a:solidFill>
                <a:srgbClr val="ED7D3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" name="Google Shape;1867;p20">
              <a:extLst>
                <a:ext uri="{FF2B5EF4-FFF2-40B4-BE49-F238E27FC236}">
                  <a16:creationId xmlns:a16="http://schemas.microsoft.com/office/drawing/2014/main" id="{158933F4-F61E-7ED3-91EB-CEB1ED6AD2D0}"/>
                </a:ext>
              </a:extLst>
            </p:cNvPr>
            <p:cNvSpPr/>
            <p:nvPr/>
          </p:nvSpPr>
          <p:spPr>
            <a:xfrm>
              <a:off x="470919" y="825570"/>
              <a:ext cx="16305" cy="8087"/>
            </a:xfrm>
            <a:custGeom>
              <a:avLst/>
              <a:gdLst/>
              <a:ahLst/>
              <a:cxnLst/>
              <a:rect l="l" t="t" r="r" b="b"/>
              <a:pathLst>
                <a:path w="125" h="62" fill="none" extrusionOk="0">
                  <a:moveTo>
                    <a:pt x="124" y="62"/>
                  </a:moveTo>
                  <a:cubicBezTo>
                    <a:pt x="75" y="50"/>
                    <a:pt x="38" y="25"/>
                    <a:pt x="1" y="0"/>
                  </a:cubicBezTo>
                </a:path>
              </a:pathLst>
            </a:custGeom>
            <a:grpFill/>
            <a:ln w="9525" cap="rnd" cmpd="sng">
              <a:solidFill>
                <a:srgbClr val="ED7D3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868;p20">
              <a:extLst>
                <a:ext uri="{FF2B5EF4-FFF2-40B4-BE49-F238E27FC236}">
                  <a16:creationId xmlns:a16="http://schemas.microsoft.com/office/drawing/2014/main" id="{646C40F3-4604-A9ED-BC70-E3D3D50E8058}"/>
                </a:ext>
              </a:extLst>
            </p:cNvPr>
            <p:cNvSpPr/>
            <p:nvPr/>
          </p:nvSpPr>
          <p:spPr>
            <a:xfrm>
              <a:off x="390439" y="838353"/>
              <a:ext cx="19436" cy="9913"/>
            </a:xfrm>
            <a:custGeom>
              <a:avLst/>
              <a:gdLst/>
              <a:ahLst/>
              <a:cxnLst/>
              <a:rect l="l" t="t" r="r" b="b"/>
              <a:pathLst>
                <a:path w="149" h="76" fill="none" extrusionOk="0">
                  <a:moveTo>
                    <a:pt x="148" y="75"/>
                  </a:moveTo>
                  <a:cubicBezTo>
                    <a:pt x="99" y="63"/>
                    <a:pt x="49" y="38"/>
                    <a:pt x="0" y="1"/>
                  </a:cubicBezTo>
                </a:path>
              </a:pathLst>
            </a:custGeom>
            <a:grpFill/>
            <a:ln w="9525" cap="rnd" cmpd="sng">
              <a:solidFill>
                <a:srgbClr val="ED7D3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1869;p20">
              <a:extLst>
                <a:ext uri="{FF2B5EF4-FFF2-40B4-BE49-F238E27FC236}">
                  <a16:creationId xmlns:a16="http://schemas.microsoft.com/office/drawing/2014/main" id="{7C38E1E5-85CC-1E55-F917-020FAD6B6D15}"/>
                </a:ext>
              </a:extLst>
            </p:cNvPr>
            <p:cNvSpPr/>
            <p:nvPr/>
          </p:nvSpPr>
          <p:spPr>
            <a:xfrm>
              <a:off x="1908477" y="656262"/>
              <a:ext cx="87264" cy="82308"/>
            </a:xfrm>
            <a:custGeom>
              <a:avLst/>
              <a:gdLst/>
              <a:ahLst/>
              <a:cxnLst/>
              <a:rect l="l" t="t" r="r" b="b"/>
              <a:pathLst>
                <a:path w="669" h="631" fill="none" extrusionOk="0">
                  <a:moveTo>
                    <a:pt x="125" y="13"/>
                  </a:moveTo>
                  <a:cubicBezTo>
                    <a:pt x="310" y="1"/>
                    <a:pt x="557" y="26"/>
                    <a:pt x="619" y="211"/>
                  </a:cubicBezTo>
                  <a:cubicBezTo>
                    <a:pt x="668" y="347"/>
                    <a:pt x="569" y="507"/>
                    <a:pt x="446" y="569"/>
                  </a:cubicBezTo>
                  <a:cubicBezTo>
                    <a:pt x="310" y="631"/>
                    <a:pt x="149" y="631"/>
                    <a:pt x="1" y="631"/>
                  </a:cubicBezTo>
                </a:path>
              </a:pathLst>
            </a:custGeom>
            <a:grpFill/>
            <a:ln w="9525" cap="rnd" cmpd="sng">
              <a:solidFill>
                <a:srgbClr val="ED7D3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4" name="Google Shape;163;p23">
            <a:extLst>
              <a:ext uri="{FF2B5EF4-FFF2-40B4-BE49-F238E27FC236}">
                <a16:creationId xmlns:a16="http://schemas.microsoft.com/office/drawing/2014/main" id="{2AEB3E9A-87BF-6203-C1A2-39BB15758D90}"/>
              </a:ext>
            </a:extLst>
          </p:cNvPr>
          <p:cNvSpPr/>
          <p:nvPr userDrawn="1"/>
        </p:nvSpPr>
        <p:spPr>
          <a:xfrm>
            <a:off x="1639092" y="241734"/>
            <a:ext cx="4281490" cy="1591799"/>
          </a:xfrm>
          <a:custGeom>
            <a:avLst/>
            <a:gdLst/>
            <a:ahLst/>
            <a:cxnLst/>
            <a:rect l="l" t="t" r="r" b="b"/>
            <a:pathLst>
              <a:path w="261674" h="177363" extrusionOk="0">
                <a:moveTo>
                  <a:pt x="1300" y="102929"/>
                </a:moveTo>
                <a:cubicBezTo>
                  <a:pt x="-270" y="86533"/>
                  <a:pt x="-1110" y="65092"/>
                  <a:pt x="2927" y="51033"/>
                </a:cubicBezTo>
                <a:cubicBezTo>
                  <a:pt x="6964" y="36974"/>
                  <a:pt x="12851" y="26574"/>
                  <a:pt x="25524" y="18573"/>
                </a:cubicBezTo>
                <a:cubicBezTo>
                  <a:pt x="38197" y="10572"/>
                  <a:pt x="55473" y="5929"/>
                  <a:pt x="78966" y="3027"/>
                </a:cubicBezTo>
                <a:cubicBezTo>
                  <a:pt x="102459" y="125"/>
                  <a:pt x="140692" y="-1076"/>
                  <a:pt x="166483" y="1160"/>
                </a:cubicBezTo>
                <a:cubicBezTo>
                  <a:pt x="192274" y="3396"/>
                  <a:pt x="218505" y="8117"/>
                  <a:pt x="233710" y="16442"/>
                </a:cubicBezTo>
                <a:cubicBezTo>
                  <a:pt x="248915" y="24768"/>
                  <a:pt x="253136" y="38172"/>
                  <a:pt x="257713" y="51113"/>
                </a:cubicBezTo>
                <a:cubicBezTo>
                  <a:pt x="262290" y="64054"/>
                  <a:pt x="262031" y="79426"/>
                  <a:pt x="261173" y="94086"/>
                </a:cubicBezTo>
                <a:cubicBezTo>
                  <a:pt x="260315" y="108747"/>
                  <a:pt x="257840" y="127442"/>
                  <a:pt x="252564" y="139076"/>
                </a:cubicBezTo>
                <a:cubicBezTo>
                  <a:pt x="247288" y="150710"/>
                  <a:pt x="241252" y="157796"/>
                  <a:pt x="229519" y="163889"/>
                </a:cubicBezTo>
                <a:cubicBezTo>
                  <a:pt x="217786" y="169983"/>
                  <a:pt x="201711" y="173485"/>
                  <a:pt x="182166" y="175637"/>
                </a:cubicBezTo>
                <a:cubicBezTo>
                  <a:pt x="162621" y="177789"/>
                  <a:pt x="133946" y="177615"/>
                  <a:pt x="112247" y="176800"/>
                </a:cubicBezTo>
                <a:cubicBezTo>
                  <a:pt x="90548" y="175985"/>
                  <a:pt x="68623" y="175312"/>
                  <a:pt x="51973" y="170747"/>
                </a:cubicBezTo>
                <a:cubicBezTo>
                  <a:pt x="35323" y="166182"/>
                  <a:pt x="20795" y="160714"/>
                  <a:pt x="12349" y="149411"/>
                </a:cubicBezTo>
                <a:cubicBezTo>
                  <a:pt x="3904" y="138108"/>
                  <a:pt x="2870" y="119325"/>
                  <a:pt x="1300" y="102929"/>
                </a:cubicBezTo>
                <a:close/>
              </a:path>
            </a:pathLst>
          </a:custGeom>
          <a:solidFill>
            <a:srgbClr val="ED7D31"/>
          </a:solidFill>
          <a:ln>
            <a:noFill/>
          </a:ln>
        </p:spPr>
        <p:txBody>
          <a:bodyPr/>
          <a:lstStyle/>
          <a:p>
            <a:endParaRPr lang="fr-FR"/>
          </a:p>
        </p:txBody>
      </p:sp>
      <p:sp>
        <p:nvSpPr>
          <p:cNvPr id="25" name="Google Shape;165;p23">
            <a:extLst>
              <a:ext uri="{FF2B5EF4-FFF2-40B4-BE49-F238E27FC236}">
                <a16:creationId xmlns:a16="http://schemas.microsoft.com/office/drawing/2014/main" id="{F94174ED-7221-EC20-A811-BC4CD83C671C}"/>
              </a:ext>
            </a:extLst>
          </p:cNvPr>
          <p:cNvSpPr/>
          <p:nvPr userDrawn="1"/>
        </p:nvSpPr>
        <p:spPr>
          <a:xfrm rot="11176405" flipH="1">
            <a:off x="5567561" y="95272"/>
            <a:ext cx="164055" cy="185102"/>
          </a:xfrm>
          <a:custGeom>
            <a:avLst/>
            <a:gdLst/>
            <a:ahLst/>
            <a:cxnLst/>
            <a:rect l="l" t="t" r="r" b="b"/>
            <a:pathLst>
              <a:path w="1356" h="1567" extrusionOk="0">
                <a:moveTo>
                  <a:pt x="685" y="1"/>
                </a:moveTo>
                <a:cubicBezTo>
                  <a:pt x="353" y="1"/>
                  <a:pt x="71" y="270"/>
                  <a:pt x="37" y="635"/>
                </a:cubicBezTo>
                <a:cubicBezTo>
                  <a:pt x="0" y="1040"/>
                  <a:pt x="362" y="1542"/>
                  <a:pt x="707" y="1565"/>
                </a:cubicBezTo>
                <a:cubicBezTo>
                  <a:pt x="715" y="1566"/>
                  <a:pt x="723" y="1566"/>
                  <a:pt x="731" y="1566"/>
                </a:cubicBezTo>
                <a:cubicBezTo>
                  <a:pt x="1017" y="1566"/>
                  <a:pt x="1274" y="1217"/>
                  <a:pt x="1315" y="765"/>
                </a:cubicBezTo>
                <a:cubicBezTo>
                  <a:pt x="1355" y="363"/>
                  <a:pt x="1116" y="44"/>
                  <a:pt x="747" y="4"/>
                </a:cubicBezTo>
                <a:cubicBezTo>
                  <a:pt x="726" y="2"/>
                  <a:pt x="706" y="1"/>
                  <a:pt x="685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" name="Google Shape;166;p23">
            <a:extLst>
              <a:ext uri="{FF2B5EF4-FFF2-40B4-BE49-F238E27FC236}">
                <a16:creationId xmlns:a16="http://schemas.microsoft.com/office/drawing/2014/main" id="{779DE19A-2EF3-F168-F32B-EE2E2A78D95F}"/>
              </a:ext>
            </a:extLst>
          </p:cNvPr>
          <p:cNvSpPr/>
          <p:nvPr userDrawn="1"/>
        </p:nvSpPr>
        <p:spPr>
          <a:xfrm rot="11176405" flipH="1">
            <a:off x="6110020" y="485054"/>
            <a:ext cx="118565" cy="147303"/>
          </a:xfrm>
          <a:custGeom>
            <a:avLst/>
            <a:gdLst/>
            <a:ahLst/>
            <a:cxnLst/>
            <a:rect l="l" t="t" r="r" b="b"/>
            <a:pathLst>
              <a:path w="980" h="1247" extrusionOk="0">
                <a:moveTo>
                  <a:pt x="543" y="1"/>
                </a:moveTo>
                <a:cubicBezTo>
                  <a:pt x="216" y="1"/>
                  <a:pt x="55" y="205"/>
                  <a:pt x="0" y="533"/>
                </a:cubicBezTo>
                <a:cubicBezTo>
                  <a:pt x="83" y="809"/>
                  <a:pt x="60" y="1157"/>
                  <a:pt x="446" y="1243"/>
                </a:cubicBezTo>
                <a:cubicBezTo>
                  <a:pt x="455" y="1245"/>
                  <a:pt x="465" y="1246"/>
                  <a:pt x="474" y="1246"/>
                </a:cubicBezTo>
                <a:cubicBezTo>
                  <a:pt x="683" y="1246"/>
                  <a:pt x="980" y="776"/>
                  <a:pt x="977" y="443"/>
                </a:cubicBezTo>
                <a:cubicBezTo>
                  <a:pt x="977" y="180"/>
                  <a:pt x="844" y="15"/>
                  <a:pt x="575" y="1"/>
                </a:cubicBezTo>
                <a:cubicBezTo>
                  <a:pt x="564" y="1"/>
                  <a:pt x="553" y="1"/>
                  <a:pt x="543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" name="Google Shape;167;p23">
            <a:extLst>
              <a:ext uri="{FF2B5EF4-FFF2-40B4-BE49-F238E27FC236}">
                <a16:creationId xmlns:a16="http://schemas.microsoft.com/office/drawing/2014/main" id="{2CAE5847-943B-4865-4315-C3E8CB8BFDDA}"/>
              </a:ext>
            </a:extLst>
          </p:cNvPr>
          <p:cNvSpPr/>
          <p:nvPr userDrawn="1"/>
        </p:nvSpPr>
        <p:spPr>
          <a:xfrm rot="11176405" flipH="1">
            <a:off x="6021190" y="293349"/>
            <a:ext cx="90496" cy="70994"/>
          </a:xfrm>
          <a:custGeom>
            <a:avLst/>
            <a:gdLst/>
            <a:ahLst/>
            <a:cxnLst/>
            <a:rect l="l" t="t" r="r" b="b"/>
            <a:pathLst>
              <a:path w="748" h="601" extrusionOk="0">
                <a:moveTo>
                  <a:pt x="305" y="0"/>
                </a:moveTo>
                <a:cubicBezTo>
                  <a:pt x="279" y="0"/>
                  <a:pt x="250" y="5"/>
                  <a:pt x="219" y="15"/>
                </a:cubicBezTo>
                <a:cubicBezTo>
                  <a:pt x="0" y="84"/>
                  <a:pt x="20" y="263"/>
                  <a:pt x="53" y="496"/>
                </a:cubicBezTo>
                <a:cubicBezTo>
                  <a:pt x="73" y="489"/>
                  <a:pt x="94" y="486"/>
                  <a:pt x="114" y="486"/>
                </a:cubicBezTo>
                <a:cubicBezTo>
                  <a:pt x="239" y="486"/>
                  <a:pt x="352" y="600"/>
                  <a:pt x="479" y="600"/>
                </a:cubicBezTo>
                <a:cubicBezTo>
                  <a:pt x="531" y="600"/>
                  <a:pt x="586" y="581"/>
                  <a:pt x="644" y="526"/>
                </a:cubicBezTo>
                <a:cubicBezTo>
                  <a:pt x="747" y="430"/>
                  <a:pt x="647" y="320"/>
                  <a:pt x="591" y="231"/>
                </a:cubicBezTo>
                <a:cubicBezTo>
                  <a:pt x="519" y="117"/>
                  <a:pt x="440" y="0"/>
                  <a:pt x="305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" name="Google Shape;168;p23">
            <a:extLst>
              <a:ext uri="{FF2B5EF4-FFF2-40B4-BE49-F238E27FC236}">
                <a16:creationId xmlns:a16="http://schemas.microsoft.com/office/drawing/2014/main" id="{CF37AFA5-89E1-01BA-0E30-24273628FF96}"/>
              </a:ext>
            </a:extLst>
          </p:cNvPr>
          <p:cNvSpPr/>
          <p:nvPr userDrawn="1"/>
        </p:nvSpPr>
        <p:spPr>
          <a:xfrm rot="11176405" flipH="1">
            <a:off x="6059019" y="812014"/>
            <a:ext cx="61218" cy="78318"/>
          </a:xfrm>
          <a:custGeom>
            <a:avLst/>
            <a:gdLst/>
            <a:ahLst/>
            <a:cxnLst/>
            <a:rect l="l" t="t" r="r" b="b"/>
            <a:pathLst>
              <a:path w="506" h="663" extrusionOk="0">
                <a:moveTo>
                  <a:pt x="323" y="0"/>
                </a:moveTo>
                <a:cubicBezTo>
                  <a:pt x="283" y="0"/>
                  <a:pt x="241" y="13"/>
                  <a:pt x="207" y="41"/>
                </a:cubicBezTo>
                <a:cubicBezTo>
                  <a:pt x="1" y="197"/>
                  <a:pt x="4" y="403"/>
                  <a:pt x="124" y="662"/>
                </a:cubicBezTo>
                <a:cubicBezTo>
                  <a:pt x="416" y="549"/>
                  <a:pt x="505" y="353"/>
                  <a:pt x="472" y="124"/>
                </a:cubicBezTo>
                <a:cubicBezTo>
                  <a:pt x="462" y="43"/>
                  <a:pt x="395" y="0"/>
                  <a:pt x="323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" name="Google Shape;170;p23">
            <a:extLst>
              <a:ext uri="{FF2B5EF4-FFF2-40B4-BE49-F238E27FC236}">
                <a16:creationId xmlns:a16="http://schemas.microsoft.com/office/drawing/2014/main" id="{13025DBD-B289-C110-E57B-F0F7E5BDAA34}"/>
              </a:ext>
            </a:extLst>
          </p:cNvPr>
          <p:cNvSpPr/>
          <p:nvPr userDrawn="1"/>
        </p:nvSpPr>
        <p:spPr>
          <a:xfrm rot="3740636" flipH="1">
            <a:off x="1259063" y="907706"/>
            <a:ext cx="160184" cy="189589"/>
          </a:xfrm>
          <a:custGeom>
            <a:avLst/>
            <a:gdLst/>
            <a:ahLst/>
            <a:cxnLst/>
            <a:rect l="l" t="t" r="r" b="b"/>
            <a:pathLst>
              <a:path w="1356" h="1567" extrusionOk="0">
                <a:moveTo>
                  <a:pt x="685" y="1"/>
                </a:moveTo>
                <a:cubicBezTo>
                  <a:pt x="353" y="1"/>
                  <a:pt x="71" y="270"/>
                  <a:pt x="37" y="635"/>
                </a:cubicBezTo>
                <a:cubicBezTo>
                  <a:pt x="0" y="1040"/>
                  <a:pt x="362" y="1542"/>
                  <a:pt x="707" y="1565"/>
                </a:cubicBezTo>
                <a:cubicBezTo>
                  <a:pt x="715" y="1566"/>
                  <a:pt x="723" y="1566"/>
                  <a:pt x="731" y="1566"/>
                </a:cubicBezTo>
                <a:cubicBezTo>
                  <a:pt x="1017" y="1566"/>
                  <a:pt x="1274" y="1217"/>
                  <a:pt x="1315" y="765"/>
                </a:cubicBezTo>
                <a:cubicBezTo>
                  <a:pt x="1355" y="363"/>
                  <a:pt x="1116" y="44"/>
                  <a:pt x="747" y="4"/>
                </a:cubicBezTo>
                <a:cubicBezTo>
                  <a:pt x="726" y="2"/>
                  <a:pt x="706" y="1"/>
                  <a:pt x="685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" name="Google Shape;171;p23">
            <a:extLst>
              <a:ext uri="{FF2B5EF4-FFF2-40B4-BE49-F238E27FC236}">
                <a16:creationId xmlns:a16="http://schemas.microsoft.com/office/drawing/2014/main" id="{3A9FF949-4B3F-28B4-7B32-DDDB72854B9B}"/>
              </a:ext>
            </a:extLst>
          </p:cNvPr>
          <p:cNvSpPr/>
          <p:nvPr userDrawn="1"/>
        </p:nvSpPr>
        <p:spPr>
          <a:xfrm rot="3740636" flipH="1">
            <a:off x="1699832" y="293172"/>
            <a:ext cx="115767" cy="150874"/>
          </a:xfrm>
          <a:custGeom>
            <a:avLst/>
            <a:gdLst/>
            <a:ahLst/>
            <a:cxnLst/>
            <a:rect l="l" t="t" r="r" b="b"/>
            <a:pathLst>
              <a:path w="980" h="1247" extrusionOk="0">
                <a:moveTo>
                  <a:pt x="543" y="1"/>
                </a:moveTo>
                <a:cubicBezTo>
                  <a:pt x="216" y="1"/>
                  <a:pt x="55" y="205"/>
                  <a:pt x="0" y="533"/>
                </a:cubicBezTo>
                <a:cubicBezTo>
                  <a:pt x="83" y="809"/>
                  <a:pt x="60" y="1157"/>
                  <a:pt x="446" y="1243"/>
                </a:cubicBezTo>
                <a:cubicBezTo>
                  <a:pt x="455" y="1245"/>
                  <a:pt x="465" y="1246"/>
                  <a:pt x="474" y="1246"/>
                </a:cubicBezTo>
                <a:cubicBezTo>
                  <a:pt x="683" y="1246"/>
                  <a:pt x="980" y="776"/>
                  <a:pt x="977" y="443"/>
                </a:cubicBezTo>
                <a:cubicBezTo>
                  <a:pt x="977" y="180"/>
                  <a:pt x="844" y="15"/>
                  <a:pt x="575" y="1"/>
                </a:cubicBezTo>
                <a:cubicBezTo>
                  <a:pt x="564" y="1"/>
                  <a:pt x="553" y="1"/>
                  <a:pt x="543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" name="Google Shape;172;p23">
            <a:extLst>
              <a:ext uri="{FF2B5EF4-FFF2-40B4-BE49-F238E27FC236}">
                <a16:creationId xmlns:a16="http://schemas.microsoft.com/office/drawing/2014/main" id="{91E2C209-C6E7-6FED-403D-E95C683CCD6B}"/>
              </a:ext>
            </a:extLst>
          </p:cNvPr>
          <p:cNvSpPr/>
          <p:nvPr userDrawn="1"/>
        </p:nvSpPr>
        <p:spPr>
          <a:xfrm rot="3740636" flipH="1">
            <a:off x="1341295" y="547961"/>
            <a:ext cx="88360" cy="72715"/>
          </a:xfrm>
          <a:custGeom>
            <a:avLst/>
            <a:gdLst/>
            <a:ahLst/>
            <a:cxnLst/>
            <a:rect l="l" t="t" r="r" b="b"/>
            <a:pathLst>
              <a:path w="748" h="601" extrusionOk="0">
                <a:moveTo>
                  <a:pt x="305" y="0"/>
                </a:moveTo>
                <a:cubicBezTo>
                  <a:pt x="279" y="0"/>
                  <a:pt x="250" y="5"/>
                  <a:pt x="219" y="15"/>
                </a:cubicBezTo>
                <a:cubicBezTo>
                  <a:pt x="0" y="84"/>
                  <a:pt x="20" y="263"/>
                  <a:pt x="53" y="496"/>
                </a:cubicBezTo>
                <a:cubicBezTo>
                  <a:pt x="73" y="489"/>
                  <a:pt x="94" y="486"/>
                  <a:pt x="114" y="486"/>
                </a:cubicBezTo>
                <a:cubicBezTo>
                  <a:pt x="239" y="486"/>
                  <a:pt x="352" y="600"/>
                  <a:pt x="479" y="600"/>
                </a:cubicBezTo>
                <a:cubicBezTo>
                  <a:pt x="531" y="600"/>
                  <a:pt x="586" y="581"/>
                  <a:pt x="644" y="526"/>
                </a:cubicBezTo>
                <a:cubicBezTo>
                  <a:pt x="747" y="430"/>
                  <a:pt x="647" y="320"/>
                  <a:pt x="591" y="231"/>
                </a:cubicBezTo>
                <a:cubicBezTo>
                  <a:pt x="519" y="117"/>
                  <a:pt x="440" y="0"/>
                  <a:pt x="305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" name="Google Shape;173;p23">
            <a:extLst>
              <a:ext uri="{FF2B5EF4-FFF2-40B4-BE49-F238E27FC236}">
                <a16:creationId xmlns:a16="http://schemas.microsoft.com/office/drawing/2014/main" id="{5D4D9730-8CCF-24EA-D57B-A95F0D31A70A}"/>
              </a:ext>
            </a:extLst>
          </p:cNvPr>
          <p:cNvSpPr/>
          <p:nvPr userDrawn="1"/>
        </p:nvSpPr>
        <p:spPr>
          <a:xfrm rot="3740636" flipH="1">
            <a:off x="1478269" y="155738"/>
            <a:ext cx="59773" cy="80216"/>
          </a:xfrm>
          <a:custGeom>
            <a:avLst/>
            <a:gdLst/>
            <a:ahLst/>
            <a:cxnLst/>
            <a:rect l="l" t="t" r="r" b="b"/>
            <a:pathLst>
              <a:path w="506" h="663" extrusionOk="0">
                <a:moveTo>
                  <a:pt x="323" y="0"/>
                </a:moveTo>
                <a:cubicBezTo>
                  <a:pt x="283" y="0"/>
                  <a:pt x="241" y="13"/>
                  <a:pt x="207" y="41"/>
                </a:cubicBezTo>
                <a:cubicBezTo>
                  <a:pt x="1" y="197"/>
                  <a:pt x="4" y="403"/>
                  <a:pt x="124" y="662"/>
                </a:cubicBezTo>
                <a:cubicBezTo>
                  <a:pt x="416" y="549"/>
                  <a:pt x="505" y="353"/>
                  <a:pt x="472" y="124"/>
                </a:cubicBezTo>
                <a:cubicBezTo>
                  <a:pt x="462" y="43"/>
                  <a:pt x="395" y="0"/>
                  <a:pt x="323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492;p24">
            <a:extLst>
              <a:ext uri="{FF2B5EF4-FFF2-40B4-BE49-F238E27FC236}">
                <a16:creationId xmlns:a16="http://schemas.microsoft.com/office/drawing/2014/main" id="{C83BA8E1-7071-5F92-9A4D-3CF00970D9D5}"/>
              </a:ext>
            </a:extLst>
          </p:cNvPr>
          <p:cNvSpPr/>
          <p:nvPr userDrawn="1"/>
        </p:nvSpPr>
        <p:spPr>
          <a:xfrm flipH="1">
            <a:off x="267108" y="2026332"/>
            <a:ext cx="3249968" cy="478505"/>
          </a:xfrm>
          <a:custGeom>
            <a:avLst/>
            <a:gdLst/>
            <a:ahLst/>
            <a:cxnLst/>
            <a:rect l="l" t="t" r="r" b="b"/>
            <a:pathLst>
              <a:path w="261674" h="177363" extrusionOk="0">
                <a:moveTo>
                  <a:pt x="1300" y="102929"/>
                </a:moveTo>
                <a:cubicBezTo>
                  <a:pt x="-270" y="86533"/>
                  <a:pt x="-1110" y="65092"/>
                  <a:pt x="2927" y="51033"/>
                </a:cubicBezTo>
                <a:cubicBezTo>
                  <a:pt x="6964" y="36974"/>
                  <a:pt x="12851" y="26574"/>
                  <a:pt x="25524" y="18573"/>
                </a:cubicBezTo>
                <a:cubicBezTo>
                  <a:pt x="38197" y="10572"/>
                  <a:pt x="55473" y="5929"/>
                  <a:pt x="78966" y="3027"/>
                </a:cubicBezTo>
                <a:cubicBezTo>
                  <a:pt x="102459" y="125"/>
                  <a:pt x="140692" y="-1076"/>
                  <a:pt x="166483" y="1160"/>
                </a:cubicBezTo>
                <a:cubicBezTo>
                  <a:pt x="192274" y="3396"/>
                  <a:pt x="218505" y="8117"/>
                  <a:pt x="233710" y="16442"/>
                </a:cubicBezTo>
                <a:cubicBezTo>
                  <a:pt x="248915" y="24768"/>
                  <a:pt x="253136" y="38172"/>
                  <a:pt x="257713" y="51113"/>
                </a:cubicBezTo>
                <a:cubicBezTo>
                  <a:pt x="262290" y="64054"/>
                  <a:pt x="262031" y="79426"/>
                  <a:pt x="261173" y="94086"/>
                </a:cubicBezTo>
                <a:cubicBezTo>
                  <a:pt x="260315" y="108747"/>
                  <a:pt x="257840" y="127442"/>
                  <a:pt x="252564" y="139076"/>
                </a:cubicBezTo>
                <a:cubicBezTo>
                  <a:pt x="247288" y="150710"/>
                  <a:pt x="241252" y="157796"/>
                  <a:pt x="229519" y="163889"/>
                </a:cubicBezTo>
                <a:cubicBezTo>
                  <a:pt x="217786" y="169983"/>
                  <a:pt x="201711" y="173485"/>
                  <a:pt x="182166" y="175637"/>
                </a:cubicBezTo>
                <a:cubicBezTo>
                  <a:pt x="162621" y="177789"/>
                  <a:pt x="133946" y="177615"/>
                  <a:pt x="112247" y="176800"/>
                </a:cubicBezTo>
                <a:cubicBezTo>
                  <a:pt x="90548" y="175985"/>
                  <a:pt x="68623" y="175312"/>
                  <a:pt x="51973" y="170747"/>
                </a:cubicBezTo>
                <a:cubicBezTo>
                  <a:pt x="35323" y="166182"/>
                  <a:pt x="20795" y="160714"/>
                  <a:pt x="12349" y="149411"/>
                </a:cubicBezTo>
                <a:cubicBezTo>
                  <a:pt x="3904" y="138108"/>
                  <a:pt x="2870" y="119325"/>
                  <a:pt x="1300" y="102929"/>
                </a:cubicBezTo>
                <a:close/>
              </a:path>
            </a:pathLst>
          </a:custGeom>
          <a:solidFill>
            <a:srgbClr val="7CCCC0"/>
          </a:solidFill>
          <a:ln>
            <a:noFill/>
          </a:ln>
        </p:spPr>
        <p:txBody>
          <a:bodyPr/>
          <a:lstStyle/>
          <a:p>
            <a:endParaRPr lang="fr-FR"/>
          </a:p>
        </p:txBody>
      </p:sp>
      <p:sp>
        <p:nvSpPr>
          <p:cNvPr id="54" name="Google Shape;492;p24">
            <a:extLst>
              <a:ext uri="{FF2B5EF4-FFF2-40B4-BE49-F238E27FC236}">
                <a16:creationId xmlns:a16="http://schemas.microsoft.com/office/drawing/2014/main" id="{76D03E79-945E-7D18-27B8-AAD0FE492DBF}"/>
              </a:ext>
            </a:extLst>
          </p:cNvPr>
          <p:cNvSpPr/>
          <p:nvPr userDrawn="1"/>
        </p:nvSpPr>
        <p:spPr>
          <a:xfrm flipH="1">
            <a:off x="4093689" y="2026331"/>
            <a:ext cx="3249968" cy="478505"/>
          </a:xfrm>
          <a:custGeom>
            <a:avLst/>
            <a:gdLst/>
            <a:ahLst/>
            <a:cxnLst/>
            <a:rect l="l" t="t" r="r" b="b"/>
            <a:pathLst>
              <a:path w="261674" h="177363" extrusionOk="0">
                <a:moveTo>
                  <a:pt x="1300" y="102929"/>
                </a:moveTo>
                <a:cubicBezTo>
                  <a:pt x="-270" y="86533"/>
                  <a:pt x="-1110" y="65092"/>
                  <a:pt x="2927" y="51033"/>
                </a:cubicBezTo>
                <a:cubicBezTo>
                  <a:pt x="6964" y="36974"/>
                  <a:pt x="12851" y="26574"/>
                  <a:pt x="25524" y="18573"/>
                </a:cubicBezTo>
                <a:cubicBezTo>
                  <a:pt x="38197" y="10572"/>
                  <a:pt x="55473" y="5929"/>
                  <a:pt x="78966" y="3027"/>
                </a:cubicBezTo>
                <a:cubicBezTo>
                  <a:pt x="102459" y="125"/>
                  <a:pt x="140692" y="-1076"/>
                  <a:pt x="166483" y="1160"/>
                </a:cubicBezTo>
                <a:cubicBezTo>
                  <a:pt x="192274" y="3396"/>
                  <a:pt x="218505" y="8117"/>
                  <a:pt x="233710" y="16442"/>
                </a:cubicBezTo>
                <a:cubicBezTo>
                  <a:pt x="248915" y="24768"/>
                  <a:pt x="253136" y="38172"/>
                  <a:pt x="257713" y="51113"/>
                </a:cubicBezTo>
                <a:cubicBezTo>
                  <a:pt x="262290" y="64054"/>
                  <a:pt x="262031" y="79426"/>
                  <a:pt x="261173" y="94086"/>
                </a:cubicBezTo>
                <a:cubicBezTo>
                  <a:pt x="260315" y="108747"/>
                  <a:pt x="257840" y="127442"/>
                  <a:pt x="252564" y="139076"/>
                </a:cubicBezTo>
                <a:cubicBezTo>
                  <a:pt x="247288" y="150710"/>
                  <a:pt x="241252" y="157796"/>
                  <a:pt x="229519" y="163889"/>
                </a:cubicBezTo>
                <a:cubicBezTo>
                  <a:pt x="217786" y="169983"/>
                  <a:pt x="201711" y="173485"/>
                  <a:pt x="182166" y="175637"/>
                </a:cubicBezTo>
                <a:cubicBezTo>
                  <a:pt x="162621" y="177789"/>
                  <a:pt x="133946" y="177615"/>
                  <a:pt x="112247" y="176800"/>
                </a:cubicBezTo>
                <a:cubicBezTo>
                  <a:pt x="90548" y="175985"/>
                  <a:pt x="68623" y="175312"/>
                  <a:pt x="51973" y="170747"/>
                </a:cubicBezTo>
                <a:cubicBezTo>
                  <a:pt x="35323" y="166182"/>
                  <a:pt x="20795" y="160714"/>
                  <a:pt x="12349" y="149411"/>
                </a:cubicBezTo>
                <a:cubicBezTo>
                  <a:pt x="3904" y="138108"/>
                  <a:pt x="2870" y="119325"/>
                  <a:pt x="1300" y="102929"/>
                </a:cubicBezTo>
                <a:close/>
              </a:path>
            </a:pathLst>
          </a:custGeom>
          <a:solidFill>
            <a:srgbClr val="7CCCC0"/>
          </a:solidFill>
          <a:ln>
            <a:noFill/>
          </a:ln>
        </p:spPr>
        <p:txBody>
          <a:bodyPr/>
          <a:lstStyle/>
          <a:p>
            <a:endParaRPr lang="fr-FR"/>
          </a:p>
        </p:txBody>
      </p:sp>
      <p:sp>
        <p:nvSpPr>
          <p:cNvPr id="12" name="Espace réservé du texte 11">
            <a:extLst>
              <a:ext uri="{FF2B5EF4-FFF2-40B4-BE49-F238E27FC236}">
                <a16:creationId xmlns:a16="http://schemas.microsoft.com/office/drawing/2014/main" id="{386E9EBD-ABFF-59F2-C3DF-6915D9E3F7B2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16016" y="2115020"/>
            <a:ext cx="3140765" cy="340481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>
                <a:solidFill>
                  <a:schemeClr val="tx1"/>
                </a:solidFill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/>
              <a:t>Jour xx mois</a:t>
            </a:r>
          </a:p>
        </p:txBody>
      </p:sp>
      <p:sp>
        <p:nvSpPr>
          <p:cNvPr id="13" name="Espace réservé du texte 11">
            <a:extLst>
              <a:ext uri="{FF2B5EF4-FFF2-40B4-BE49-F238E27FC236}">
                <a16:creationId xmlns:a16="http://schemas.microsoft.com/office/drawing/2014/main" id="{74E4BE11-0578-BD8F-C22A-FC8852E53D3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140614" y="2115020"/>
            <a:ext cx="3140764" cy="340481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>
                <a:solidFill>
                  <a:schemeClr val="tx1"/>
                </a:solidFill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/>
              <a:t>Jour xx mois</a:t>
            </a:r>
          </a:p>
        </p:txBody>
      </p:sp>
      <p:sp>
        <p:nvSpPr>
          <p:cNvPr id="21" name="Espace réservé du texte 20">
            <a:extLst>
              <a:ext uri="{FF2B5EF4-FFF2-40B4-BE49-F238E27FC236}">
                <a16:creationId xmlns:a16="http://schemas.microsoft.com/office/drawing/2014/main" id="{6B5EED13-8D0C-263C-FB26-0F29AEAE59C2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65309" y="2590800"/>
            <a:ext cx="1495617" cy="41939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lang="fr-FR" sz="15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</a:lstStyle>
          <a:p>
            <a:pPr lvl="0"/>
            <a:r>
              <a:rPr lang="fr-FR" sz="1500" kern="120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rPr>
              <a:t>Entrée</a:t>
            </a:r>
            <a:endParaRPr lang="fr-FR"/>
          </a:p>
        </p:txBody>
      </p:sp>
      <p:sp>
        <p:nvSpPr>
          <p:cNvPr id="22" name="Espace réservé du texte 20">
            <a:extLst>
              <a:ext uri="{FF2B5EF4-FFF2-40B4-BE49-F238E27FC236}">
                <a16:creationId xmlns:a16="http://schemas.microsoft.com/office/drawing/2014/main" id="{230459C6-61EE-83BD-1C6F-850014CDABA4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365309" y="3073356"/>
            <a:ext cx="1495617" cy="399459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lang="fr-FR" sz="15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</a:lstStyle>
          <a:p>
            <a:pPr lvl="0"/>
            <a:r>
              <a:rPr lang="fr-FR" sz="1500" kern="120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rPr>
              <a:t>Fromage</a:t>
            </a:r>
            <a:endParaRPr lang="fr-FR"/>
          </a:p>
        </p:txBody>
      </p:sp>
      <p:sp>
        <p:nvSpPr>
          <p:cNvPr id="23" name="Espace réservé du texte 20">
            <a:extLst>
              <a:ext uri="{FF2B5EF4-FFF2-40B4-BE49-F238E27FC236}">
                <a16:creationId xmlns:a16="http://schemas.microsoft.com/office/drawing/2014/main" id="{63502A38-4CAE-F3B7-12A1-804BE2AC9741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1944996" y="2583335"/>
            <a:ext cx="1495617" cy="42686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lang="fr-FR" sz="15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</a:lstStyle>
          <a:p>
            <a:pPr lvl="0"/>
            <a:r>
              <a:rPr lang="fr-FR" sz="1500" kern="120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rPr>
              <a:t>Plat</a:t>
            </a:r>
            <a:endParaRPr lang="fr-FR"/>
          </a:p>
        </p:txBody>
      </p:sp>
      <p:sp>
        <p:nvSpPr>
          <p:cNvPr id="38" name="Espace réservé du texte 20">
            <a:extLst>
              <a:ext uri="{FF2B5EF4-FFF2-40B4-BE49-F238E27FC236}">
                <a16:creationId xmlns:a16="http://schemas.microsoft.com/office/drawing/2014/main" id="{3AC76403-55C7-D922-A2DC-AF8EE05FC604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1944996" y="3070860"/>
            <a:ext cx="1510312" cy="406651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lang="fr-FR" sz="15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</a:lstStyle>
          <a:p>
            <a:pPr lvl="0"/>
            <a:r>
              <a:rPr lang="fr-FR" sz="1500" kern="120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rPr>
              <a:t>Dessert</a:t>
            </a:r>
            <a:endParaRPr lang="fr-FR"/>
          </a:p>
        </p:txBody>
      </p:sp>
      <p:sp>
        <p:nvSpPr>
          <p:cNvPr id="44" name="Google Shape;492;p24">
            <a:extLst>
              <a:ext uri="{FF2B5EF4-FFF2-40B4-BE49-F238E27FC236}">
                <a16:creationId xmlns:a16="http://schemas.microsoft.com/office/drawing/2014/main" id="{92BC6A97-4A9C-BC76-6E47-6AD4109C3DBA}"/>
              </a:ext>
            </a:extLst>
          </p:cNvPr>
          <p:cNvSpPr/>
          <p:nvPr userDrawn="1"/>
        </p:nvSpPr>
        <p:spPr>
          <a:xfrm flipH="1">
            <a:off x="253444" y="3683611"/>
            <a:ext cx="3249968" cy="478505"/>
          </a:xfrm>
          <a:custGeom>
            <a:avLst/>
            <a:gdLst/>
            <a:ahLst/>
            <a:cxnLst/>
            <a:rect l="l" t="t" r="r" b="b"/>
            <a:pathLst>
              <a:path w="261674" h="177363" extrusionOk="0">
                <a:moveTo>
                  <a:pt x="1300" y="102929"/>
                </a:moveTo>
                <a:cubicBezTo>
                  <a:pt x="-270" y="86533"/>
                  <a:pt x="-1110" y="65092"/>
                  <a:pt x="2927" y="51033"/>
                </a:cubicBezTo>
                <a:cubicBezTo>
                  <a:pt x="6964" y="36974"/>
                  <a:pt x="12851" y="26574"/>
                  <a:pt x="25524" y="18573"/>
                </a:cubicBezTo>
                <a:cubicBezTo>
                  <a:pt x="38197" y="10572"/>
                  <a:pt x="55473" y="5929"/>
                  <a:pt x="78966" y="3027"/>
                </a:cubicBezTo>
                <a:cubicBezTo>
                  <a:pt x="102459" y="125"/>
                  <a:pt x="140692" y="-1076"/>
                  <a:pt x="166483" y="1160"/>
                </a:cubicBezTo>
                <a:cubicBezTo>
                  <a:pt x="192274" y="3396"/>
                  <a:pt x="218505" y="8117"/>
                  <a:pt x="233710" y="16442"/>
                </a:cubicBezTo>
                <a:cubicBezTo>
                  <a:pt x="248915" y="24768"/>
                  <a:pt x="253136" y="38172"/>
                  <a:pt x="257713" y="51113"/>
                </a:cubicBezTo>
                <a:cubicBezTo>
                  <a:pt x="262290" y="64054"/>
                  <a:pt x="262031" y="79426"/>
                  <a:pt x="261173" y="94086"/>
                </a:cubicBezTo>
                <a:cubicBezTo>
                  <a:pt x="260315" y="108747"/>
                  <a:pt x="257840" y="127442"/>
                  <a:pt x="252564" y="139076"/>
                </a:cubicBezTo>
                <a:cubicBezTo>
                  <a:pt x="247288" y="150710"/>
                  <a:pt x="241252" y="157796"/>
                  <a:pt x="229519" y="163889"/>
                </a:cubicBezTo>
                <a:cubicBezTo>
                  <a:pt x="217786" y="169983"/>
                  <a:pt x="201711" y="173485"/>
                  <a:pt x="182166" y="175637"/>
                </a:cubicBezTo>
                <a:cubicBezTo>
                  <a:pt x="162621" y="177789"/>
                  <a:pt x="133946" y="177615"/>
                  <a:pt x="112247" y="176800"/>
                </a:cubicBezTo>
                <a:cubicBezTo>
                  <a:pt x="90548" y="175985"/>
                  <a:pt x="68623" y="175312"/>
                  <a:pt x="51973" y="170747"/>
                </a:cubicBezTo>
                <a:cubicBezTo>
                  <a:pt x="35323" y="166182"/>
                  <a:pt x="20795" y="160714"/>
                  <a:pt x="12349" y="149411"/>
                </a:cubicBezTo>
                <a:cubicBezTo>
                  <a:pt x="3904" y="138108"/>
                  <a:pt x="2870" y="119325"/>
                  <a:pt x="1300" y="102929"/>
                </a:cubicBezTo>
                <a:close/>
              </a:path>
            </a:pathLst>
          </a:custGeom>
          <a:solidFill>
            <a:srgbClr val="7CCCC0"/>
          </a:solidFill>
          <a:ln>
            <a:noFill/>
          </a:ln>
        </p:spPr>
        <p:txBody>
          <a:bodyPr/>
          <a:lstStyle/>
          <a:p>
            <a:endParaRPr lang="fr-FR"/>
          </a:p>
        </p:txBody>
      </p:sp>
      <p:sp>
        <p:nvSpPr>
          <p:cNvPr id="45" name="Google Shape;492;p24">
            <a:extLst>
              <a:ext uri="{FF2B5EF4-FFF2-40B4-BE49-F238E27FC236}">
                <a16:creationId xmlns:a16="http://schemas.microsoft.com/office/drawing/2014/main" id="{E9EC79CD-3D93-9DC2-3C97-F4283872AF8C}"/>
              </a:ext>
            </a:extLst>
          </p:cNvPr>
          <p:cNvSpPr/>
          <p:nvPr userDrawn="1"/>
        </p:nvSpPr>
        <p:spPr>
          <a:xfrm flipH="1">
            <a:off x="4080025" y="3683610"/>
            <a:ext cx="3249968" cy="478505"/>
          </a:xfrm>
          <a:custGeom>
            <a:avLst/>
            <a:gdLst/>
            <a:ahLst/>
            <a:cxnLst/>
            <a:rect l="l" t="t" r="r" b="b"/>
            <a:pathLst>
              <a:path w="261674" h="177363" extrusionOk="0">
                <a:moveTo>
                  <a:pt x="1300" y="102929"/>
                </a:moveTo>
                <a:cubicBezTo>
                  <a:pt x="-270" y="86533"/>
                  <a:pt x="-1110" y="65092"/>
                  <a:pt x="2927" y="51033"/>
                </a:cubicBezTo>
                <a:cubicBezTo>
                  <a:pt x="6964" y="36974"/>
                  <a:pt x="12851" y="26574"/>
                  <a:pt x="25524" y="18573"/>
                </a:cubicBezTo>
                <a:cubicBezTo>
                  <a:pt x="38197" y="10572"/>
                  <a:pt x="55473" y="5929"/>
                  <a:pt x="78966" y="3027"/>
                </a:cubicBezTo>
                <a:cubicBezTo>
                  <a:pt x="102459" y="125"/>
                  <a:pt x="140692" y="-1076"/>
                  <a:pt x="166483" y="1160"/>
                </a:cubicBezTo>
                <a:cubicBezTo>
                  <a:pt x="192274" y="3396"/>
                  <a:pt x="218505" y="8117"/>
                  <a:pt x="233710" y="16442"/>
                </a:cubicBezTo>
                <a:cubicBezTo>
                  <a:pt x="248915" y="24768"/>
                  <a:pt x="253136" y="38172"/>
                  <a:pt x="257713" y="51113"/>
                </a:cubicBezTo>
                <a:cubicBezTo>
                  <a:pt x="262290" y="64054"/>
                  <a:pt x="262031" y="79426"/>
                  <a:pt x="261173" y="94086"/>
                </a:cubicBezTo>
                <a:cubicBezTo>
                  <a:pt x="260315" y="108747"/>
                  <a:pt x="257840" y="127442"/>
                  <a:pt x="252564" y="139076"/>
                </a:cubicBezTo>
                <a:cubicBezTo>
                  <a:pt x="247288" y="150710"/>
                  <a:pt x="241252" y="157796"/>
                  <a:pt x="229519" y="163889"/>
                </a:cubicBezTo>
                <a:cubicBezTo>
                  <a:pt x="217786" y="169983"/>
                  <a:pt x="201711" y="173485"/>
                  <a:pt x="182166" y="175637"/>
                </a:cubicBezTo>
                <a:cubicBezTo>
                  <a:pt x="162621" y="177789"/>
                  <a:pt x="133946" y="177615"/>
                  <a:pt x="112247" y="176800"/>
                </a:cubicBezTo>
                <a:cubicBezTo>
                  <a:pt x="90548" y="175985"/>
                  <a:pt x="68623" y="175312"/>
                  <a:pt x="51973" y="170747"/>
                </a:cubicBezTo>
                <a:cubicBezTo>
                  <a:pt x="35323" y="166182"/>
                  <a:pt x="20795" y="160714"/>
                  <a:pt x="12349" y="149411"/>
                </a:cubicBezTo>
                <a:cubicBezTo>
                  <a:pt x="3904" y="138108"/>
                  <a:pt x="2870" y="119325"/>
                  <a:pt x="1300" y="102929"/>
                </a:cubicBezTo>
                <a:close/>
              </a:path>
            </a:pathLst>
          </a:custGeom>
          <a:solidFill>
            <a:srgbClr val="7CCCC0"/>
          </a:solidFill>
          <a:ln>
            <a:noFill/>
          </a:ln>
        </p:spPr>
        <p:txBody>
          <a:bodyPr/>
          <a:lstStyle/>
          <a:p>
            <a:endParaRPr lang="fr-FR"/>
          </a:p>
        </p:txBody>
      </p:sp>
      <p:sp>
        <p:nvSpPr>
          <p:cNvPr id="46" name="Espace réservé du texte 11">
            <a:extLst>
              <a:ext uri="{FF2B5EF4-FFF2-40B4-BE49-F238E27FC236}">
                <a16:creationId xmlns:a16="http://schemas.microsoft.com/office/drawing/2014/main" id="{11EA0C8E-4826-B9FA-1DB4-2985FE198C8C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302352" y="3772299"/>
            <a:ext cx="3140765" cy="340481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>
                <a:solidFill>
                  <a:schemeClr val="tx1"/>
                </a:solidFill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/>
              <a:t>Jour xx mois</a:t>
            </a:r>
          </a:p>
        </p:txBody>
      </p:sp>
      <p:sp>
        <p:nvSpPr>
          <p:cNvPr id="47" name="Espace réservé du texte 11">
            <a:extLst>
              <a:ext uri="{FF2B5EF4-FFF2-40B4-BE49-F238E27FC236}">
                <a16:creationId xmlns:a16="http://schemas.microsoft.com/office/drawing/2014/main" id="{35D61AAF-B519-EBC3-ED88-B76707A098DB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4126950" y="3772299"/>
            <a:ext cx="3140764" cy="340481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>
                <a:solidFill>
                  <a:schemeClr val="tx1"/>
                </a:solidFill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/>
              <a:t>Jour xx mois</a:t>
            </a:r>
          </a:p>
        </p:txBody>
      </p:sp>
      <p:sp>
        <p:nvSpPr>
          <p:cNvPr id="96" name="Google Shape;492;p24">
            <a:extLst>
              <a:ext uri="{FF2B5EF4-FFF2-40B4-BE49-F238E27FC236}">
                <a16:creationId xmlns:a16="http://schemas.microsoft.com/office/drawing/2014/main" id="{4AD05810-8AD6-FA28-F1EC-A8EDBD471899}"/>
              </a:ext>
            </a:extLst>
          </p:cNvPr>
          <p:cNvSpPr/>
          <p:nvPr userDrawn="1"/>
        </p:nvSpPr>
        <p:spPr>
          <a:xfrm flipH="1">
            <a:off x="253444" y="5308915"/>
            <a:ext cx="3249968" cy="478505"/>
          </a:xfrm>
          <a:custGeom>
            <a:avLst/>
            <a:gdLst/>
            <a:ahLst/>
            <a:cxnLst/>
            <a:rect l="l" t="t" r="r" b="b"/>
            <a:pathLst>
              <a:path w="261674" h="177363" extrusionOk="0">
                <a:moveTo>
                  <a:pt x="1300" y="102929"/>
                </a:moveTo>
                <a:cubicBezTo>
                  <a:pt x="-270" y="86533"/>
                  <a:pt x="-1110" y="65092"/>
                  <a:pt x="2927" y="51033"/>
                </a:cubicBezTo>
                <a:cubicBezTo>
                  <a:pt x="6964" y="36974"/>
                  <a:pt x="12851" y="26574"/>
                  <a:pt x="25524" y="18573"/>
                </a:cubicBezTo>
                <a:cubicBezTo>
                  <a:pt x="38197" y="10572"/>
                  <a:pt x="55473" y="5929"/>
                  <a:pt x="78966" y="3027"/>
                </a:cubicBezTo>
                <a:cubicBezTo>
                  <a:pt x="102459" y="125"/>
                  <a:pt x="140692" y="-1076"/>
                  <a:pt x="166483" y="1160"/>
                </a:cubicBezTo>
                <a:cubicBezTo>
                  <a:pt x="192274" y="3396"/>
                  <a:pt x="218505" y="8117"/>
                  <a:pt x="233710" y="16442"/>
                </a:cubicBezTo>
                <a:cubicBezTo>
                  <a:pt x="248915" y="24768"/>
                  <a:pt x="253136" y="38172"/>
                  <a:pt x="257713" y="51113"/>
                </a:cubicBezTo>
                <a:cubicBezTo>
                  <a:pt x="262290" y="64054"/>
                  <a:pt x="262031" y="79426"/>
                  <a:pt x="261173" y="94086"/>
                </a:cubicBezTo>
                <a:cubicBezTo>
                  <a:pt x="260315" y="108747"/>
                  <a:pt x="257840" y="127442"/>
                  <a:pt x="252564" y="139076"/>
                </a:cubicBezTo>
                <a:cubicBezTo>
                  <a:pt x="247288" y="150710"/>
                  <a:pt x="241252" y="157796"/>
                  <a:pt x="229519" y="163889"/>
                </a:cubicBezTo>
                <a:cubicBezTo>
                  <a:pt x="217786" y="169983"/>
                  <a:pt x="201711" y="173485"/>
                  <a:pt x="182166" y="175637"/>
                </a:cubicBezTo>
                <a:cubicBezTo>
                  <a:pt x="162621" y="177789"/>
                  <a:pt x="133946" y="177615"/>
                  <a:pt x="112247" y="176800"/>
                </a:cubicBezTo>
                <a:cubicBezTo>
                  <a:pt x="90548" y="175985"/>
                  <a:pt x="68623" y="175312"/>
                  <a:pt x="51973" y="170747"/>
                </a:cubicBezTo>
                <a:cubicBezTo>
                  <a:pt x="35323" y="166182"/>
                  <a:pt x="20795" y="160714"/>
                  <a:pt x="12349" y="149411"/>
                </a:cubicBezTo>
                <a:cubicBezTo>
                  <a:pt x="3904" y="138108"/>
                  <a:pt x="2870" y="119325"/>
                  <a:pt x="1300" y="102929"/>
                </a:cubicBezTo>
                <a:close/>
              </a:path>
            </a:pathLst>
          </a:custGeom>
          <a:solidFill>
            <a:srgbClr val="7CCCC0"/>
          </a:solidFill>
          <a:ln>
            <a:noFill/>
          </a:ln>
        </p:spPr>
        <p:txBody>
          <a:bodyPr/>
          <a:lstStyle/>
          <a:p>
            <a:endParaRPr lang="fr-FR"/>
          </a:p>
        </p:txBody>
      </p:sp>
      <p:sp>
        <p:nvSpPr>
          <p:cNvPr id="97" name="Google Shape;492;p24">
            <a:extLst>
              <a:ext uri="{FF2B5EF4-FFF2-40B4-BE49-F238E27FC236}">
                <a16:creationId xmlns:a16="http://schemas.microsoft.com/office/drawing/2014/main" id="{A16BBEFD-FCF3-3311-7EEF-696676315919}"/>
              </a:ext>
            </a:extLst>
          </p:cNvPr>
          <p:cNvSpPr/>
          <p:nvPr userDrawn="1"/>
        </p:nvSpPr>
        <p:spPr>
          <a:xfrm flipH="1">
            <a:off x="4080025" y="5308914"/>
            <a:ext cx="3249968" cy="478505"/>
          </a:xfrm>
          <a:custGeom>
            <a:avLst/>
            <a:gdLst/>
            <a:ahLst/>
            <a:cxnLst/>
            <a:rect l="l" t="t" r="r" b="b"/>
            <a:pathLst>
              <a:path w="261674" h="177363" extrusionOk="0">
                <a:moveTo>
                  <a:pt x="1300" y="102929"/>
                </a:moveTo>
                <a:cubicBezTo>
                  <a:pt x="-270" y="86533"/>
                  <a:pt x="-1110" y="65092"/>
                  <a:pt x="2927" y="51033"/>
                </a:cubicBezTo>
                <a:cubicBezTo>
                  <a:pt x="6964" y="36974"/>
                  <a:pt x="12851" y="26574"/>
                  <a:pt x="25524" y="18573"/>
                </a:cubicBezTo>
                <a:cubicBezTo>
                  <a:pt x="38197" y="10572"/>
                  <a:pt x="55473" y="5929"/>
                  <a:pt x="78966" y="3027"/>
                </a:cubicBezTo>
                <a:cubicBezTo>
                  <a:pt x="102459" y="125"/>
                  <a:pt x="140692" y="-1076"/>
                  <a:pt x="166483" y="1160"/>
                </a:cubicBezTo>
                <a:cubicBezTo>
                  <a:pt x="192274" y="3396"/>
                  <a:pt x="218505" y="8117"/>
                  <a:pt x="233710" y="16442"/>
                </a:cubicBezTo>
                <a:cubicBezTo>
                  <a:pt x="248915" y="24768"/>
                  <a:pt x="253136" y="38172"/>
                  <a:pt x="257713" y="51113"/>
                </a:cubicBezTo>
                <a:cubicBezTo>
                  <a:pt x="262290" y="64054"/>
                  <a:pt x="262031" y="79426"/>
                  <a:pt x="261173" y="94086"/>
                </a:cubicBezTo>
                <a:cubicBezTo>
                  <a:pt x="260315" y="108747"/>
                  <a:pt x="257840" y="127442"/>
                  <a:pt x="252564" y="139076"/>
                </a:cubicBezTo>
                <a:cubicBezTo>
                  <a:pt x="247288" y="150710"/>
                  <a:pt x="241252" y="157796"/>
                  <a:pt x="229519" y="163889"/>
                </a:cubicBezTo>
                <a:cubicBezTo>
                  <a:pt x="217786" y="169983"/>
                  <a:pt x="201711" y="173485"/>
                  <a:pt x="182166" y="175637"/>
                </a:cubicBezTo>
                <a:cubicBezTo>
                  <a:pt x="162621" y="177789"/>
                  <a:pt x="133946" y="177615"/>
                  <a:pt x="112247" y="176800"/>
                </a:cubicBezTo>
                <a:cubicBezTo>
                  <a:pt x="90548" y="175985"/>
                  <a:pt x="68623" y="175312"/>
                  <a:pt x="51973" y="170747"/>
                </a:cubicBezTo>
                <a:cubicBezTo>
                  <a:pt x="35323" y="166182"/>
                  <a:pt x="20795" y="160714"/>
                  <a:pt x="12349" y="149411"/>
                </a:cubicBezTo>
                <a:cubicBezTo>
                  <a:pt x="3904" y="138108"/>
                  <a:pt x="2870" y="119325"/>
                  <a:pt x="1300" y="102929"/>
                </a:cubicBezTo>
                <a:close/>
              </a:path>
            </a:pathLst>
          </a:custGeom>
          <a:solidFill>
            <a:srgbClr val="7CCCC0"/>
          </a:solidFill>
          <a:ln>
            <a:noFill/>
          </a:ln>
        </p:spPr>
        <p:txBody>
          <a:bodyPr/>
          <a:lstStyle/>
          <a:p>
            <a:endParaRPr lang="fr-FR"/>
          </a:p>
        </p:txBody>
      </p:sp>
      <p:sp>
        <p:nvSpPr>
          <p:cNvPr id="98" name="Espace réservé du texte 11">
            <a:extLst>
              <a:ext uri="{FF2B5EF4-FFF2-40B4-BE49-F238E27FC236}">
                <a16:creationId xmlns:a16="http://schemas.microsoft.com/office/drawing/2014/main" id="{BCD07BE4-5F04-CE98-3F9A-F5B3F1B76187}"/>
              </a:ext>
            </a:extLst>
          </p:cNvPr>
          <p:cNvSpPr>
            <a:spLocks noGrp="1"/>
          </p:cNvSpPr>
          <p:nvPr>
            <p:ph type="body" sz="quarter" idx="49" hasCustomPrompt="1"/>
          </p:nvPr>
        </p:nvSpPr>
        <p:spPr>
          <a:xfrm>
            <a:off x="302352" y="5397603"/>
            <a:ext cx="3140765" cy="340481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>
                <a:solidFill>
                  <a:schemeClr val="tx1"/>
                </a:solidFill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/>
              <a:t>Jour xx mois</a:t>
            </a:r>
          </a:p>
        </p:txBody>
      </p:sp>
      <p:sp>
        <p:nvSpPr>
          <p:cNvPr id="99" name="Espace réservé du texte 11">
            <a:extLst>
              <a:ext uri="{FF2B5EF4-FFF2-40B4-BE49-F238E27FC236}">
                <a16:creationId xmlns:a16="http://schemas.microsoft.com/office/drawing/2014/main" id="{3D6ECA11-7F6D-BF22-D298-220E517B1B51}"/>
              </a:ext>
            </a:extLst>
          </p:cNvPr>
          <p:cNvSpPr>
            <a:spLocks noGrp="1"/>
          </p:cNvSpPr>
          <p:nvPr>
            <p:ph type="body" sz="quarter" idx="50" hasCustomPrompt="1"/>
          </p:nvPr>
        </p:nvSpPr>
        <p:spPr>
          <a:xfrm>
            <a:off x="4126950" y="5397603"/>
            <a:ext cx="3140764" cy="340481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>
                <a:solidFill>
                  <a:schemeClr val="tx1"/>
                </a:solidFill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/>
              <a:t>Jour xx mois</a:t>
            </a:r>
          </a:p>
        </p:txBody>
      </p:sp>
      <p:sp>
        <p:nvSpPr>
          <p:cNvPr id="110" name="Google Shape;492;p24">
            <a:extLst>
              <a:ext uri="{FF2B5EF4-FFF2-40B4-BE49-F238E27FC236}">
                <a16:creationId xmlns:a16="http://schemas.microsoft.com/office/drawing/2014/main" id="{36843B38-9AAF-32DF-F45F-DBAB33083F0F}"/>
              </a:ext>
            </a:extLst>
          </p:cNvPr>
          <p:cNvSpPr/>
          <p:nvPr userDrawn="1"/>
        </p:nvSpPr>
        <p:spPr>
          <a:xfrm flipH="1">
            <a:off x="267108" y="6944367"/>
            <a:ext cx="3249968" cy="478505"/>
          </a:xfrm>
          <a:custGeom>
            <a:avLst/>
            <a:gdLst/>
            <a:ahLst/>
            <a:cxnLst/>
            <a:rect l="l" t="t" r="r" b="b"/>
            <a:pathLst>
              <a:path w="261674" h="177363" extrusionOk="0">
                <a:moveTo>
                  <a:pt x="1300" y="102929"/>
                </a:moveTo>
                <a:cubicBezTo>
                  <a:pt x="-270" y="86533"/>
                  <a:pt x="-1110" y="65092"/>
                  <a:pt x="2927" y="51033"/>
                </a:cubicBezTo>
                <a:cubicBezTo>
                  <a:pt x="6964" y="36974"/>
                  <a:pt x="12851" y="26574"/>
                  <a:pt x="25524" y="18573"/>
                </a:cubicBezTo>
                <a:cubicBezTo>
                  <a:pt x="38197" y="10572"/>
                  <a:pt x="55473" y="5929"/>
                  <a:pt x="78966" y="3027"/>
                </a:cubicBezTo>
                <a:cubicBezTo>
                  <a:pt x="102459" y="125"/>
                  <a:pt x="140692" y="-1076"/>
                  <a:pt x="166483" y="1160"/>
                </a:cubicBezTo>
                <a:cubicBezTo>
                  <a:pt x="192274" y="3396"/>
                  <a:pt x="218505" y="8117"/>
                  <a:pt x="233710" y="16442"/>
                </a:cubicBezTo>
                <a:cubicBezTo>
                  <a:pt x="248915" y="24768"/>
                  <a:pt x="253136" y="38172"/>
                  <a:pt x="257713" y="51113"/>
                </a:cubicBezTo>
                <a:cubicBezTo>
                  <a:pt x="262290" y="64054"/>
                  <a:pt x="262031" y="79426"/>
                  <a:pt x="261173" y="94086"/>
                </a:cubicBezTo>
                <a:cubicBezTo>
                  <a:pt x="260315" y="108747"/>
                  <a:pt x="257840" y="127442"/>
                  <a:pt x="252564" y="139076"/>
                </a:cubicBezTo>
                <a:cubicBezTo>
                  <a:pt x="247288" y="150710"/>
                  <a:pt x="241252" y="157796"/>
                  <a:pt x="229519" y="163889"/>
                </a:cubicBezTo>
                <a:cubicBezTo>
                  <a:pt x="217786" y="169983"/>
                  <a:pt x="201711" y="173485"/>
                  <a:pt x="182166" y="175637"/>
                </a:cubicBezTo>
                <a:cubicBezTo>
                  <a:pt x="162621" y="177789"/>
                  <a:pt x="133946" y="177615"/>
                  <a:pt x="112247" y="176800"/>
                </a:cubicBezTo>
                <a:cubicBezTo>
                  <a:pt x="90548" y="175985"/>
                  <a:pt x="68623" y="175312"/>
                  <a:pt x="51973" y="170747"/>
                </a:cubicBezTo>
                <a:cubicBezTo>
                  <a:pt x="35323" y="166182"/>
                  <a:pt x="20795" y="160714"/>
                  <a:pt x="12349" y="149411"/>
                </a:cubicBezTo>
                <a:cubicBezTo>
                  <a:pt x="3904" y="138108"/>
                  <a:pt x="2870" y="119325"/>
                  <a:pt x="1300" y="102929"/>
                </a:cubicBezTo>
                <a:close/>
              </a:path>
            </a:pathLst>
          </a:custGeom>
          <a:solidFill>
            <a:srgbClr val="7CCCC0"/>
          </a:solidFill>
          <a:ln>
            <a:noFill/>
          </a:ln>
        </p:spPr>
        <p:txBody>
          <a:bodyPr/>
          <a:lstStyle/>
          <a:p>
            <a:endParaRPr lang="fr-FR"/>
          </a:p>
        </p:txBody>
      </p:sp>
      <p:sp>
        <p:nvSpPr>
          <p:cNvPr id="111" name="Google Shape;492;p24">
            <a:extLst>
              <a:ext uri="{FF2B5EF4-FFF2-40B4-BE49-F238E27FC236}">
                <a16:creationId xmlns:a16="http://schemas.microsoft.com/office/drawing/2014/main" id="{6B75185F-45EC-8C6A-B547-8003E826DBEA}"/>
              </a:ext>
            </a:extLst>
          </p:cNvPr>
          <p:cNvSpPr/>
          <p:nvPr userDrawn="1"/>
        </p:nvSpPr>
        <p:spPr>
          <a:xfrm flipH="1">
            <a:off x="4093689" y="6944366"/>
            <a:ext cx="3249968" cy="478505"/>
          </a:xfrm>
          <a:custGeom>
            <a:avLst/>
            <a:gdLst/>
            <a:ahLst/>
            <a:cxnLst/>
            <a:rect l="l" t="t" r="r" b="b"/>
            <a:pathLst>
              <a:path w="261674" h="177363" extrusionOk="0">
                <a:moveTo>
                  <a:pt x="1300" y="102929"/>
                </a:moveTo>
                <a:cubicBezTo>
                  <a:pt x="-270" y="86533"/>
                  <a:pt x="-1110" y="65092"/>
                  <a:pt x="2927" y="51033"/>
                </a:cubicBezTo>
                <a:cubicBezTo>
                  <a:pt x="6964" y="36974"/>
                  <a:pt x="12851" y="26574"/>
                  <a:pt x="25524" y="18573"/>
                </a:cubicBezTo>
                <a:cubicBezTo>
                  <a:pt x="38197" y="10572"/>
                  <a:pt x="55473" y="5929"/>
                  <a:pt x="78966" y="3027"/>
                </a:cubicBezTo>
                <a:cubicBezTo>
                  <a:pt x="102459" y="125"/>
                  <a:pt x="140692" y="-1076"/>
                  <a:pt x="166483" y="1160"/>
                </a:cubicBezTo>
                <a:cubicBezTo>
                  <a:pt x="192274" y="3396"/>
                  <a:pt x="218505" y="8117"/>
                  <a:pt x="233710" y="16442"/>
                </a:cubicBezTo>
                <a:cubicBezTo>
                  <a:pt x="248915" y="24768"/>
                  <a:pt x="253136" y="38172"/>
                  <a:pt x="257713" y="51113"/>
                </a:cubicBezTo>
                <a:cubicBezTo>
                  <a:pt x="262290" y="64054"/>
                  <a:pt x="262031" y="79426"/>
                  <a:pt x="261173" y="94086"/>
                </a:cubicBezTo>
                <a:cubicBezTo>
                  <a:pt x="260315" y="108747"/>
                  <a:pt x="257840" y="127442"/>
                  <a:pt x="252564" y="139076"/>
                </a:cubicBezTo>
                <a:cubicBezTo>
                  <a:pt x="247288" y="150710"/>
                  <a:pt x="241252" y="157796"/>
                  <a:pt x="229519" y="163889"/>
                </a:cubicBezTo>
                <a:cubicBezTo>
                  <a:pt x="217786" y="169983"/>
                  <a:pt x="201711" y="173485"/>
                  <a:pt x="182166" y="175637"/>
                </a:cubicBezTo>
                <a:cubicBezTo>
                  <a:pt x="162621" y="177789"/>
                  <a:pt x="133946" y="177615"/>
                  <a:pt x="112247" y="176800"/>
                </a:cubicBezTo>
                <a:cubicBezTo>
                  <a:pt x="90548" y="175985"/>
                  <a:pt x="68623" y="175312"/>
                  <a:pt x="51973" y="170747"/>
                </a:cubicBezTo>
                <a:cubicBezTo>
                  <a:pt x="35323" y="166182"/>
                  <a:pt x="20795" y="160714"/>
                  <a:pt x="12349" y="149411"/>
                </a:cubicBezTo>
                <a:cubicBezTo>
                  <a:pt x="3904" y="138108"/>
                  <a:pt x="2870" y="119325"/>
                  <a:pt x="1300" y="102929"/>
                </a:cubicBezTo>
                <a:close/>
              </a:path>
            </a:pathLst>
          </a:custGeom>
          <a:solidFill>
            <a:srgbClr val="7CCCC0"/>
          </a:solidFill>
          <a:ln>
            <a:noFill/>
          </a:ln>
        </p:spPr>
        <p:txBody>
          <a:bodyPr/>
          <a:lstStyle/>
          <a:p>
            <a:endParaRPr lang="fr-FR"/>
          </a:p>
        </p:txBody>
      </p:sp>
      <p:sp>
        <p:nvSpPr>
          <p:cNvPr id="112" name="Espace réservé du texte 11">
            <a:extLst>
              <a:ext uri="{FF2B5EF4-FFF2-40B4-BE49-F238E27FC236}">
                <a16:creationId xmlns:a16="http://schemas.microsoft.com/office/drawing/2014/main" id="{9D8CC8DA-C2F5-19CD-0818-C946415F2639}"/>
              </a:ext>
            </a:extLst>
          </p:cNvPr>
          <p:cNvSpPr>
            <a:spLocks noGrp="1"/>
          </p:cNvSpPr>
          <p:nvPr>
            <p:ph type="body" sz="quarter" idx="59" hasCustomPrompt="1"/>
          </p:nvPr>
        </p:nvSpPr>
        <p:spPr>
          <a:xfrm>
            <a:off x="316016" y="7033055"/>
            <a:ext cx="3140765" cy="340481"/>
          </a:xfrm>
          <a:prstGeom prst="rect">
            <a:avLst/>
          </a:prstGeom>
          <a:noFill/>
        </p:spPr>
        <p:txBody>
          <a:bodyPr/>
          <a:lstStyle>
            <a:lvl1pPr marL="0" indent="0" algn="ctr">
              <a:buNone/>
              <a:defRPr sz="1800">
                <a:solidFill>
                  <a:schemeClr val="tx1"/>
                </a:solidFill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/>
              <a:t>Jour xx mois</a:t>
            </a:r>
          </a:p>
        </p:txBody>
      </p:sp>
      <p:sp>
        <p:nvSpPr>
          <p:cNvPr id="113" name="Espace réservé du texte 11">
            <a:extLst>
              <a:ext uri="{FF2B5EF4-FFF2-40B4-BE49-F238E27FC236}">
                <a16:creationId xmlns:a16="http://schemas.microsoft.com/office/drawing/2014/main" id="{89C5AB6C-8919-D100-C036-8689A3EBAE32}"/>
              </a:ext>
            </a:extLst>
          </p:cNvPr>
          <p:cNvSpPr>
            <a:spLocks noGrp="1"/>
          </p:cNvSpPr>
          <p:nvPr>
            <p:ph type="body" sz="quarter" idx="60" hasCustomPrompt="1"/>
          </p:nvPr>
        </p:nvSpPr>
        <p:spPr>
          <a:xfrm>
            <a:off x="4140614" y="7033055"/>
            <a:ext cx="3140764" cy="340481"/>
          </a:xfrm>
          <a:prstGeom prst="rect">
            <a:avLst/>
          </a:prstGeom>
          <a:noFill/>
        </p:spPr>
        <p:txBody>
          <a:bodyPr/>
          <a:lstStyle>
            <a:lvl1pPr marL="0" indent="0" algn="ctr">
              <a:buNone/>
              <a:defRPr sz="1800">
                <a:solidFill>
                  <a:schemeClr val="tx1"/>
                </a:solidFill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/>
              <a:t>Jour xx mois</a:t>
            </a:r>
          </a:p>
        </p:txBody>
      </p:sp>
      <p:sp>
        <p:nvSpPr>
          <p:cNvPr id="124" name="Google Shape;492;p24">
            <a:extLst>
              <a:ext uri="{FF2B5EF4-FFF2-40B4-BE49-F238E27FC236}">
                <a16:creationId xmlns:a16="http://schemas.microsoft.com/office/drawing/2014/main" id="{677F7B17-56DA-ABC9-6FA0-42BB29EBC8FD}"/>
              </a:ext>
            </a:extLst>
          </p:cNvPr>
          <p:cNvSpPr/>
          <p:nvPr userDrawn="1"/>
        </p:nvSpPr>
        <p:spPr>
          <a:xfrm flipH="1">
            <a:off x="247678" y="8550504"/>
            <a:ext cx="3249968" cy="478505"/>
          </a:xfrm>
          <a:custGeom>
            <a:avLst/>
            <a:gdLst/>
            <a:ahLst/>
            <a:cxnLst/>
            <a:rect l="l" t="t" r="r" b="b"/>
            <a:pathLst>
              <a:path w="261674" h="177363" extrusionOk="0">
                <a:moveTo>
                  <a:pt x="1300" y="102929"/>
                </a:moveTo>
                <a:cubicBezTo>
                  <a:pt x="-270" y="86533"/>
                  <a:pt x="-1110" y="65092"/>
                  <a:pt x="2927" y="51033"/>
                </a:cubicBezTo>
                <a:cubicBezTo>
                  <a:pt x="6964" y="36974"/>
                  <a:pt x="12851" y="26574"/>
                  <a:pt x="25524" y="18573"/>
                </a:cubicBezTo>
                <a:cubicBezTo>
                  <a:pt x="38197" y="10572"/>
                  <a:pt x="55473" y="5929"/>
                  <a:pt x="78966" y="3027"/>
                </a:cubicBezTo>
                <a:cubicBezTo>
                  <a:pt x="102459" y="125"/>
                  <a:pt x="140692" y="-1076"/>
                  <a:pt x="166483" y="1160"/>
                </a:cubicBezTo>
                <a:cubicBezTo>
                  <a:pt x="192274" y="3396"/>
                  <a:pt x="218505" y="8117"/>
                  <a:pt x="233710" y="16442"/>
                </a:cubicBezTo>
                <a:cubicBezTo>
                  <a:pt x="248915" y="24768"/>
                  <a:pt x="253136" y="38172"/>
                  <a:pt x="257713" y="51113"/>
                </a:cubicBezTo>
                <a:cubicBezTo>
                  <a:pt x="262290" y="64054"/>
                  <a:pt x="262031" y="79426"/>
                  <a:pt x="261173" y="94086"/>
                </a:cubicBezTo>
                <a:cubicBezTo>
                  <a:pt x="260315" y="108747"/>
                  <a:pt x="257840" y="127442"/>
                  <a:pt x="252564" y="139076"/>
                </a:cubicBezTo>
                <a:cubicBezTo>
                  <a:pt x="247288" y="150710"/>
                  <a:pt x="241252" y="157796"/>
                  <a:pt x="229519" y="163889"/>
                </a:cubicBezTo>
                <a:cubicBezTo>
                  <a:pt x="217786" y="169983"/>
                  <a:pt x="201711" y="173485"/>
                  <a:pt x="182166" y="175637"/>
                </a:cubicBezTo>
                <a:cubicBezTo>
                  <a:pt x="162621" y="177789"/>
                  <a:pt x="133946" y="177615"/>
                  <a:pt x="112247" y="176800"/>
                </a:cubicBezTo>
                <a:cubicBezTo>
                  <a:pt x="90548" y="175985"/>
                  <a:pt x="68623" y="175312"/>
                  <a:pt x="51973" y="170747"/>
                </a:cubicBezTo>
                <a:cubicBezTo>
                  <a:pt x="35323" y="166182"/>
                  <a:pt x="20795" y="160714"/>
                  <a:pt x="12349" y="149411"/>
                </a:cubicBezTo>
                <a:cubicBezTo>
                  <a:pt x="3904" y="138108"/>
                  <a:pt x="2870" y="119325"/>
                  <a:pt x="1300" y="102929"/>
                </a:cubicBezTo>
                <a:close/>
              </a:path>
            </a:pathLst>
          </a:custGeom>
          <a:solidFill>
            <a:srgbClr val="7CCCC0"/>
          </a:solidFill>
          <a:ln>
            <a:noFill/>
          </a:ln>
        </p:spPr>
        <p:txBody>
          <a:bodyPr/>
          <a:lstStyle/>
          <a:p>
            <a:endParaRPr lang="fr-FR"/>
          </a:p>
        </p:txBody>
      </p:sp>
      <p:sp>
        <p:nvSpPr>
          <p:cNvPr id="125" name="Google Shape;492;p24">
            <a:extLst>
              <a:ext uri="{FF2B5EF4-FFF2-40B4-BE49-F238E27FC236}">
                <a16:creationId xmlns:a16="http://schemas.microsoft.com/office/drawing/2014/main" id="{3BF7C3CC-B734-B4F9-EB46-9499A3BA16C7}"/>
              </a:ext>
            </a:extLst>
          </p:cNvPr>
          <p:cNvSpPr/>
          <p:nvPr userDrawn="1"/>
        </p:nvSpPr>
        <p:spPr>
          <a:xfrm flipH="1">
            <a:off x="4074259" y="8550503"/>
            <a:ext cx="3249968" cy="478505"/>
          </a:xfrm>
          <a:custGeom>
            <a:avLst/>
            <a:gdLst/>
            <a:ahLst/>
            <a:cxnLst/>
            <a:rect l="l" t="t" r="r" b="b"/>
            <a:pathLst>
              <a:path w="261674" h="177363" extrusionOk="0">
                <a:moveTo>
                  <a:pt x="1300" y="102929"/>
                </a:moveTo>
                <a:cubicBezTo>
                  <a:pt x="-270" y="86533"/>
                  <a:pt x="-1110" y="65092"/>
                  <a:pt x="2927" y="51033"/>
                </a:cubicBezTo>
                <a:cubicBezTo>
                  <a:pt x="6964" y="36974"/>
                  <a:pt x="12851" y="26574"/>
                  <a:pt x="25524" y="18573"/>
                </a:cubicBezTo>
                <a:cubicBezTo>
                  <a:pt x="38197" y="10572"/>
                  <a:pt x="55473" y="5929"/>
                  <a:pt x="78966" y="3027"/>
                </a:cubicBezTo>
                <a:cubicBezTo>
                  <a:pt x="102459" y="125"/>
                  <a:pt x="140692" y="-1076"/>
                  <a:pt x="166483" y="1160"/>
                </a:cubicBezTo>
                <a:cubicBezTo>
                  <a:pt x="192274" y="3396"/>
                  <a:pt x="218505" y="8117"/>
                  <a:pt x="233710" y="16442"/>
                </a:cubicBezTo>
                <a:cubicBezTo>
                  <a:pt x="248915" y="24768"/>
                  <a:pt x="253136" y="38172"/>
                  <a:pt x="257713" y="51113"/>
                </a:cubicBezTo>
                <a:cubicBezTo>
                  <a:pt x="262290" y="64054"/>
                  <a:pt x="262031" y="79426"/>
                  <a:pt x="261173" y="94086"/>
                </a:cubicBezTo>
                <a:cubicBezTo>
                  <a:pt x="260315" y="108747"/>
                  <a:pt x="257840" y="127442"/>
                  <a:pt x="252564" y="139076"/>
                </a:cubicBezTo>
                <a:cubicBezTo>
                  <a:pt x="247288" y="150710"/>
                  <a:pt x="241252" y="157796"/>
                  <a:pt x="229519" y="163889"/>
                </a:cubicBezTo>
                <a:cubicBezTo>
                  <a:pt x="217786" y="169983"/>
                  <a:pt x="201711" y="173485"/>
                  <a:pt x="182166" y="175637"/>
                </a:cubicBezTo>
                <a:cubicBezTo>
                  <a:pt x="162621" y="177789"/>
                  <a:pt x="133946" y="177615"/>
                  <a:pt x="112247" y="176800"/>
                </a:cubicBezTo>
                <a:cubicBezTo>
                  <a:pt x="90548" y="175985"/>
                  <a:pt x="68623" y="175312"/>
                  <a:pt x="51973" y="170747"/>
                </a:cubicBezTo>
                <a:cubicBezTo>
                  <a:pt x="35323" y="166182"/>
                  <a:pt x="20795" y="160714"/>
                  <a:pt x="12349" y="149411"/>
                </a:cubicBezTo>
                <a:cubicBezTo>
                  <a:pt x="3904" y="138108"/>
                  <a:pt x="2870" y="119325"/>
                  <a:pt x="1300" y="102929"/>
                </a:cubicBezTo>
                <a:close/>
              </a:path>
            </a:pathLst>
          </a:custGeom>
          <a:solidFill>
            <a:srgbClr val="7CCCC0"/>
          </a:solidFill>
          <a:ln>
            <a:noFill/>
          </a:ln>
        </p:spPr>
        <p:txBody>
          <a:bodyPr/>
          <a:lstStyle/>
          <a:p>
            <a:endParaRPr lang="fr-FR"/>
          </a:p>
        </p:txBody>
      </p:sp>
      <p:sp>
        <p:nvSpPr>
          <p:cNvPr id="126" name="Espace réservé du texte 11">
            <a:extLst>
              <a:ext uri="{FF2B5EF4-FFF2-40B4-BE49-F238E27FC236}">
                <a16:creationId xmlns:a16="http://schemas.microsoft.com/office/drawing/2014/main" id="{7C04E396-6AD5-700D-0FAC-146EE68B345F}"/>
              </a:ext>
            </a:extLst>
          </p:cNvPr>
          <p:cNvSpPr>
            <a:spLocks noGrp="1"/>
          </p:cNvSpPr>
          <p:nvPr>
            <p:ph type="body" sz="quarter" idx="69" hasCustomPrompt="1"/>
          </p:nvPr>
        </p:nvSpPr>
        <p:spPr>
          <a:xfrm>
            <a:off x="296586" y="8639192"/>
            <a:ext cx="3140765" cy="340481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>
                <a:solidFill>
                  <a:schemeClr val="tx1"/>
                </a:solidFill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/>
              <a:t>Jour xx mois</a:t>
            </a:r>
          </a:p>
        </p:txBody>
      </p:sp>
      <p:sp>
        <p:nvSpPr>
          <p:cNvPr id="127" name="Espace réservé du texte 11">
            <a:extLst>
              <a:ext uri="{FF2B5EF4-FFF2-40B4-BE49-F238E27FC236}">
                <a16:creationId xmlns:a16="http://schemas.microsoft.com/office/drawing/2014/main" id="{88C48304-77BE-20B7-9F7D-495A4B91D684}"/>
              </a:ext>
            </a:extLst>
          </p:cNvPr>
          <p:cNvSpPr>
            <a:spLocks noGrp="1"/>
          </p:cNvSpPr>
          <p:nvPr>
            <p:ph type="body" sz="quarter" idx="70" hasCustomPrompt="1"/>
          </p:nvPr>
        </p:nvSpPr>
        <p:spPr>
          <a:xfrm>
            <a:off x="4121184" y="8639192"/>
            <a:ext cx="3140764" cy="340481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>
                <a:solidFill>
                  <a:schemeClr val="tx1"/>
                </a:solidFill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/>
              <a:t>Jour xx mois</a:t>
            </a:r>
          </a:p>
        </p:txBody>
      </p:sp>
      <p:sp>
        <p:nvSpPr>
          <p:cNvPr id="14" name="Espace réservé du texte 20">
            <a:extLst>
              <a:ext uri="{FF2B5EF4-FFF2-40B4-BE49-F238E27FC236}">
                <a16:creationId xmlns:a16="http://schemas.microsoft.com/office/drawing/2014/main" id="{CCF32C38-BB49-E149-2966-A13A22979ACE}"/>
              </a:ext>
            </a:extLst>
          </p:cNvPr>
          <p:cNvSpPr>
            <a:spLocks noGrp="1"/>
          </p:cNvSpPr>
          <p:nvPr>
            <p:ph type="body" sz="quarter" idx="79" hasCustomPrompt="1"/>
          </p:nvPr>
        </p:nvSpPr>
        <p:spPr>
          <a:xfrm>
            <a:off x="4181817" y="2576141"/>
            <a:ext cx="1495617" cy="41939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lang="fr-FR" sz="15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</a:lstStyle>
          <a:p>
            <a:pPr lvl="0"/>
            <a:r>
              <a:rPr lang="fr-FR" sz="1500" kern="120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rPr>
              <a:t>Entrée</a:t>
            </a:r>
            <a:endParaRPr lang="fr-FR"/>
          </a:p>
        </p:txBody>
      </p:sp>
      <p:sp>
        <p:nvSpPr>
          <p:cNvPr id="17" name="Espace réservé du texte 20">
            <a:extLst>
              <a:ext uri="{FF2B5EF4-FFF2-40B4-BE49-F238E27FC236}">
                <a16:creationId xmlns:a16="http://schemas.microsoft.com/office/drawing/2014/main" id="{4440502D-015F-622E-B911-1861DB83E61C}"/>
              </a:ext>
            </a:extLst>
          </p:cNvPr>
          <p:cNvSpPr>
            <a:spLocks noGrp="1"/>
          </p:cNvSpPr>
          <p:nvPr>
            <p:ph type="body" sz="quarter" idx="80" hasCustomPrompt="1"/>
          </p:nvPr>
        </p:nvSpPr>
        <p:spPr>
          <a:xfrm>
            <a:off x="4181817" y="3058697"/>
            <a:ext cx="1495617" cy="399459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lang="fr-FR" sz="15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</a:lstStyle>
          <a:p>
            <a:pPr lvl="0"/>
            <a:r>
              <a:rPr lang="fr-FR" sz="1500" kern="120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rPr>
              <a:t>Fromage</a:t>
            </a:r>
            <a:endParaRPr lang="fr-FR"/>
          </a:p>
        </p:txBody>
      </p:sp>
      <p:sp>
        <p:nvSpPr>
          <p:cNvPr id="19" name="Espace réservé du texte 20">
            <a:extLst>
              <a:ext uri="{FF2B5EF4-FFF2-40B4-BE49-F238E27FC236}">
                <a16:creationId xmlns:a16="http://schemas.microsoft.com/office/drawing/2014/main" id="{27831473-F126-B7E8-6A7C-C8F368EBDCAF}"/>
              </a:ext>
            </a:extLst>
          </p:cNvPr>
          <p:cNvSpPr>
            <a:spLocks noGrp="1"/>
          </p:cNvSpPr>
          <p:nvPr>
            <p:ph type="body" sz="quarter" idx="81" hasCustomPrompt="1"/>
          </p:nvPr>
        </p:nvSpPr>
        <p:spPr>
          <a:xfrm>
            <a:off x="5761504" y="2568676"/>
            <a:ext cx="1495617" cy="42686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lang="fr-FR" sz="15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</a:lstStyle>
          <a:p>
            <a:pPr lvl="0"/>
            <a:r>
              <a:rPr lang="fr-FR" sz="1500" kern="120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rPr>
              <a:t>Plat</a:t>
            </a:r>
            <a:endParaRPr lang="fr-FR"/>
          </a:p>
        </p:txBody>
      </p:sp>
      <p:sp>
        <p:nvSpPr>
          <p:cNvPr id="20" name="Espace réservé du texte 20">
            <a:extLst>
              <a:ext uri="{FF2B5EF4-FFF2-40B4-BE49-F238E27FC236}">
                <a16:creationId xmlns:a16="http://schemas.microsoft.com/office/drawing/2014/main" id="{67AD690E-4B75-569A-3560-629F3304C3AA}"/>
              </a:ext>
            </a:extLst>
          </p:cNvPr>
          <p:cNvSpPr>
            <a:spLocks noGrp="1"/>
          </p:cNvSpPr>
          <p:nvPr>
            <p:ph type="body" sz="quarter" idx="82" hasCustomPrompt="1"/>
          </p:nvPr>
        </p:nvSpPr>
        <p:spPr>
          <a:xfrm>
            <a:off x="5761504" y="3056201"/>
            <a:ext cx="1510312" cy="406651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lang="fr-FR" sz="15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</a:lstStyle>
          <a:p>
            <a:pPr lvl="0"/>
            <a:r>
              <a:rPr lang="fr-FR" sz="1500" kern="120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rPr>
              <a:t>Dessert</a:t>
            </a:r>
            <a:endParaRPr lang="fr-FR"/>
          </a:p>
        </p:txBody>
      </p:sp>
      <p:sp>
        <p:nvSpPr>
          <p:cNvPr id="33" name="Espace réservé du texte 20">
            <a:extLst>
              <a:ext uri="{FF2B5EF4-FFF2-40B4-BE49-F238E27FC236}">
                <a16:creationId xmlns:a16="http://schemas.microsoft.com/office/drawing/2014/main" id="{836B7A00-3157-9FA9-223C-94851030E5DB}"/>
              </a:ext>
            </a:extLst>
          </p:cNvPr>
          <p:cNvSpPr>
            <a:spLocks noGrp="1"/>
          </p:cNvSpPr>
          <p:nvPr>
            <p:ph type="body" sz="quarter" idx="83" hasCustomPrompt="1"/>
          </p:nvPr>
        </p:nvSpPr>
        <p:spPr>
          <a:xfrm>
            <a:off x="311748" y="4245233"/>
            <a:ext cx="1495617" cy="41939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lang="fr-FR" sz="15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</a:lstStyle>
          <a:p>
            <a:pPr lvl="0"/>
            <a:r>
              <a:rPr lang="fr-FR" sz="1500" kern="120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rPr>
              <a:t>Entrée</a:t>
            </a:r>
            <a:endParaRPr lang="fr-FR"/>
          </a:p>
        </p:txBody>
      </p:sp>
      <p:sp>
        <p:nvSpPr>
          <p:cNvPr id="34" name="Espace réservé du texte 20">
            <a:extLst>
              <a:ext uri="{FF2B5EF4-FFF2-40B4-BE49-F238E27FC236}">
                <a16:creationId xmlns:a16="http://schemas.microsoft.com/office/drawing/2014/main" id="{D92794BE-FEBA-51E5-852F-1E90F09C4D4E}"/>
              </a:ext>
            </a:extLst>
          </p:cNvPr>
          <p:cNvSpPr>
            <a:spLocks noGrp="1"/>
          </p:cNvSpPr>
          <p:nvPr>
            <p:ph type="body" sz="quarter" idx="84" hasCustomPrompt="1"/>
          </p:nvPr>
        </p:nvSpPr>
        <p:spPr>
          <a:xfrm>
            <a:off x="311748" y="4727789"/>
            <a:ext cx="1495617" cy="399459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lang="fr-FR" sz="15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</a:lstStyle>
          <a:p>
            <a:pPr lvl="0"/>
            <a:r>
              <a:rPr lang="fr-FR" sz="1500" kern="120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rPr>
              <a:t>Fromage</a:t>
            </a:r>
            <a:endParaRPr lang="fr-FR"/>
          </a:p>
        </p:txBody>
      </p:sp>
      <p:sp>
        <p:nvSpPr>
          <p:cNvPr id="35" name="Espace réservé du texte 20">
            <a:extLst>
              <a:ext uri="{FF2B5EF4-FFF2-40B4-BE49-F238E27FC236}">
                <a16:creationId xmlns:a16="http://schemas.microsoft.com/office/drawing/2014/main" id="{47401745-07F8-F47B-73BF-E99196562E32}"/>
              </a:ext>
            </a:extLst>
          </p:cNvPr>
          <p:cNvSpPr>
            <a:spLocks noGrp="1"/>
          </p:cNvSpPr>
          <p:nvPr>
            <p:ph type="body" sz="quarter" idx="85" hasCustomPrompt="1"/>
          </p:nvPr>
        </p:nvSpPr>
        <p:spPr>
          <a:xfrm>
            <a:off x="1891435" y="4237768"/>
            <a:ext cx="1495617" cy="42686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lang="fr-FR" sz="15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</a:lstStyle>
          <a:p>
            <a:pPr lvl="0"/>
            <a:r>
              <a:rPr lang="fr-FR" sz="1500" kern="120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rPr>
              <a:t>Plat</a:t>
            </a:r>
            <a:endParaRPr lang="fr-FR"/>
          </a:p>
        </p:txBody>
      </p:sp>
      <p:sp>
        <p:nvSpPr>
          <p:cNvPr id="55" name="Espace réservé du texte 20">
            <a:extLst>
              <a:ext uri="{FF2B5EF4-FFF2-40B4-BE49-F238E27FC236}">
                <a16:creationId xmlns:a16="http://schemas.microsoft.com/office/drawing/2014/main" id="{D35D7F0A-26D1-E92A-45A7-08B47A900E5F}"/>
              </a:ext>
            </a:extLst>
          </p:cNvPr>
          <p:cNvSpPr>
            <a:spLocks noGrp="1"/>
          </p:cNvSpPr>
          <p:nvPr>
            <p:ph type="body" sz="quarter" idx="86" hasCustomPrompt="1"/>
          </p:nvPr>
        </p:nvSpPr>
        <p:spPr>
          <a:xfrm>
            <a:off x="1891435" y="4725293"/>
            <a:ext cx="1510312" cy="406651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lang="fr-FR" sz="15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</a:lstStyle>
          <a:p>
            <a:pPr lvl="0"/>
            <a:r>
              <a:rPr lang="fr-FR" sz="1500" kern="120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rPr>
              <a:t>Dessert</a:t>
            </a:r>
            <a:endParaRPr lang="fr-FR"/>
          </a:p>
        </p:txBody>
      </p:sp>
      <p:sp>
        <p:nvSpPr>
          <p:cNvPr id="56" name="Espace réservé du texte 20">
            <a:extLst>
              <a:ext uri="{FF2B5EF4-FFF2-40B4-BE49-F238E27FC236}">
                <a16:creationId xmlns:a16="http://schemas.microsoft.com/office/drawing/2014/main" id="{43316AE6-6F71-C616-B02A-93F29DD6E5C5}"/>
              </a:ext>
            </a:extLst>
          </p:cNvPr>
          <p:cNvSpPr>
            <a:spLocks noGrp="1"/>
          </p:cNvSpPr>
          <p:nvPr>
            <p:ph type="body" sz="quarter" idx="87" hasCustomPrompt="1"/>
          </p:nvPr>
        </p:nvSpPr>
        <p:spPr>
          <a:xfrm>
            <a:off x="4166394" y="4237254"/>
            <a:ext cx="1495617" cy="41939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lang="fr-FR" sz="15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</a:lstStyle>
          <a:p>
            <a:pPr lvl="0"/>
            <a:r>
              <a:rPr lang="fr-FR" sz="1500" kern="120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rPr>
              <a:t>Entrée</a:t>
            </a:r>
            <a:endParaRPr lang="fr-FR"/>
          </a:p>
        </p:txBody>
      </p:sp>
      <p:sp>
        <p:nvSpPr>
          <p:cNvPr id="57" name="Espace réservé du texte 20">
            <a:extLst>
              <a:ext uri="{FF2B5EF4-FFF2-40B4-BE49-F238E27FC236}">
                <a16:creationId xmlns:a16="http://schemas.microsoft.com/office/drawing/2014/main" id="{27920FE8-528F-9D05-60FB-C0E47F7BE695}"/>
              </a:ext>
            </a:extLst>
          </p:cNvPr>
          <p:cNvSpPr>
            <a:spLocks noGrp="1"/>
          </p:cNvSpPr>
          <p:nvPr>
            <p:ph type="body" sz="quarter" idx="88" hasCustomPrompt="1"/>
          </p:nvPr>
        </p:nvSpPr>
        <p:spPr>
          <a:xfrm>
            <a:off x="4166394" y="4719810"/>
            <a:ext cx="1495617" cy="399459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lang="fr-FR" sz="15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</a:lstStyle>
          <a:p>
            <a:pPr lvl="0"/>
            <a:r>
              <a:rPr lang="fr-FR" sz="1500" kern="120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rPr>
              <a:t>Fromage</a:t>
            </a:r>
            <a:endParaRPr lang="fr-FR"/>
          </a:p>
        </p:txBody>
      </p:sp>
      <p:sp>
        <p:nvSpPr>
          <p:cNvPr id="81" name="Espace réservé du texte 20">
            <a:extLst>
              <a:ext uri="{FF2B5EF4-FFF2-40B4-BE49-F238E27FC236}">
                <a16:creationId xmlns:a16="http://schemas.microsoft.com/office/drawing/2014/main" id="{81417D21-9E9D-8978-34CE-020AD9237A66}"/>
              </a:ext>
            </a:extLst>
          </p:cNvPr>
          <p:cNvSpPr>
            <a:spLocks noGrp="1"/>
          </p:cNvSpPr>
          <p:nvPr>
            <p:ph type="body" sz="quarter" idx="89" hasCustomPrompt="1"/>
          </p:nvPr>
        </p:nvSpPr>
        <p:spPr>
          <a:xfrm>
            <a:off x="5746081" y="4229789"/>
            <a:ext cx="1495617" cy="42686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lang="fr-FR" sz="15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</a:lstStyle>
          <a:p>
            <a:pPr lvl="0"/>
            <a:r>
              <a:rPr lang="fr-FR" sz="1500" kern="120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rPr>
              <a:t>Plat</a:t>
            </a:r>
            <a:endParaRPr lang="fr-FR"/>
          </a:p>
        </p:txBody>
      </p:sp>
      <p:sp>
        <p:nvSpPr>
          <p:cNvPr id="82" name="Espace réservé du texte 20">
            <a:extLst>
              <a:ext uri="{FF2B5EF4-FFF2-40B4-BE49-F238E27FC236}">
                <a16:creationId xmlns:a16="http://schemas.microsoft.com/office/drawing/2014/main" id="{141474C1-1729-1566-22AF-B435E7004236}"/>
              </a:ext>
            </a:extLst>
          </p:cNvPr>
          <p:cNvSpPr>
            <a:spLocks noGrp="1"/>
          </p:cNvSpPr>
          <p:nvPr>
            <p:ph type="body" sz="quarter" idx="90" hasCustomPrompt="1"/>
          </p:nvPr>
        </p:nvSpPr>
        <p:spPr>
          <a:xfrm>
            <a:off x="5746081" y="4717314"/>
            <a:ext cx="1510312" cy="406651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lang="fr-FR" sz="15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</a:lstStyle>
          <a:p>
            <a:pPr lvl="0"/>
            <a:r>
              <a:rPr lang="fr-FR" sz="1500" kern="120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rPr>
              <a:t>Dessert</a:t>
            </a:r>
            <a:endParaRPr lang="fr-FR"/>
          </a:p>
        </p:txBody>
      </p:sp>
      <p:sp>
        <p:nvSpPr>
          <p:cNvPr id="83" name="Espace réservé du texte 20">
            <a:extLst>
              <a:ext uri="{FF2B5EF4-FFF2-40B4-BE49-F238E27FC236}">
                <a16:creationId xmlns:a16="http://schemas.microsoft.com/office/drawing/2014/main" id="{0115DBFF-2F5D-F594-CCFD-72F9134D62F1}"/>
              </a:ext>
            </a:extLst>
          </p:cNvPr>
          <p:cNvSpPr>
            <a:spLocks noGrp="1"/>
          </p:cNvSpPr>
          <p:nvPr>
            <p:ph type="body" sz="quarter" idx="91" hasCustomPrompt="1"/>
          </p:nvPr>
        </p:nvSpPr>
        <p:spPr>
          <a:xfrm>
            <a:off x="311748" y="5897863"/>
            <a:ext cx="1495617" cy="41939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lang="fr-FR" sz="15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</a:lstStyle>
          <a:p>
            <a:pPr lvl="0"/>
            <a:r>
              <a:rPr lang="fr-FR" sz="1500" kern="120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rPr>
              <a:t>Entrée</a:t>
            </a:r>
            <a:endParaRPr lang="fr-FR"/>
          </a:p>
        </p:txBody>
      </p:sp>
      <p:sp>
        <p:nvSpPr>
          <p:cNvPr id="84" name="Espace réservé du texte 20">
            <a:extLst>
              <a:ext uri="{FF2B5EF4-FFF2-40B4-BE49-F238E27FC236}">
                <a16:creationId xmlns:a16="http://schemas.microsoft.com/office/drawing/2014/main" id="{39236AE0-045F-DAFB-F049-EB7FD47A03CC}"/>
              </a:ext>
            </a:extLst>
          </p:cNvPr>
          <p:cNvSpPr>
            <a:spLocks noGrp="1"/>
          </p:cNvSpPr>
          <p:nvPr>
            <p:ph type="body" sz="quarter" idx="92" hasCustomPrompt="1"/>
          </p:nvPr>
        </p:nvSpPr>
        <p:spPr>
          <a:xfrm>
            <a:off x="311748" y="6380419"/>
            <a:ext cx="1495617" cy="399459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lang="fr-FR" sz="15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</a:lstStyle>
          <a:p>
            <a:pPr lvl="0"/>
            <a:r>
              <a:rPr lang="fr-FR" sz="1500" kern="120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rPr>
              <a:t>Fromage</a:t>
            </a:r>
            <a:endParaRPr lang="fr-FR"/>
          </a:p>
        </p:txBody>
      </p:sp>
      <p:sp>
        <p:nvSpPr>
          <p:cNvPr id="85" name="Espace réservé du texte 20">
            <a:extLst>
              <a:ext uri="{FF2B5EF4-FFF2-40B4-BE49-F238E27FC236}">
                <a16:creationId xmlns:a16="http://schemas.microsoft.com/office/drawing/2014/main" id="{D9A9C57C-A24C-FAF5-7BAA-F35189A6FEDC}"/>
              </a:ext>
            </a:extLst>
          </p:cNvPr>
          <p:cNvSpPr>
            <a:spLocks noGrp="1"/>
          </p:cNvSpPr>
          <p:nvPr>
            <p:ph type="body" sz="quarter" idx="93" hasCustomPrompt="1"/>
          </p:nvPr>
        </p:nvSpPr>
        <p:spPr>
          <a:xfrm>
            <a:off x="1891435" y="5890398"/>
            <a:ext cx="1495617" cy="42686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lang="fr-FR" sz="15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</a:lstStyle>
          <a:p>
            <a:pPr lvl="0"/>
            <a:r>
              <a:rPr lang="fr-FR" sz="1500" kern="120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rPr>
              <a:t>Plat</a:t>
            </a:r>
            <a:endParaRPr lang="fr-FR"/>
          </a:p>
        </p:txBody>
      </p:sp>
      <p:sp>
        <p:nvSpPr>
          <p:cNvPr id="86" name="Espace réservé du texte 20">
            <a:extLst>
              <a:ext uri="{FF2B5EF4-FFF2-40B4-BE49-F238E27FC236}">
                <a16:creationId xmlns:a16="http://schemas.microsoft.com/office/drawing/2014/main" id="{BDAAA46A-8999-BC28-F9EE-66801C077CFA}"/>
              </a:ext>
            </a:extLst>
          </p:cNvPr>
          <p:cNvSpPr>
            <a:spLocks noGrp="1"/>
          </p:cNvSpPr>
          <p:nvPr>
            <p:ph type="body" sz="quarter" idx="94" hasCustomPrompt="1"/>
          </p:nvPr>
        </p:nvSpPr>
        <p:spPr>
          <a:xfrm>
            <a:off x="1891435" y="6377923"/>
            <a:ext cx="1510312" cy="406651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lang="fr-FR" sz="15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</a:lstStyle>
          <a:p>
            <a:pPr lvl="0"/>
            <a:r>
              <a:rPr lang="fr-FR" sz="1500" kern="120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rPr>
              <a:t>Dessert</a:t>
            </a:r>
            <a:endParaRPr lang="fr-FR"/>
          </a:p>
        </p:txBody>
      </p:sp>
      <p:sp>
        <p:nvSpPr>
          <p:cNvPr id="87" name="Espace réservé du texte 20">
            <a:extLst>
              <a:ext uri="{FF2B5EF4-FFF2-40B4-BE49-F238E27FC236}">
                <a16:creationId xmlns:a16="http://schemas.microsoft.com/office/drawing/2014/main" id="{6EA72BF9-EB17-E65F-FD5F-6576BFE37264}"/>
              </a:ext>
            </a:extLst>
          </p:cNvPr>
          <p:cNvSpPr>
            <a:spLocks noGrp="1"/>
          </p:cNvSpPr>
          <p:nvPr>
            <p:ph type="body" sz="quarter" idx="95" hasCustomPrompt="1"/>
          </p:nvPr>
        </p:nvSpPr>
        <p:spPr>
          <a:xfrm>
            <a:off x="4161552" y="5893167"/>
            <a:ext cx="1495617" cy="41939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lang="fr-FR" sz="15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</a:lstStyle>
          <a:p>
            <a:pPr lvl="0"/>
            <a:r>
              <a:rPr lang="fr-FR" sz="1500" kern="120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rPr>
              <a:t>Entrée</a:t>
            </a:r>
            <a:endParaRPr lang="fr-FR"/>
          </a:p>
        </p:txBody>
      </p:sp>
      <p:sp>
        <p:nvSpPr>
          <p:cNvPr id="88" name="Espace réservé du texte 20">
            <a:extLst>
              <a:ext uri="{FF2B5EF4-FFF2-40B4-BE49-F238E27FC236}">
                <a16:creationId xmlns:a16="http://schemas.microsoft.com/office/drawing/2014/main" id="{9C1DF8DD-46CD-2650-1C10-D673B94A5151}"/>
              </a:ext>
            </a:extLst>
          </p:cNvPr>
          <p:cNvSpPr>
            <a:spLocks noGrp="1"/>
          </p:cNvSpPr>
          <p:nvPr>
            <p:ph type="body" sz="quarter" idx="96" hasCustomPrompt="1"/>
          </p:nvPr>
        </p:nvSpPr>
        <p:spPr>
          <a:xfrm>
            <a:off x="4161552" y="6375723"/>
            <a:ext cx="1495617" cy="399459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lang="fr-FR" sz="15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</a:lstStyle>
          <a:p>
            <a:pPr lvl="0"/>
            <a:r>
              <a:rPr lang="fr-FR" sz="1500" kern="120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rPr>
              <a:t>Fromage</a:t>
            </a:r>
            <a:endParaRPr lang="fr-FR"/>
          </a:p>
        </p:txBody>
      </p:sp>
      <p:sp>
        <p:nvSpPr>
          <p:cNvPr id="89" name="Espace réservé du texte 20">
            <a:extLst>
              <a:ext uri="{FF2B5EF4-FFF2-40B4-BE49-F238E27FC236}">
                <a16:creationId xmlns:a16="http://schemas.microsoft.com/office/drawing/2014/main" id="{F30A032E-EC3C-1E47-A6F7-3C8ACD7E48BE}"/>
              </a:ext>
            </a:extLst>
          </p:cNvPr>
          <p:cNvSpPr>
            <a:spLocks noGrp="1"/>
          </p:cNvSpPr>
          <p:nvPr>
            <p:ph type="body" sz="quarter" idx="97" hasCustomPrompt="1"/>
          </p:nvPr>
        </p:nvSpPr>
        <p:spPr>
          <a:xfrm>
            <a:off x="5741239" y="5885702"/>
            <a:ext cx="1495617" cy="42686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lang="fr-FR" sz="15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</a:lstStyle>
          <a:p>
            <a:pPr lvl="0"/>
            <a:r>
              <a:rPr lang="fr-FR" sz="1500" kern="120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rPr>
              <a:t>Plat</a:t>
            </a:r>
            <a:endParaRPr lang="fr-FR"/>
          </a:p>
        </p:txBody>
      </p:sp>
      <p:sp>
        <p:nvSpPr>
          <p:cNvPr id="90" name="Espace réservé du texte 20">
            <a:extLst>
              <a:ext uri="{FF2B5EF4-FFF2-40B4-BE49-F238E27FC236}">
                <a16:creationId xmlns:a16="http://schemas.microsoft.com/office/drawing/2014/main" id="{21984533-54CB-DE75-ADAD-B7CDEC41ECAD}"/>
              </a:ext>
            </a:extLst>
          </p:cNvPr>
          <p:cNvSpPr>
            <a:spLocks noGrp="1"/>
          </p:cNvSpPr>
          <p:nvPr>
            <p:ph type="body" sz="quarter" idx="98" hasCustomPrompt="1"/>
          </p:nvPr>
        </p:nvSpPr>
        <p:spPr>
          <a:xfrm>
            <a:off x="5741239" y="6373227"/>
            <a:ext cx="1510312" cy="406651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lang="fr-FR" sz="15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</a:lstStyle>
          <a:p>
            <a:pPr lvl="0"/>
            <a:r>
              <a:rPr lang="fr-FR" sz="1500" kern="120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rPr>
              <a:t>Dessert</a:t>
            </a:r>
            <a:endParaRPr lang="fr-FR"/>
          </a:p>
        </p:txBody>
      </p:sp>
      <p:sp>
        <p:nvSpPr>
          <p:cNvPr id="91" name="Espace réservé du texte 20">
            <a:extLst>
              <a:ext uri="{FF2B5EF4-FFF2-40B4-BE49-F238E27FC236}">
                <a16:creationId xmlns:a16="http://schemas.microsoft.com/office/drawing/2014/main" id="{74959DED-B148-6285-4B37-225B343F4BD4}"/>
              </a:ext>
            </a:extLst>
          </p:cNvPr>
          <p:cNvSpPr>
            <a:spLocks noGrp="1"/>
          </p:cNvSpPr>
          <p:nvPr>
            <p:ph type="body" sz="quarter" idx="99" hasCustomPrompt="1"/>
          </p:nvPr>
        </p:nvSpPr>
        <p:spPr>
          <a:xfrm>
            <a:off x="311748" y="7498561"/>
            <a:ext cx="1495617" cy="41939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lang="fr-FR" sz="15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</a:lstStyle>
          <a:p>
            <a:pPr lvl="0"/>
            <a:r>
              <a:rPr lang="fr-FR" sz="1500" kern="120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rPr>
              <a:t>Entrée</a:t>
            </a:r>
            <a:endParaRPr lang="fr-FR"/>
          </a:p>
        </p:txBody>
      </p:sp>
      <p:sp>
        <p:nvSpPr>
          <p:cNvPr id="92" name="Espace réservé du texte 20">
            <a:extLst>
              <a:ext uri="{FF2B5EF4-FFF2-40B4-BE49-F238E27FC236}">
                <a16:creationId xmlns:a16="http://schemas.microsoft.com/office/drawing/2014/main" id="{9F58DD23-CCAC-9C47-E963-DCC1E1F5B397}"/>
              </a:ext>
            </a:extLst>
          </p:cNvPr>
          <p:cNvSpPr>
            <a:spLocks noGrp="1"/>
          </p:cNvSpPr>
          <p:nvPr>
            <p:ph type="body" sz="quarter" idx="100" hasCustomPrompt="1"/>
          </p:nvPr>
        </p:nvSpPr>
        <p:spPr>
          <a:xfrm>
            <a:off x="311748" y="7981117"/>
            <a:ext cx="1495617" cy="399459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lang="fr-FR" sz="15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</a:lstStyle>
          <a:p>
            <a:pPr lvl="0"/>
            <a:r>
              <a:rPr lang="fr-FR" sz="1500" kern="120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rPr>
              <a:t>Fromage</a:t>
            </a:r>
            <a:endParaRPr lang="fr-FR"/>
          </a:p>
        </p:txBody>
      </p:sp>
      <p:sp>
        <p:nvSpPr>
          <p:cNvPr id="138" name="Espace réservé du texte 20">
            <a:extLst>
              <a:ext uri="{FF2B5EF4-FFF2-40B4-BE49-F238E27FC236}">
                <a16:creationId xmlns:a16="http://schemas.microsoft.com/office/drawing/2014/main" id="{104F9E97-B0A5-FC24-CB6C-A6BED5B43C62}"/>
              </a:ext>
            </a:extLst>
          </p:cNvPr>
          <p:cNvSpPr>
            <a:spLocks noGrp="1"/>
          </p:cNvSpPr>
          <p:nvPr>
            <p:ph type="body" sz="quarter" idx="101" hasCustomPrompt="1"/>
          </p:nvPr>
        </p:nvSpPr>
        <p:spPr>
          <a:xfrm>
            <a:off x="1891435" y="7491096"/>
            <a:ext cx="1495617" cy="42686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lang="fr-FR" sz="15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</a:lstStyle>
          <a:p>
            <a:pPr lvl="0"/>
            <a:r>
              <a:rPr lang="fr-FR" sz="1500" kern="120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rPr>
              <a:t>Plat</a:t>
            </a:r>
            <a:endParaRPr lang="fr-FR"/>
          </a:p>
        </p:txBody>
      </p:sp>
      <p:sp>
        <p:nvSpPr>
          <p:cNvPr id="139" name="Espace réservé du texte 20">
            <a:extLst>
              <a:ext uri="{FF2B5EF4-FFF2-40B4-BE49-F238E27FC236}">
                <a16:creationId xmlns:a16="http://schemas.microsoft.com/office/drawing/2014/main" id="{79A1FD59-FE95-F936-2F67-FB1ED49CD65F}"/>
              </a:ext>
            </a:extLst>
          </p:cNvPr>
          <p:cNvSpPr>
            <a:spLocks noGrp="1"/>
          </p:cNvSpPr>
          <p:nvPr>
            <p:ph type="body" sz="quarter" idx="102" hasCustomPrompt="1"/>
          </p:nvPr>
        </p:nvSpPr>
        <p:spPr>
          <a:xfrm>
            <a:off x="1891435" y="7978621"/>
            <a:ext cx="1510312" cy="406651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lang="fr-FR" sz="15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</a:lstStyle>
          <a:p>
            <a:pPr lvl="0"/>
            <a:r>
              <a:rPr lang="fr-FR" sz="1500" kern="120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rPr>
              <a:t>Dessert</a:t>
            </a:r>
            <a:endParaRPr lang="fr-FR"/>
          </a:p>
        </p:txBody>
      </p:sp>
      <p:sp>
        <p:nvSpPr>
          <p:cNvPr id="140" name="Espace réservé du texte 20">
            <a:extLst>
              <a:ext uri="{FF2B5EF4-FFF2-40B4-BE49-F238E27FC236}">
                <a16:creationId xmlns:a16="http://schemas.microsoft.com/office/drawing/2014/main" id="{00D598A9-3406-E6EF-291B-C5E45517613A}"/>
              </a:ext>
            </a:extLst>
          </p:cNvPr>
          <p:cNvSpPr>
            <a:spLocks noGrp="1"/>
          </p:cNvSpPr>
          <p:nvPr>
            <p:ph type="body" sz="quarter" idx="103" hasCustomPrompt="1"/>
          </p:nvPr>
        </p:nvSpPr>
        <p:spPr>
          <a:xfrm>
            <a:off x="4161552" y="7485394"/>
            <a:ext cx="1495617" cy="41939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lang="fr-FR" sz="15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</a:lstStyle>
          <a:p>
            <a:pPr lvl="0"/>
            <a:r>
              <a:rPr lang="fr-FR" sz="1500" kern="120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rPr>
              <a:t>Entrée</a:t>
            </a:r>
            <a:endParaRPr lang="fr-FR"/>
          </a:p>
        </p:txBody>
      </p:sp>
      <p:sp>
        <p:nvSpPr>
          <p:cNvPr id="141" name="Espace réservé du texte 20">
            <a:extLst>
              <a:ext uri="{FF2B5EF4-FFF2-40B4-BE49-F238E27FC236}">
                <a16:creationId xmlns:a16="http://schemas.microsoft.com/office/drawing/2014/main" id="{70E07DA7-FB37-94C2-5505-016849F9698E}"/>
              </a:ext>
            </a:extLst>
          </p:cNvPr>
          <p:cNvSpPr>
            <a:spLocks noGrp="1"/>
          </p:cNvSpPr>
          <p:nvPr>
            <p:ph type="body" sz="quarter" idx="104" hasCustomPrompt="1"/>
          </p:nvPr>
        </p:nvSpPr>
        <p:spPr>
          <a:xfrm>
            <a:off x="4161552" y="7967950"/>
            <a:ext cx="1495617" cy="399459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lang="fr-FR" sz="15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</a:lstStyle>
          <a:p>
            <a:pPr lvl="0"/>
            <a:r>
              <a:rPr lang="fr-FR" sz="1500" kern="120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rPr>
              <a:t>Fromage</a:t>
            </a:r>
            <a:endParaRPr lang="fr-FR"/>
          </a:p>
        </p:txBody>
      </p:sp>
      <p:sp>
        <p:nvSpPr>
          <p:cNvPr id="142" name="Espace réservé du texte 20">
            <a:extLst>
              <a:ext uri="{FF2B5EF4-FFF2-40B4-BE49-F238E27FC236}">
                <a16:creationId xmlns:a16="http://schemas.microsoft.com/office/drawing/2014/main" id="{D805622D-2255-D974-56C5-4C89F2089945}"/>
              </a:ext>
            </a:extLst>
          </p:cNvPr>
          <p:cNvSpPr>
            <a:spLocks noGrp="1"/>
          </p:cNvSpPr>
          <p:nvPr>
            <p:ph type="body" sz="quarter" idx="105" hasCustomPrompt="1"/>
          </p:nvPr>
        </p:nvSpPr>
        <p:spPr>
          <a:xfrm>
            <a:off x="5741239" y="7477929"/>
            <a:ext cx="1495617" cy="42686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lang="fr-FR" sz="15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</a:lstStyle>
          <a:p>
            <a:pPr lvl="0"/>
            <a:r>
              <a:rPr lang="fr-FR" sz="1500" kern="120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rPr>
              <a:t>Plat</a:t>
            </a:r>
            <a:endParaRPr lang="fr-FR"/>
          </a:p>
        </p:txBody>
      </p:sp>
      <p:sp>
        <p:nvSpPr>
          <p:cNvPr id="143" name="Espace réservé du texte 20">
            <a:extLst>
              <a:ext uri="{FF2B5EF4-FFF2-40B4-BE49-F238E27FC236}">
                <a16:creationId xmlns:a16="http://schemas.microsoft.com/office/drawing/2014/main" id="{B19A356A-8B8F-EB34-33D7-E21DBDF2A189}"/>
              </a:ext>
            </a:extLst>
          </p:cNvPr>
          <p:cNvSpPr>
            <a:spLocks noGrp="1"/>
          </p:cNvSpPr>
          <p:nvPr>
            <p:ph type="body" sz="quarter" idx="106" hasCustomPrompt="1"/>
          </p:nvPr>
        </p:nvSpPr>
        <p:spPr>
          <a:xfrm>
            <a:off x="5741239" y="7965454"/>
            <a:ext cx="1510312" cy="406651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lang="fr-FR" sz="15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</a:lstStyle>
          <a:p>
            <a:pPr lvl="0"/>
            <a:r>
              <a:rPr lang="fr-FR" sz="1500" kern="120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rPr>
              <a:t>Dessert</a:t>
            </a:r>
            <a:endParaRPr lang="fr-FR"/>
          </a:p>
        </p:txBody>
      </p:sp>
      <p:sp>
        <p:nvSpPr>
          <p:cNvPr id="148" name="Espace réservé du texte 20">
            <a:extLst>
              <a:ext uri="{FF2B5EF4-FFF2-40B4-BE49-F238E27FC236}">
                <a16:creationId xmlns:a16="http://schemas.microsoft.com/office/drawing/2014/main" id="{3C19B1B7-D1B9-908B-FF63-ABE311AE3E51}"/>
              </a:ext>
            </a:extLst>
          </p:cNvPr>
          <p:cNvSpPr>
            <a:spLocks noGrp="1"/>
          </p:cNvSpPr>
          <p:nvPr>
            <p:ph type="body" sz="quarter" idx="107" hasCustomPrompt="1"/>
          </p:nvPr>
        </p:nvSpPr>
        <p:spPr>
          <a:xfrm>
            <a:off x="312076" y="9113367"/>
            <a:ext cx="1495617" cy="41939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lang="fr-FR" sz="15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</a:lstStyle>
          <a:p>
            <a:pPr lvl="0"/>
            <a:r>
              <a:rPr lang="fr-FR" sz="1500" kern="120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rPr>
              <a:t>Entrée</a:t>
            </a:r>
            <a:endParaRPr lang="fr-FR"/>
          </a:p>
        </p:txBody>
      </p:sp>
      <p:sp>
        <p:nvSpPr>
          <p:cNvPr id="149" name="Espace réservé du texte 20">
            <a:extLst>
              <a:ext uri="{FF2B5EF4-FFF2-40B4-BE49-F238E27FC236}">
                <a16:creationId xmlns:a16="http://schemas.microsoft.com/office/drawing/2014/main" id="{5943C6A8-4022-74FF-EDCC-5FAD204D54F0}"/>
              </a:ext>
            </a:extLst>
          </p:cNvPr>
          <p:cNvSpPr>
            <a:spLocks noGrp="1"/>
          </p:cNvSpPr>
          <p:nvPr>
            <p:ph type="body" sz="quarter" idx="108" hasCustomPrompt="1"/>
          </p:nvPr>
        </p:nvSpPr>
        <p:spPr>
          <a:xfrm>
            <a:off x="312076" y="9595923"/>
            <a:ext cx="1495617" cy="399459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lang="fr-FR" sz="15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</a:lstStyle>
          <a:p>
            <a:pPr lvl="0"/>
            <a:r>
              <a:rPr lang="fr-FR" sz="1500" kern="120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rPr>
              <a:t>Fromage</a:t>
            </a:r>
            <a:endParaRPr lang="fr-FR"/>
          </a:p>
        </p:txBody>
      </p:sp>
      <p:sp>
        <p:nvSpPr>
          <p:cNvPr id="150" name="Espace réservé du texte 20">
            <a:extLst>
              <a:ext uri="{FF2B5EF4-FFF2-40B4-BE49-F238E27FC236}">
                <a16:creationId xmlns:a16="http://schemas.microsoft.com/office/drawing/2014/main" id="{8BC8F40F-B0FD-3806-BE9C-618F3BD72AB1}"/>
              </a:ext>
            </a:extLst>
          </p:cNvPr>
          <p:cNvSpPr>
            <a:spLocks noGrp="1"/>
          </p:cNvSpPr>
          <p:nvPr>
            <p:ph type="body" sz="quarter" idx="109" hasCustomPrompt="1"/>
          </p:nvPr>
        </p:nvSpPr>
        <p:spPr>
          <a:xfrm>
            <a:off x="1891763" y="9105902"/>
            <a:ext cx="1495617" cy="42686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lang="fr-FR" sz="15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</a:lstStyle>
          <a:p>
            <a:pPr lvl="0"/>
            <a:r>
              <a:rPr lang="fr-FR" sz="1500" kern="120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rPr>
              <a:t>Plat</a:t>
            </a:r>
            <a:endParaRPr lang="fr-FR"/>
          </a:p>
        </p:txBody>
      </p:sp>
      <p:sp>
        <p:nvSpPr>
          <p:cNvPr id="151" name="Espace réservé du texte 20">
            <a:extLst>
              <a:ext uri="{FF2B5EF4-FFF2-40B4-BE49-F238E27FC236}">
                <a16:creationId xmlns:a16="http://schemas.microsoft.com/office/drawing/2014/main" id="{3ACC47AD-0E46-EA66-5EFC-ED0F8EE69561}"/>
              </a:ext>
            </a:extLst>
          </p:cNvPr>
          <p:cNvSpPr>
            <a:spLocks noGrp="1"/>
          </p:cNvSpPr>
          <p:nvPr>
            <p:ph type="body" sz="quarter" idx="110" hasCustomPrompt="1"/>
          </p:nvPr>
        </p:nvSpPr>
        <p:spPr>
          <a:xfrm>
            <a:off x="1891763" y="9593427"/>
            <a:ext cx="1510312" cy="406651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lang="fr-FR" sz="15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</a:lstStyle>
          <a:p>
            <a:pPr lvl="0"/>
            <a:r>
              <a:rPr lang="fr-FR" sz="1500" kern="120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rPr>
              <a:t>Dessert</a:t>
            </a:r>
            <a:endParaRPr lang="fr-FR"/>
          </a:p>
        </p:txBody>
      </p:sp>
      <p:sp>
        <p:nvSpPr>
          <p:cNvPr id="152" name="Espace réservé du texte 20">
            <a:extLst>
              <a:ext uri="{FF2B5EF4-FFF2-40B4-BE49-F238E27FC236}">
                <a16:creationId xmlns:a16="http://schemas.microsoft.com/office/drawing/2014/main" id="{4EE432E4-A078-6C48-F0A9-C728EB8B8A23}"/>
              </a:ext>
            </a:extLst>
          </p:cNvPr>
          <p:cNvSpPr>
            <a:spLocks noGrp="1"/>
          </p:cNvSpPr>
          <p:nvPr>
            <p:ph type="body" sz="quarter" idx="111" hasCustomPrompt="1"/>
          </p:nvPr>
        </p:nvSpPr>
        <p:spPr>
          <a:xfrm>
            <a:off x="4157601" y="9112129"/>
            <a:ext cx="1495617" cy="41939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lang="fr-FR" sz="15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</a:lstStyle>
          <a:p>
            <a:pPr lvl="0"/>
            <a:r>
              <a:rPr lang="fr-FR" sz="1500" kern="120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rPr>
              <a:t>Entrée</a:t>
            </a:r>
            <a:endParaRPr lang="fr-FR"/>
          </a:p>
        </p:txBody>
      </p:sp>
      <p:sp>
        <p:nvSpPr>
          <p:cNvPr id="153" name="Espace réservé du texte 20">
            <a:extLst>
              <a:ext uri="{FF2B5EF4-FFF2-40B4-BE49-F238E27FC236}">
                <a16:creationId xmlns:a16="http://schemas.microsoft.com/office/drawing/2014/main" id="{616BFFB2-DA06-ED31-7D30-E48360EB032B}"/>
              </a:ext>
            </a:extLst>
          </p:cNvPr>
          <p:cNvSpPr>
            <a:spLocks noGrp="1"/>
          </p:cNvSpPr>
          <p:nvPr>
            <p:ph type="body" sz="quarter" idx="112" hasCustomPrompt="1"/>
          </p:nvPr>
        </p:nvSpPr>
        <p:spPr>
          <a:xfrm>
            <a:off x="4157601" y="9594685"/>
            <a:ext cx="1495617" cy="399459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lang="fr-FR" sz="15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</a:lstStyle>
          <a:p>
            <a:pPr lvl="0"/>
            <a:r>
              <a:rPr lang="fr-FR" sz="1500" kern="120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rPr>
              <a:t>Fromage</a:t>
            </a:r>
            <a:endParaRPr lang="fr-FR"/>
          </a:p>
        </p:txBody>
      </p:sp>
      <p:sp>
        <p:nvSpPr>
          <p:cNvPr id="154" name="Espace réservé du texte 20">
            <a:extLst>
              <a:ext uri="{FF2B5EF4-FFF2-40B4-BE49-F238E27FC236}">
                <a16:creationId xmlns:a16="http://schemas.microsoft.com/office/drawing/2014/main" id="{F3D95927-14AA-6795-FE15-F1D546300A50}"/>
              </a:ext>
            </a:extLst>
          </p:cNvPr>
          <p:cNvSpPr>
            <a:spLocks noGrp="1"/>
          </p:cNvSpPr>
          <p:nvPr>
            <p:ph type="body" sz="quarter" idx="113" hasCustomPrompt="1"/>
          </p:nvPr>
        </p:nvSpPr>
        <p:spPr>
          <a:xfrm>
            <a:off x="5737288" y="9104664"/>
            <a:ext cx="1495617" cy="42686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lang="fr-FR" sz="15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</a:lstStyle>
          <a:p>
            <a:pPr lvl="0"/>
            <a:r>
              <a:rPr lang="fr-FR" sz="1500" kern="120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rPr>
              <a:t>Plat</a:t>
            </a:r>
            <a:endParaRPr lang="fr-FR"/>
          </a:p>
        </p:txBody>
      </p:sp>
      <p:sp>
        <p:nvSpPr>
          <p:cNvPr id="155" name="Espace réservé du texte 20">
            <a:extLst>
              <a:ext uri="{FF2B5EF4-FFF2-40B4-BE49-F238E27FC236}">
                <a16:creationId xmlns:a16="http://schemas.microsoft.com/office/drawing/2014/main" id="{E6A55ABA-C43A-8B56-4723-F96E7A60A4F6}"/>
              </a:ext>
            </a:extLst>
          </p:cNvPr>
          <p:cNvSpPr>
            <a:spLocks noGrp="1"/>
          </p:cNvSpPr>
          <p:nvPr>
            <p:ph type="body" sz="quarter" idx="114" hasCustomPrompt="1"/>
          </p:nvPr>
        </p:nvSpPr>
        <p:spPr>
          <a:xfrm>
            <a:off x="5737288" y="9592189"/>
            <a:ext cx="1510312" cy="406651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lang="fr-FR" sz="15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</a:lstStyle>
          <a:p>
            <a:pPr lvl="0"/>
            <a:r>
              <a:rPr lang="fr-FR" sz="1500" kern="120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rPr>
              <a:t>Dessert</a:t>
            </a:r>
            <a:endParaRPr lang="fr-FR"/>
          </a:p>
        </p:txBody>
      </p:sp>
      <p:sp>
        <p:nvSpPr>
          <p:cNvPr id="10" name="Espace réservé du texte 32">
            <a:extLst>
              <a:ext uri="{FF2B5EF4-FFF2-40B4-BE49-F238E27FC236}">
                <a16:creationId xmlns:a16="http://schemas.microsoft.com/office/drawing/2014/main" id="{0850A348-94F5-BE2C-0A45-D1DD5C8F5B56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1636473" y="492190"/>
            <a:ext cx="4281490" cy="59289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lang="fr-FR" sz="2800" kern="1200" smtClean="0">
                <a:solidFill>
                  <a:schemeClr val="bg1"/>
                </a:solidFill>
                <a:latin typeface="The Bold Font" pitchFamily="2" charset="0"/>
                <a:ea typeface="+mn-ea"/>
                <a:cs typeface="+mn-cs"/>
              </a:defRPr>
            </a:lvl1pPr>
          </a:lstStyle>
          <a:p>
            <a:pPr lvl="0"/>
            <a:r>
              <a:rPr lang="fr-FR"/>
              <a:t>Menu de XXXXXXX</a:t>
            </a:r>
          </a:p>
        </p:txBody>
      </p:sp>
      <p:sp>
        <p:nvSpPr>
          <p:cNvPr id="15" name="Espace réservé du texte 9">
            <a:extLst>
              <a:ext uri="{FF2B5EF4-FFF2-40B4-BE49-F238E27FC236}">
                <a16:creationId xmlns:a16="http://schemas.microsoft.com/office/drawing/2014/main" id="{703A4CA3-AC79-952E-AE89-0ED5D68D31A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990724" y="1285461"/>
            <a:ext cx="3578225" cy="436563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>
                <a:solidFill>
                  <a:schemeClr val="bg1"/>
                </a:solidFill>
                <a:latin typeface="The Bold Font" pitchFamily="2" charset="0"/>
                <a:ea typeface="Roboto" pitchFamily="2" charset="0"/>
              </a:defRPr>
            </a:lvl1pPr>
          </a:lstStyle>
          <a:p>
            <a:pPr lvl="0"/>
            <a:r>
              <a:rPr lang="fr-FR"/>
              <a:t>du XXXX à XXXX</a:t>
            </a:r>
          </a:p>
        </p:txBody>
      </p:sp>
    </p:spTree>
    <p:extLst>
      <p:ext uri="{BB962C8B-B14F-4D97-AF65-F5344CB8AC3E}">
        <p14:creationId xmlns:p14="http://schemas.microsoft.com/office/powerpoint/2010/main" val="5603266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 jours-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1584;p20">
            <a:extLst>
              <a:ext uri="{FF2B5EF4-FFF2-40B4-BE49-F238E27FC236}">
                <a16:creationId xmlns:a16="http://schemas.microsoft.com/office/drawing/2014/main" id="{3A1B0DD4-74E3-E373-1368-1A735BE15EF8}"/>
              </a:ext>
            </a:extLst>
          </p:cNvPr>
          <p:cNvSpPr/>
          <p:nvPr userDrawn="1"/>
        </p:nvSpPr>
        <p:spPr>
          <a:xfrm>
            <a:off x="-1475334" y="8708501"/>
            <a:ext cx="3868068" cy="3214172"/>
          </a:xfrm>
          <a:custGeom>
            <a:avLst/>
            <a:gdLst/>
            <a:ahLst/>
            <a:cxnLst/>
            <a:rect l="l" t="t" r="r" b="b"/>
            <a:pathLst>
              <a:path w="29654" h="24641" extrusionOk="0">
                <a:moveTo>
                  <a:pt x="10225" y="0"/>
                </a:moveTo>
                <a:cubicBezTo>
                  <a:pt x="9198" y="0"/>
                  <a:pt x="8171" y="249"/>
                  <a:pt x="7256" y="715"/>
                </a:cubicBezTo>
                <a:lnTo>
                  <a:pt x="7256" y="715"/>
                </a:lnTo>
                <a:lnTo>
                  <a:pt x="7413" y="602"/>
                </a:lnTo>
                <a:lnTo>
                  <a:pt x="7413" y="602"/>
                </a:lnTo>
                <a:cubicBezTo>
                  <a:pt x="4596" y="1331"/>
                  <a:pt x="2385" y="3666"/>
                  <a:pt x="1273" y="6359"/>
                </a:cubicBezTo>
                <a:cubicBezTo>
                  <a:pt x="148" y="9041"/>
                  <a:pt x="0" y="12043"/>
                  <a:pt x="223" y="14947"/>
                </a:cubicBezTo>
                <a:cubicBezTo>
                  <a:pt x="420" y="17517"/>
                  <a:pt x="1001" y="20272"/>
                  <a:pt x="2953" y="21952"/>
                </a:cubicBezTo>
                <a:cubicBezTo>
                  <a:pt x="3966" y="22829"/>
                  <a:pt x="5251" y="23324"/>
                  <a:pt x="6549" y="23694"/>
                </a:cubicBezTo>
                <a:cubicBezTo>
                  <a:pt x="8751" y="24329"/>
                  <a:pt x="11040" y="24641"/>
                  <a:pt x="13329" y="24641"/>
                </a:cubicBezTo>
                <a:cubicBezTo>
                  <a:pt x="17462" y="24641"/>
                  <a:pt x="21597" y="23623"/>
                  <a:pt x="25230" y="21643"/>
                </a:cubicBezTo>
                <a:cubicBezTo>
                  <a:pt x="26960" y="20704"/>
                  <a:pt x="28690" y="19407"/>
                  <a:pt x="29184" y="17504"/>
                </a:cubicBezTo>
                <a:cubicBezTo>
                  <a:pt x="29653" y="15774"/>
                  <a:pt x="28937" y="13884"/>
                  <a:pt x="27701" y="12587"/>
                </a:cubicBezTo>
                <a:cubicBezTo>
                  <a:pt x="26478" y="11289"/>
                  <a:pt x="24785" y="10511"/>
                  <a:pt x="23068" y="10004"/>
                </a:cubicBezTo>
                <a:cubicBezTo>
                  <a:pt x="20770" y="9337"/>
                  <a:pt x="18039" y="8855"/>
                  <a:pt x="16952" y="6718"/>
                </a:cubicBezTo>
                <a:cubicBezTo>
                  <a:pt x="16581" y="5989"/>
                  <a:pt x="16482" y="5149"/>
                  <a:pt x="16223" y="4370"/>
                </a:cubicBezTo>
                <a:cubicBezTo>
                  <a:pt x="15543" y="2319"/>
                  <a:pt x="13764" y="676"/>
                  <a:pt x="11664" y="169"/>
                </a:cubicBezTo>
                <a:cubicBezTo>
                  <a:pt x="11192" y="56"/>
                  <a:pt x="10709" y="0"/>
                  <a:pt x="10225" y="0"/>
                </a:cubicBezTo>
                <a:close/>
              </a:path>
            </a:pathLst>
          </a:custGeom>
          <a:solidFill>
            <a:srgbClr val="FFEAC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61" name="Google Shape;1836;p20">
            <a:extLst>
              <a:ext uri="{FF2B5EF4-FFF2-40B4-BE49-F238E27FC236}">
                <a16:creationId xmlns:a16="http://schemas.microsoft.com/office/drawing/2014/main" id="{0BD5CFAA-7452-69E9-5392-8F4781A60E2F}"/>
              </a:ext>
            </a:extLst>
          </p:cNvPr>
          <p:cNvGrpSpPr/>
          <p:nvPr userDrawn="1"/>
        </p:nvGrpSpPr>
        <p:grpSpPr>
          <a:xfrm rot="2305015">
            <a:off x="-526123" y="9703947"/>
            <a:ext cx="1835790" cy="1208773"/>
            <a:chOff x="-275187" y="9132000"/>
            <a:chExt cx="1835790" cy="1208773"/>
          </a:xfrm>
          <a:solidFill>
            <a:srgbClr val="7CCCC0"/>
          </a:solidFill>
        </p:grpSpPr>
        <p:sp>
          <p:nvSpPr>
            <p:cNvPr id="62" name="Google Shape;1837;p20">
              <a:extLst>
                <a:ext uri="{FF2B5EF4-FFF2-40B4-BE49-F238E27FC236}">
                  <a16:creationId xmlns:a16="http://schemas.microsoft.com/office/drawing/2014/main" id="{135CB95B-0560-37A5-1DC3-9D6C8B983ACE}"/>
                </a:ext>
              </a:extLst>
            </p:cNvPr>
            <p:cNvSpPr/>
            <p:nvPr/>
          </p:nvSpPr>
          <p:spPr>
            <a:xfrm>
              <a:off x="-275187" y="9483140"/>
              <a:ext cx="298186" cy="203356"/>
            </a:xfrm>
            <a:custGeom>
              <a:avLst/>
              <a:gdLst/>
              <a:ahLst/>
              <a:cxnLst/>
              <a:rect l="l" t="t" r="r" b="b"/>
              <a:pathLst>
                <a:path w="2286" h="1559" extrusionOk="0">
                  <a:moveTo>
                    <a:pt x="1913" y="0"/>
                  </a:moveTo>
                  <a:cubicBezTo>
                    <a:pt x="1668" y="0"/>
                    <a:pt x="1279" y="153"/>
                    <a:pt x="890" y="421"/>
                  </a:cubicBezTo>
                  <a:cubicBezTo>
                    <a:pt x="334" y="804"/>
                    <a:pt x="0" y="1274"/>
                    <a:pt x="136" y="1471"/>
                  </a:cubicBezTo>
                  <a:cubicBezTo>
                    <a:pt x="177" y="1531"/>
                    <a:pt x="256" y="1559"/>
                    <a:pt x="361" y="1559"/>
                  </a:cubicBezTo>
                  <a:cubicBezTo>
                    <a:pt x="606" y="1559"/>
                    <a:pt x="995" y="1406"/>
                    <a:pt x="1384" y="1138"/>
                  </a:cubicBezTo>
                  <a:cubicBezTo>
                    <a:pt x="1940" y="755"/>
                    <a:pt x="2286" y="285"/>
                    <a:pt x="2138" y="88"/>
                  </a:cubicBezTo>
                  <a:cubicBezTo>
                    <a:pt x="2097" y="28"/>
                    <a:pt x="2018" y="0"/>
                    <a:pt x="191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" name="Google Shape;1838;p20">
              <a:extLst>
                <a:ext uri="{FF2B5EF4-FFF2-40B4-BE49-F238E27FC236}">
                  <a16:creationId xmlns:a16="http://schemas.microsoft.com/office/drawing/2014/main" id="{A60463CA-228B-78BF-5479-71DD536063A2}"/>
                </a:ext>
              </a:extLst>
            </p:cNvPr>
            <p:cNvSpPr/>
            <p:nvPr/>
          </p:nvSpPr>
          <p:spPr>
            <a:xfrm>
              <a:off x="896408" y="9166175"/>
              <a:ext cx="298316" cy="204530"/>
            </a:xfrm>
            <a:custGeom>
              <a:avLst/>
              <a:gdLst/>
              <a:ahLst/>
              <a:cxnLst/>
              <a:rect l="l" t="t" r="r" b="b"/>
              <a:pathLst>
                <a:path w="2287" h="1568" extrusionOk="0">
                  <a:moveTo>
                    <a:pt x="1913" y="0"/>
                  </a:moveTo>
                  <a:cubicBezTo>
                    <a:pt x="1664" y="0"/>
                    <a:pt x="1274" y="153"/>
                    <a:pt x="890" y="417"/>
                  </a:cubicBezTo>
                  <a:cubicBezTo>
                    <a:pt x="334" y="800"/>
                    <a:pt x="1" y="1282"/>
                    <a:pt x="137" y="1480"/>
                  </a:cubicBezTo>
                  <a:cubicBezTo>
                    <a:pt x="177" y="1539"/>
                    <a:pt x="257" y="1567"/>
                    <a:pt x="364" y="1567"/>
                  </a:cubicBezTo>
                  <a:cubicBezTo>
                    <a:pt x="613" y="1567"/>
                    <a:pt x="1008" y="1414"/>
                    <a:pt x="1397" y="1146"/>
                  </a:cubicBezTo>
                  <a:cubicBezTo>
                    <a:pt x="1941" y="763"/>
                    <a:pt x="2286" y="294"/>
                    <a:pt x="2151" y="96"/>
                  </a:cubicBezTo>
                  <a:cubicBezTo>
                    <a:pt x="2108" y="31"/>
                    <a:pt x="2025" y="0"/>
                    <a:pt x="191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" name="Google Shape;1839;p20">
              <a:extLst>
                <a:ext uri="{FF2B5EF4-FFF2-40B4-BE49-F238E27FC236}">
                  <a16:creationId xmlns:a16="http://schemas.microsoft.com/office/drawing/2014/main" id="{4018D6FF-B15E-7C48-DD02-67A15E30EAA7}"/>
                </a:ext>
              </a:extLst>
            </p:cNvPr>
            <p:cNvSpPr/>
            <p:nvPr/>
          </p:nvSpPr>
          <p:spPr>
            <a:xfrm>
              <a:off x="-214011" y="10002023"/>
              <a:ext cx="298316" cy="203486"/>
            </a:xfrm>
            <a:custGeom>
              <a:avLst/>
              <a:gdLst/>
              <a:ahLst/>
              <a:cxnLst/>
              <a:rect l="l" t="t" r="r" b="b"/>
              <a:pathLst>
                <a:path w="2287" h="1560" extrusionOk="0">
                  <a:moveTo>
                    <a:pt x="1914" y="1"/>
                  </a:moveTo>
                  <a:cubicBezTo>
                    <a:pt x="1669" y="1"/>
                    <a:pt x="1279" y="154"/>
                    <a:pt x="890" y="422"/>
                  </a:cubicBezTo>
                  <a:cubicBezTo>
                    <a:pt x="334" y="805"/>
                    <a:pt x="1" y="1274"/>
                    <a:pt x="137" y="1472"/>
                  </a:cubicBezTo>
                  <a:cubicBezTo>
                    <a:pt x="177" y="1531"/>
                    <a:pt x="256" y="1559"/>
                    <a:pt x="361" y="1559"/>
                  </a:cubicBezTo>
                  <a:cubicBezTo>
                    <a:pt x="606" y="1559"/>
                    <a:pt x="995" y="1406"/>
                    <a:pt x="1385" y="1138"/>
                  </a:cubicBezTo>
                  <a:cubicBezTo>
                    <a:pt x="1941" y="755"/>
                    <a:pt x="2287" y="286"/>
                    <a:pt x="2138" y="88"/>
                  </a:cubicBezTo>
                  <a:cubicBezTo>
                    <a:pt x="2097" y="29"/>
                    <a:pt x="2019" y="1"/>
                    <a:pt x="1914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1840;p20">
              <a:extLst>
                <a:ext uri="{FF2B5EF4-FFF2-40B4-BE49-F238E27FC236}">
                  <a16:creationId xmlns:a16="http://schemas.microsoft.com/office/drawing/2014/main" id="{B787F976-50C7-4FEB-DE18-CDCE60F8A112}"/>
                </a:ext>
              </a:extLst>
            </p:cNvPr>
            <p:cNvSpPr/>
            <p:nvPr/>
          </p:nvSpPr>
          <p:spPr>
            <a:xfrm>
              <a:off x="545138" y="9483140"/>
              <a:ext cx="298186" cy="203356"/>
            </a:xfrm>
            <a:custGeom>
              <a:avLst/>
              <a:gdLst/>
              <a:ahLst/>
              <a:cxnLst/>
              <a:rect l="l" t="t" r="r" b="b"/>
              <a:pathLst>
                <a:path w="2286" h="1559" extrusionOk="0">
                  <a:moveTo>
                    <a:pt x="1923" y="0"/>
                  </a:moveTo>
                  <a:cubicBezTo>
                    <a:pt x="1674" y="0"/>
                    <a:pt x="1279" y="153"/>
                    <a:pt x="890" y="421"/>
                  </a:cubicBezTo>
                  <a:cubicBezTo>
                    <a:pt x="334" y="804"/>
                    <a:pt x="0" y="1274"/>
                    <a:pt x="136" y="1471"/>
                  </a:cubicBezTo>
                  <a:cubicBezTo>
                    <a:pt x="177" y="1531"/>
                    <a:pt x="257" y="1559"/>
                    <a:pt x="363" y="1559"/>
                  </a:cubicBezTo>
                  <a:cubicBezTo>
                    <a:pt x="612" y="1559"/>
                    <a:pt x="1007" y="1406"/>
                    <a:pt x="1396" y="1138"/>
                  </a:cubicBezTo>
                  <a:cubicBezTo>
                    <a:pt x="1952" y="755"/>
                    <a:pt x="2286" y="285"/>
                    <a:pt x="2150" y="88"/>
                  </a:cubicBezTo>
                  <a:cubicBezTo>
                    <a:pt x="2109" y="28"/>
                    <a:pt x="2029" y="0"/>
                    <a:pt x="192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" name="Google Shape;1841;p20">
              <a:extLst>
                <a:ext uri="{FF2B5EF4-FFF2-40B4-BE49-F238E27FC236}">
                  <a16:creationId xmlns:a16="http://schemas.microsoft.com/office/drawing/2014/main" id="{A22F8506-B6AC-9286-A707-9032EA9E3BEA}"/>
                </a:ext>
              </a:extLst>
            </p:cNvPr>
            <p:cNvSpPr/>
            <p:nvPr/>
          </p:nvSpPr>
          <p:spPr>
            <a:xfrm>
              <a:off x="482267" y="9823192"/>
              <a:ext cx="298316" cy="203356"/>
            </a:xfrm>
            <a:custGeom>
              <a:avLst/>
              <a:gdLst/>
              <a:ahLst/>
              <a:cxnLst/>
              <a:rect l="l" t="t" r="r" b="b"/>
              <a:pathLst>
                <a:path w="2287" h="1559" extrusionOk="0">
                  <a:moveTo>
                    <a:pt x="1926" y="0"/>
                  </a:moveTo>
                  <a:cubicBezTo>
                    <a:pt x="1680" y="0"/>
                    <a:pt x="1291" y="153"/>
                    <a:pt x="902" y="421"/>
                  </a:cubicBezTo>
                  <a:cubicBezTo>
                    <a:pt x="346" y="804"/>
                    <a:pt x="0" y="1274"/>
                    <a:pt x="136" y="1471"/>
                  </a:cubicBezTo>
                  <a:cubicBezTo>
                    <a:pt x="181" y="1531"/>
                    <a:pt x="262" y="1559"/>
                    <a:pt x="369" y="1559"/>
                  </a:cubicBezTo>
                  <a:cubicBezTo>
                    <a:pt x="618" y="1559"/>
                    <a:pt x="1007" y="1406"/>
                    <a:pt x="1397" y="1138"/>
                  </a:cubicBezTo>
                  <a:cubicBezTo>
                    <a:pt x="1953" y="755"/>
                    <a:pt x="2286" y="285"/>
                    <a:pt x="2150" y="88"/>
                  </a:cubicBezTo>
                  <a:cubicBezTo>
                    <a:pt x="2109" y="28"/>
                    <a:pt x="2031" y="0"/>
                    <a:pt x="19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" name="Google Shape;1842;p20">
              <a:extLst>
                <a:ext uri="{FF2B5EF4-FFF2-40B4-BE49-F238E27FC236}">
                  <a16:creationId xmlns:a16="http://schemas.microsoft.com/office/drawing/2014/main" id="{CFBC1493-F258-2B73-6595-E5E1A1EFD58F}"/>
                </a:ext>
              </a:extLst>
            </p:cNvPr>
            <p:cNvSpPr/>
            <p:nvPr/>
          </p:nvSpPr>
          <p:spPr>
            <a:xfrm>
              <a:off x="1262287" y="9595838"/>
              <a:ext cx="298316" cy="203486"/>
            </a:xfrm>
            <a:custGeom>
              <a:avLst/>
              <a:gdLst/>
              <a:ahLst/>
              <a:cxnLst/>
              <a:rect l="l" t="t" r="r" b="b"/>
              <a:pathLst>
                <a:path w="2287" h="1560" extrusionOk="0">
                  <a:moveTo>
                    <a:pt x="1918" y="1"/>
                  </a:moveTo>
                  <a:cubicBezTo>
                    <a:pt x="1668" y="1"/>
                    <a:pt x="1279" y="154"/>
                    <a:pt x="890" y="422"/>
                  </a:cubicBezTo>
                  <a:cubicBezTo>
                    <a:pt x="334" y="805"/>
                    <a:pt x="0" y="1275"/>
                    <a:pt x="136" y="1472"/>
                  </a:cubicBezTo>
                  <a:cubicBezTo>
                    <a:pt x="177" y="1532"/>
                    <a:pt x="256" y="1560"/>
                    <a:pt x="361" y="1560"/>
                  </a:cubicBezTo>
                  <a:cubicBezTo>
                    <a:pt x="606" y="1560"/>
                    <a:pt x="995" y="1407"/>
                    <a:pt x="1384" y="1139"/>
                  </a:cubicBezTo>
                  <a:cubicBezTo>
                    <a:pt x="1940" y="756"/>
                    <a:pt x="2286" y="286"/>
                    <a:pt x="2150" y="88"/>
                  </a:cubicBezTo>
                  <a:cubicBezTo>
                    <a:pt x="2106" y="29"/>
                    <a:pt x="2025" y="1"/>
                    <a:pt x="1918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" name="Google Shape;1843;p20">
              <a:extLst>
                <a:ext uri="{FF2B5EF4-FFF2-40B4-BE49-F238E27FC236}">
                  <a16:creationId xmlns:a16="http://schemas.microsoft.com/office/drawing/2014/main" id="{64A7C109-B65B-6A57-DDF5-DD5AB7BC7703}"/>
                </a:ext>
              </a:extLst>
            </p:cNvPr>
            <p:cNvSpPr/>
            <p:nvPr/>
          </p:nvSpPr>
          <p:spPr>
            <a:xfrm>
              <a:off x="222826" y="9613969"/>
              <a:ext cx="214443" cy="281881"/>
            </a:xfrm>
            <a:custGeom>
              <a:avLst/>
              <a:gdLst/>
              <a:ahLst/>
              <a:cxnLst/>
              <a:rect l="l" t="t" r="r" b="b"/>
              <a:pathLst>
                <a:path w="1644" h="2161" extrusionOk="0">
                  <a:moveTo>
                    <a:pt x="301" y="0"/>
                  </a:moveTo>
                  <a:cubicBezTo>
                    <a:pt x="267" y="0"/>
                    <a:pt x="237" y="8"/>
                    <a:pt x="210" y="24"/>
                  </a:cubicBezTo>
                  <a:cubicBezTo>
                    <a:pt x="0" y="147"/>
                    <a:pt x="99" y="716"/>
                    <a:pt x="445" y="1309"/>
                  </a:cubicBezTo>
                  <a:cubicBezTo>
                    <a:pt x="735" y="1814"/>
                    <a:pt x="1110" y="2160"/>
                    <a:pt x="1340" y="2160"/>
                  </a:cubicBezTo>
                  <a:cubicBezTo>
                    <a:pt x="1375" y="2160"/>
                    <a:pt x="1406" y="2152"/>
                    <a:pt x="1433" y="2136"/>
                  </a:cubicBezTo>
                  <a:cubicBezTo>
                    <a:pt x="1643" y="2025"/>
                    <a:pt x="1532" y="1445"/>
                    <a:pt x="1199" y="864"/>
                  </a:cubicBezTo>
                  <a:cubicBezTo>
                    <a:pt x="907" y="357"/>
                    <a:pt x="531" y="0"/>
                    <a:pt x="30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" name="Google Shape;1844;p20">
              <a:extLst>
                <a:ext uri="{FF2B5EF4-FFF2-40B4-BE49-F238E27FC236}">
                  <a16:creationId xmlns:a16="http://schemas.microsoft.com/office/drawing/2014/main" id="{F36631FC-E36B-CC58-0C44-FFC5E3455BFF}"/>
                </a:ext>
              </a:extLst>
            </p:cNvPr>
            <p:cNvSpPr/>
            <p:nvPr/>
          </p:nvSpPr>
          <p:spPr>
            <a:xfrm>
              <a:off x="530660" y="10127895"/>
              <a:ext cx="291794" cy="212878"/>
            </a:xfrm>
            <a:custGeom>
              <a:avLst/>
              <a:gdLst/>
              <a:ahLst/>
              <a:cxnLst/>
              <a:rect l="l" t="t" r="r" b="b"/>
              <a:pathLst>
                <a:path w="2237" h="1632" extrusionOk="0">
                  <a:moveTo>
                    <a:pt x="338" y="0"/>
                  </a:moveTo>
                  <a:cubicBezTo>
                    <a:pt x="246" y="0"/>
                    <a:pt x="176" y="24"/>
                    <a:pt x="136" y="74"/>
                  </a:cubicBezTo>
                  <a:cubicBezTo>
                    <a:pt x="0" y="272"/>
                    <a:pt x="309" y="754"/>
                    <a:pt x="853" y="1162"/>
                  </a:cubicBezTo>
                  <a:cubicBezTo>
                    <a:pt x="1240" y="1459"/>
                    <a:pt x="1640" y="1631"/>
                    <a:pt x="1886" y="1631"/>
                  </a:cubicBezTo>
                  <a:cubicBezTo>
                    <a:pt x="1978" y="1631"/>
                    <a:pt x="2048" y="1607"/>
                    <a:pt x="2088" y="1557"/>
                  </a:cubicBezTo>
                  <a:cubicBezTo>
                    <a:pt x="2236" y="1359"/>
                    <a:pt x="1915" y="878"/>
                    <a:pt x="1384" y="470"/>
                  </a:cubicBezTo>
                  <a:cubicBezTo>
                    <a:pt x="988" y="173"/>
                    <a:pt x="585" y="0"/>
                    <a:pt x="33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" name="Google Shape;1845;p20">
              <a:extLst>
                <a:ext uri="{FF2B5EF4-FFF2-40B4-BE49-F238E27FC236}">
                  <a16:creationId xmlns:a16="http://schemas.microsoft.com/office/drawing/2014/main" id="{2746F1BE-7745-EAAF-B420-F55B072FBABF}"/>
                </a:ext>
              </a:extLst>
            </p:cNvPr>
            <p:cNvSpPr/>
            <p:nvPr/>
          </p:nvSpPr>
          <p:spPr>
            <a:xfrm>
              <a:off x="785275" y="9998892"/>
              <a:ext cx="291794" cy="213661"/>
            </a:xfrm>
            <a:custGeom>
              <a:avLst/>
              <a:gdLst/>
              <a:ahLst/>
              <a:cxnLst/>
              <a:rect l="l" t="t" r="r" b="b"/>
              <a:pathLst>
                <a:path w="2237" h="1638" extrusionOk="0">
                  <a:moveTo>
                    <a:pt x="349" y="1"/>
                  </a:moveTo>
                  <a:cubicBezTo>
                    <a:pt x="258" y="1"/>
                    <a:pt x="189" y="25"/>
                    <a:pt x="148" y="75"/>
                  </a:cubicBezTo>
                  <a:cubicBezTo>
                    <a:pt x="0" y="273"/>
                    <a:pt x="321" y="755"/>
                    <a:pt x="853" y="1162"/>
                  </a:cubicBezTo>
                  <a:cubicBezTo>
                    <a:pt x="1239" y="1458"/>
                    <a:pt x="1637" y="1637"/>
                    <a:pt x="1884" y="1637"/>
                  </a:cubicBezTo>
                  <a:cubicBezTo>
                    <a:pt x="1977" y="1637"/>
                    <a:pt x="2048" y="1612"/>
                    <a:pt x="2088" y="1558"/>
                  </a:cubicBezTo>
                  <a:cubicBezTo>
                    <a:pt x="2237" y="1360"/>
                    <a:pt x="1915" y="878"/>
                    <a:pt x="1384" y="470"/>
                  </a:cubicBezTo>
                  <a:cubicBezTo>
                    <a:pt x="988" y="173"/>
                    <a:pt x="592" y="1"/>
                    <a:pt x="34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" name="Google Shape;1846;p20">
              <a:extLst>
                <a:ext uri="{FF2B5EF4-FFF2-40B4-BE49-F238E27FC236}">
                  <a16:creationId xmlns:a16="http://schemas.microsoft.com/office/drawing/2014/main" id="{4A5C1EE2-A4A0-8CF6-656C-2D411ACF5907}"/>
                </a:ext>
              </a:extLst>
            </p:cNvPr>
            <p:cNvSpPr/>
            <p:nvPr/>
          </p:nvSpPr>
          <p:spPr>
            <a:xfrm>
              <a:off x="785275" y="9704624"/>
              <a:ext cx="291794" cy="213922"/>
            </a:xfrm>
            <a:custGeom>
              <a:avLst/>
              <a:gdLst/>
              <a:ahLst/>
              <a:cxnLst/>
              <a:rect l="l" t="t" r="r" b="b"/>
              <a:pathLst>
                <a:path w="2237" h="1640" extrusionOk="0">
                  <a:moveTo>
                    <a:pt x="358" y="0"/>
                  </a:moveTo>
                  <a:cubicBezTo>
                    <a:pt x="263" y="0"/>
                    <a:pt x="190" y="27"/>
                    <a:pt x="148" y="82"/>
                  </a:cubicBezTo>
                  <a:cubicBezTo>
                    <a:pt x="0" y="268"/>
                    <a:pt x="321" y="762"/>
                    <a:pt x="853" y="1170"/>
                  </a:cubicBezTo>
                  <a:cubicBezTo>
                    <a:pt x="1240" y="1467"/>
                    <a:pt x="1640" y="1639"/>
                    <a:pt x="1886" y="1639"/>
                  </a:cubicBezTo>
                  <a:cubicBezTo>
                    <a:pt x="1978" y="1639"/>
                    <a:pt x="2048" y="1615"/>
                    <a:pt x="2088" y="1565"/>
                  </a:cubicBezTo>
                  <a:cubicBezTo>
                    <a:pt x="2237" y="1367"/>
                    <a:pt x="1915" y="885"/>
                    <a:pt x="1384" y="465"/>
                  </a:cubicBezTo>
                  <a:cubicBezTo>
                    <a:pt x="993" y="172"/>
                    <a:pt x="602" y="0"/>
                    <a:pt x="35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" name="Google Shape;1847;p20">
              <a:extLst>
                <a:ext uri="{FF2B5EF4-FFF2-40B4-BE49-F238E27FC236}">
                  <a16:creationId xmlns:a16="http://schemas.microsoft.com/office/drawing/2014/main" id="{44F1446C-1699-1957-B599-5770515E65C0}"/>
                </a:ext>
              </a:extLst>
            </p:cNvPr>
            <p:cNvSpPr/>
            <p:nvPr/>
          </p:nvSpPr>
          <p:spPr>
            <a:xfrm>
              <a:off x="986671" y="9503488"/>
              <a:ext cx="291794" cy="213530"/>
            </a:xfrm>
            <a:custGeom>
              <a:avLst/>
              <a:gdLst/>
              <a:ahLst/>
              <a:cxnLst/>
              <a:rect l="l" t="t" r="r" b="b"/>
              <a:pathLst>
                <a:path w="2237" h="1637" extrusionOk="0">
                  <a:moveTo>
                    <a:pt x="346" y="0"/>
                  </a:moveTo>
                  <a:cubicBezTo>
                    <a:pt x="255" y="0"/>
                    <a:pt x="186" y="26"/>
                    <a:pt x="149" y="80"/>
                  </a:cubicBezTo>
                  <a:cubicBezTo>
                    <a:pt x="1" y="278"/>
                    <a:pt x="310" y="759"/>
                    <a:pt x="853" y="1167"/>
                  </a:cubicBezTo>
                  <a:cubicBezTo>
                    <a:pt x="1240" y="1464"/>
                    <a:pt x="1641" y="1637"/>
                    <a:pt x="1887" y="1637"/>
                  </a:cubicBezTo>
                  <a:cubicBezTo>
                    <a:pt x="1978" y="1637"/>
                    <a:pt x="2048" y="1613"/>
                    <a:pt x="2089" y="1563"/>
                  </a:cubicBezTo>
                  <a:cubicBezTo>
                    <a:pt x="2237" y="1365"/>
                    <a:pt x="1916" y="883"/>
                    <a:pt x="1384" y="475"/>
                  </a:cubicBezTo>
                  <a:cubicBezTo>
                    <a:pt x="990" y="179"/>
                    <a:pt x="588" y="0"/>
                    <a:pt x="34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" name="Google Shape;1848;p20">
              <a:extLst>
                <a:ext uri="{FF2B5EF4-FFF2-40B4-BE49-F238E27FC236}">
                  <a16:creationId xmlns:a16="http://schemas.microsoft.com/office/drawing/2014/main" id="{434D891F-1716-74F6-655B-44E3BC292F4D}"/>
                </a:ext>
              </a:extLst>
            </p:cNvPr>
            <p:cNvSpPr/>
            <p:nvPr/>
          </p:nvSpPr>
          <p:spPr>
            <a:xfrm>
              <a:off x="1239721" y="9251090"/>
              <a:ext cx="291794" cy="213661"/>
            </a:xfrm>
            <a:custGeom>
              <a:avLst/>
              <a:gdLst/>
              <a:ahLst/>
              <a:cxnLst/>
              <a:rect l="l" t="t" r="r" b="b"/>
              <a:pathLst>
                <a:path w="2237" h="1638" extrusionOk="0">
                  <a:moveTo>
                    <a:pt x="339" y="1"/>
                  </a:moveTo>
                  <a:cubicBezTo>
                    <a:pt x="247" y="1"/>
                    <a:pt x="177" y="25"/>
                    <a:pt x="136" y="75"/>
                  </a:cubicBezTo>
                  <a:cubicBezTo>
                    <a:pt x="0" y="273"/>
                    <a:pt x="309" y="755"/>
                    <a:pt x="853" y="1162"/>
                  </a:cubicBezTo>
                  <a:cubicBezTo>
                    <a:pt x="1239" y="1458"/>
                    <a:pt x="1638" y="1637"/>
                    <a:pt x="1884" y="1637"/>
                  </a:cubicBezTo>
                  <a:cubicBezTo>
                    <a:pt x="1977" y="1637"/>
                    <a:pt x="2048" y="1612"/>
                    <a:pt x="2089" y="1558"/>
                  </a:cubicBezTo>
                  <a:cubicBezTo>
                    <a:pt x="2237" y="1360"/>
                    <a:pt x="1916" y="878"/>
                    <a:pt x="1384" y="470"/>
                  </a:cubicBezTo>
                  <a:cubicBezTo>
                    <a:pt x="988" y="173"/>
                    <a:pt x="585" y="1"/>
                    <a:pt x="33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" name="Google Shape;1849;p20">
              <a:extLst>
                <a:ext uri="{FF2B5EF4-FFF2-40B4-BE49-F238E27FC236}">
                  <a16:creationId xmlns:a16="http://schemas.microsoft.com/office/drawing/2014/main" id="{C9E684D1-088F-9A64-D9BE-DEF9424B8174}"/>
                </a:ext>
              </a:extLst>
            </p:cNvPr>
            <p:cNvSpPr/>
            <p:nvPr/>
          </p:nvSpPr>
          <p:spPr>
            <a:xfrm>
              <a:off x="511224" y="9218220"/>
              <a:ext cx="291925" cy="213530"/>
            </a:xfrm>
            <a:custGeom>
              <a:avLst/>
              <a:gdLst/>
              <a:ahLst/>
              <a:cxnLst/>
              <a:rect l="l" t="t" r="r" b="b"/>
              <a:pathLst>
                <a:path w="2238" h="1637" extrusionOk="0">
                  <a:moveTo>
                    <a:pt x="354" y="0"/>
                  </a:moveTo>
                  <a:cubicBezTo>
                    <a:pt x="261" y="0"/>
                    <a:pt x="190" y="26"/>
                    <a:pt x="149" y="80"/>
                  </a:cubicBezTo>
                  <a:cubicBezTo>
                    <a:pt x="1" y="278"/>
                    <a:pt x="322" y="759"/>
                    <a:pt x="853" y="1167"/>
                  </a:cubicBezTo>
                  <a:cubicBezTo>
                    <a:pt x="1249" y="1464"/>
                    <a:pt x="1652" y="1637"/>
                    <a:pt x="1899" y="1637"/>
                  </a:cubicBezTo>
                  <a:cubicBezTo>
                    <a:pt x="1991" y="1637"/>
                    <a:pt x="2061" y="1613"/>
                    <a:pt x="2101" y="1563"/>
                  </a:cubicBezTo>
                  <a:cubicBezTo>
                    <a:pt x="2237" y="1365"/>
                    <a:pt x="1928" y="883"/>
                    <a:pt x="1385" y="475"/>
                  </a:cubicBezTo>
                  <a:cubicBezTo>
                    <a:pt x="999" y="179"/>
                    <a:pt x="600" y="0"/>
                    <a:pt x="35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" name="Google Shape;1850;p20">
              <a:extLst>
                <a:ext uri="{FF2B5EF4-FFF2-40B4-BE49-F238E27FC236}">
                  <a16:creationId xmlns:a16="http://schemas.microsoft.com/office/drawing/2014/main" id="{3BE9D9D1-42AA-DC69-484E-37D6E3C2AA03}"/>
                </a:ext>
              </a:extLst>
            </p:cNvPr>
            <p:cNvSpPr/>
            <p:nvPr/>
          </p:nvSpPr>
          <p:spPr>
            <a:xfrm>
              <a:off x="1176850" y="9868976"/>
              <a:ext cx="291794" cy="213922"/>
            </a:xfrm>
            <a:custGeom>
              <a:avLst/>
              <a:gdLst/>
              <a:ahLst/>
              <a:cxnLst/>
              <a:rect l="l" t="t" r="r" b="b"/>
              <a:pathLst>
                <a:path w="2237" h="1640" extrusionOk="0">
                  <a:moveTo>
                    <a:pt x="349" y="1"/>
                  </a:moveTo>
                  <a:cubicBezTo>
                    <a:pt x="252" y="1"/>
                    <a:pt x="178" y="27"/>
                    <a:pt x="136" y="83"/>
                  </a:cubicBezTo>
                  <a:cubicBezTo>
                    <a:pt x="1" y="268"/>
                    <a:pt x="309" y="762"/>
                    <a:pt x="853" y="1170"/>
                  </a:cubicBezTo>
                  <a:cubicBezTo>
                    <a:pt x="1240" y="1467"/>
                    <a:pt x="1641" y="1639"/>
                    <a:pt x="1887" y="1639"/>
                  </a:cubicBezTo>
                  <a:cubicBezTo>
                    <a:pt x="1978" y="1639"/>
                    <a:pt x="2048" y="1616"/>
                    <a:pt x="2089" y="1565"/>
                  </a:cubicBezTo>
                  <a:cubicBezTo>
                    <a:pt x="2237" y="1368"/>
                    <a:pt x="1916" y="886"/>
                    <a:pt x="1384" y="466"/>
                  </a:cubicBezTo>
                  <a:cubicBezTo>
                    <a:pt x="994" y="173"/>
                    <a:pt x="596" y="1"/>
                    <a:pt x="34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1851;p20">
              <a:extLst>
                <a:ext uri="{FF2B5EF4-FFF2-40B4-BE49-F238E27FC236}">
                  <a16:creationId xmlns:a16="http://schemas.microsoft.com/office/drawing/2014/main" id="{DE481E1C-A37F-89D5-B451-A1AA84EFA594}"/>
                </a:ext>
              </a:extLst>
            </p:cNvPr>
            <p:cNvSpPr/>
            <p:nvPr/>
          </p:nvSpPr>
          <p:spPr>
            <a:xfrm>
              <a:off x="-144618" y="9132000"/>
              <a:ext cx="214443" cy="281881"/>
            </a:xfrm>
            <a:custGeom>
              <a:avLst/>
              <a:gdLst/>
              <a:ahLst/>
              <a:cxnLst/>
              <a:rect l="l" t="t" r="r" b="b"/>
              <a:pathLst>
                <a:path w="1644" h="2161" extrusionOk="0">
                  <a:moveTo>
                    <a:pt x="303" y="1"/>
                  </a:moveTo>
                  <a:cubicBezTo>
                    <a:pt x="269" y="1"/>
                    <a:pt x="237" y="8"/>
                    <a:pt x="210" y="24"/>
                  </a:cubicBezTo>
                  <a:cubicBezTo>
                    <a:pt x="0" y="136"/>
                    <a:pt x="111" y="716"/>
                    <a:pt x="445" y="1297"/>
                  </a:cubicBezTo>
                  <a:cubicBezTo>
                    <a:pt x="736" y="1804"/>
                    <a:pt x="1112" y="2160"/>
                    <a:pt x="1343" y="2160"/>
                  </a:cubicBezTo>
                  <a:cubicBezTo>
                    <a:pt x="1376" y="2160"/>
                    <a:pt x="1407" y="2153"/>
                    <a:pt x="1433" y="2137"/>
                  </a:cubicBezTo>
                  <a:cubicBezTo>
                    <a:pt x="1643" y="2014"/>
                    <a:pt x="1544" y="1445"/>
                    <a:pt x="1211" y="852"/>
                  </a:cubicBezTo>
                  <a:cubicBezTo>
                    <a:pt x="910" y="347"/>
                    <a:pt x="534" y="1"/>
                    <a:pt x="303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" name="Google Shape;1852;p20">
              <a:extLst>
                <a:ext uri="{FF2B5EF4-FFF2-40B4-BE49-F238E27FC236}">
                  <a16:creationId xmlns:a16="http://schemas.microsoft.com/office/drawing/2014/main" id="{34F9EBF8-689B-59A3-121C-661CF29FFC0F}"/>
                </a:ext>
              </a:extLst>
            </p:cNvPr>
            <p:cNvSpPr/>
            <p:nvPr/>
          </p:nvSpPr>
          <p:spPr>
            <a:xfrm>
              <a:off x="196999" y="9411529"/>
              <a:ext cx="322448" cy="148962"/>
            </a:xfrm>
            <a:custGeom>
              <a:avLst/>
              <a:gdLst/>
              <a:ahLst/>
              <a:cxnLst/>
              <a:rect l="l" t="t" r="r" b="b"/>
              <a:pathLst>
                <a:path w="2472" h="1142" extrusionOk="0">
                  <a:moveTo>
                    <a:pt x="539" y="0"/>
                  </a:moveTo>
                  <a:cubicBezTo>
                    <a:pt x="294" y="0"/>
                    <a:pt x="119" y="59"/>
                    <a:pt x="75" y="179"/>
                  </a:cubicBezTo>
                  <a:cubicBezTo>
                    <a:pt x="0" y="414"/>
                    <a:pt x="458" y="773"/>
                    <a:pt x="1100" y="983"/>
                  </a:cubicBezTo>
                  <a:cubicBezTo>
                    <a:pt x="1402" y="1089"/>
                    <a:pt x="1693" y="1142"/>
                    <a:pt x="1924" y="1142"/>
                  </a:cubicBezTo>
                  <a:cubicBezTo>
                    <a:pt x="2174" y="1142"/>
                    <a:pt x="2352" y="1080"/>
                    <a:pt x="2397" y="958"/>
                  </a:cubicBezTo>
                  <a:cubicBezTo>
                    <a:pt x="2472" y="735"/>
                    <a:pt x="2014" y="365"/>
                    <a:pt x="1372" y="155"/>
                  </a:cubicBezTo>
                  <a:cubicBezTo>
                    <a:pt x="1066" y="53"/>
                    <a:pt x="771" y="0"/>
                    <a:pt x="53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" name="Google Shape;1853;p20">
              <a:extLst>
                <a:ext uri="{FF2B5EF4-FFF2-40B4-BE49-F238E27FC236}">
                  <a16:creationId xmlns:a16="http://schemas.microsoft.com/office/drawing/2014/main" id="{2DEB5383-B513-0885-AEE7-2001D08ECE05}"/>
                </a:ext>
              </a:extLst>
            </p:cNvPr>
            <p:cNvSpPr/>
            <p:nvPr/>
          </p:nvSpPr>
          <p:spPr>
            <a:xfrm>
              <a:off x="-94660" y="9719755"/>
              <a:ext cx="293360" cy="210269"/>
            </a:xfrm>
            <a:custGeom>
              <a:avLst/>
              <a:gdLst/>
              <a:ahLst/>
              <a:cxnLst/>
              <a:rect l="l" t="t" r="r" b="b"/>
              <a:pathLst>
                <a:path w="2249" h="1612" extrusionOk="0">
                  <a:moveTo>
                    <a:pt x="348" y="1"/>
                  </a:moveTo>
                  <a:cubicBezTo>
                    <a:pt x="251" y="1"/>
                    <a:pt x="178" y="26"/>
                    <a:pt x="136" y="78"/>
                  </a:cubicBezTo>
                  <a:cubicBezTo>
                    <a:pt x="0" y="275"/>
                    <a:pt x="321" y="757"/>
                    <a:pt x="865" y="1152"/>
                  </a:cubicBezTo>
                  <a:cubicBezTo>
                    <a:pt x="1257" y="1446"/>
                    <a:pt x="1655" y="1612"/>
                    <a:pt x="1898" y="1612"/>
                  </a:cubicBezTo>
                  <a:cubicBezTo>
                    <a:pt x="1992" y="1612"/>
                    <a:pt x="2063" y="1587"/>
                    <a:pt x="2100" y="1535"/>
                  </a:cubicBezTo>
                  <a:cubicBezTo>
                    <a:pt x="2249" y="1338"/>
                    <a:pt x="1928" y="856"/>
                    <a:pt x="1384" y="448"/>
                  </a:cubicBezTo>
                  <a:cubicBezTo>
                    <a:pt x="993" y="164"/>
                    <a:pt x="595" y="1"/>
                    <a:pt x="348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9" name="Google Shape;1583;p20">
            <a:extLst>
              <a:ext uri="{FF2B5EF4-FFF2-40B4-BE49-F238E27FC236}">
                <a16:creationId xmlns:a16="http://schemas.microsoft.com/office/drawing/2014/main" id="{6A8B4664-66E8-A7E4-E506-E642958C7623}"/>
              </a:ext>
            </a:extLst>
          </p:cNvPr>
          <p:cNvSpPr/>
          <p:nvPr userDrawn="1"/>
        </p:nvSpPr>
        <p:spPr>
          <a:xfrm>
            <a:off x="6352166" y="5984289"/>
            <a:ext cx="3524750" cy="3861024"/>
          </a:xfrm>
          <a:custGeom>
            <a:avLst/>
            <a:gdLst/>
            <a:ahLst/>
            <a:cxnLst/>
            <a:rect l="l" t="t" r="r" b="b"/>
            <a:pathLst>
              <a:path w="27022" h="29600" extrusionOk="0">
                <a:moveTo>
                  <a:pt x="13793" y="1"/>
                </a:moveTo>
                <a:cubicBezTo>
                  <a:pt x="13128" y="1"/>
                  <a:pt x="12460" y="35"/>
                  <a:pt x="11800" y="88"/>
                </a:cubicBezTo>
                <a:cubicBezTo>
                  <a:pt x="9069" y="311"/>
                  <a:pt x="6338" y="867"/>
                  <a:pt x="3880" y="2078"/>
                </a:cubicBezTo>
                <a:cubicBezTo>
                  <a:pt x="3793" y="2115"/>
                  <a:pt x="3707" y="2164"/>
                  <a:pt x="3620" y="2201"/>
                </a:cubicBezTo>
                <a:cubicBezTo>
                  <a:pt x="2100" y="3017"/>
                  <a:pt x="853" y="4302"/>
                  <a:pt x="395" y="6007"/>
                </a:cubicBezTo>
                <a:cubicBezTo>
                  <a:pt x="0" y="7514"/>
                  <a:pt x="284" y="9195"/>
                  <a:pt x="1137" y="10492"/>
                </a:cubicBezTo>
                <a:cubicBezTo>
                  <a:pt x="2335" y="12296"/>
                  <a:pt x="4572" y="13445"/>
                  <a:pt x="5066" y="15545"/>
                </a:cubicBezTo>
                <a:cubicBezTo>
                  <a:pt x="5436" y="17102"/>
                  <a:pt x="4707" y="18684"/>
                  <a:pt x="4497" y="20277"/>
                </a:cubicBezTo>
                <a:cubicBezTo>
                  <a:pt x="4114" y="23132"/>
                  <a:pt x="5523" y="26109"/>
                  <a:pt x="7846" y="27814"/>
                </a:cubicBezTo>
                <a:cubicBezTo>
                  <a:pt x="9477" y="29012"/>
                  <a:pt x="11505" y="29600"/>
                  <a:pt x="13535" y="29600"/>
                </a:cubicBezTo>
                <a:cubicBezTo>
                  <a:pt x="14395" y="29600"/>
                  <a:pt x="15256" y="29494"/>
                  <a:pt x="16087" y="29285"/>
                </a:cubicBezTo>
                <a:cubicBezTo>
                  <a:pt x="18892" y="28580"/>
                  <a:pt x="21350" y="26764"/>
                  <a:pt x="23055" y="24454"/>
                </a:cubicBezTo>
                <a:cubicBezTo>
                  <a:pt x="26824" y="19338"/>
                  <a:pt x="27022" y="12444"/>
                  <a:pt x="24390" y="6773"/>
                </a:cubicBezTo>
                <a:cubicBezTo>
                  <a:pt x="23191" y="4203"/>
                  <a:pt x="21190" y="1917"/>
                  <a:pt x="18570" y="830"/>
                </a:cubicBezTo>
                <a:cubicBezTo>
                  <a:pt x="17060" y="206"/>
                  <a:pt x="15430" y="1"/>
                  <a:pt x="13793" y="1"/>
                </a:cubicBezTo>
                <a:close/>
              </a:path>
            </a:pathLst>
          </a:custGeom>
          <a:solidFill>
            <a:srgbClr val="FFEAC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" name="Google Shape;1587;p20">
            <a:extLst>
              <a:ext uri="{FF2B5EF4-FFF2-40B4-BE49-F238E27FC236}">
                <a16:creationId xmlns:a16="http://schemas.microsoft.com/office/drawing/2014/main" id="{14B7792A-0BDA-F41E-B8C6-34E0628150D1}"/>
              </a:ext>
            </a:extLst>
          </p:cNvPr>
          <p:cNvSpPr/>
          <p:nvPr userDrawn="1"/>
        </p:nvSpPr>
        <p:spPr>
          <a:xfrm>
            <a:off x="-993407" y="-1534860"/>
            <a:ext cx="3516793" cy="4126339"/>
          </a:xfrm>
          <a:custGeom>
            <a:avLst/>
            <a:gdLst/>
            <a:ahLst/>
            <a:cxnLst/>
            <a:rect l="l" t="t" r="r" b="b"/>
            <a:pathLst>
              <a:path w="26961" h="31634" extrusionOk="0">
                <a:moveTo>
                  <a:pt x="15822" y="0"/>
                </a:moveTo>
                <a:cubicBezTo>
                  <a:pt x="13645" y="0"/>
                  <a:pt x="11454" y="518"/>
                  <a:pt x="9515" y="1515"/>
                </a:cubicBezTo>
                <a:cubicBezTo>
                  <a:pt x="5487" y="3591"/>
                  <a:pt x="2583" y="7569"/>
                  <a:pt x="1434" y="11955"/>
                </a:cubicBezTo>
                <a:cubicBezTo>
                  <a:pt x="1" y="17379"/>
                  <a:pt x="1125" y="24756"/>
                  <a:pt x="4226" y="29500"/>
                </a:cubicBezTo>
                <a:cubicBezTo>
                  <a:pt x="5017" y="30712"/>
                  <a:pt x="6397" y="31634"/>
                  <a:pt x="7798" y="31634"/>
                </a:cubicBezTo>
                <a:cubicBezTo>
                  <a:pt x="8082" y="31634"/>
                  <a:pt x="8368" y="31595"/>
                  <a:pt x="8650" y="31514"/>
                </a:cubicBezTo>
                <a:cubicBezTo>
                  <a:pt x="10219" y="31057"/>
                  <a:pt x="11145" y="29463"/>
                  <a:pt x="11677" y="27931"/>
                </a:cubicBezTo>
                <a:cubicBezTo>
                  <a:pt x="12208" y="26387"/>
                  <a:pt x="12517" y="24719"/>
                  <a:pt x="13518" y="23434"/>
                </a:cubicBezTo>
                <a:cubicBezTo>
                  <a:pt x="13901" y="22927"/>
                  <a:pt x="14420" y="22482"/>
                  <a:pt x="15050" y="22346"/>
                </a:cubicBezTo>
                <a:cubicBezTo>
                  <a:pt x="15234" y="22302"/>
                  <a:pt x="15421" y="22285"/>
                  <a:pt x="15610" y="22285"/>
                </a:cubicBezTo>
                <a:cubicBezTo>
                  <a:pt x="16002" y="22285"/>
                  <a:pt x="16400" y="22358"/>
                  <a:pt x="16792" y="22408"/>
                </a:cubicBezTo>
                <a:cubicBezTo>
                  <a:pt x="17120" y="22447"/>
                  <a:pt x="17453" y="22468"/>
                  <a:pt x="17785" y="22468"/>
                </a:cubicBezTo>
                <a:cubicBezTo>
                  <a:pt x="19331" y="22468"/>
                  <a:pt x="20887" y="22036"/>
                  <a:pt x="22117" y="21111"/>
                </a:cubicBezTo>
                <a:cubicBezTo>
                  <a:pt x="23625" y="19999"/>
                  <a:pt x="24588" y="18121"/>
                  <a:pt x="24428" y="16255"/>
                </a:cubicBezTo>
                <a:cubicBezTo>
                  <a:pt x="24304" y="14958"/>
                  <a:pt x="23674" y="13673"/>
                  <a:pt x="23970" y="12388"/>
                </a:cubicBezTo>
                <a:cubicBezTo>
                  <a:pt x="24230" y="11263"/>
                  <a:pt x="25169" y="10423"/>
                  <a:pt x="25676" y="9373"/>
                </a:cubicBezTo>
                <a:cubicBezTo>
                  <a:pt x="26961" y="6692"/>
                  <a:pt x="25008" y="3467"/>
                  <a:pt x="22513" y="1873"/>
                </a:cubicBezTo>
                <a:cubicBezTo>
                  <a:pt x="20521" y="608"/>
                  <a:pt x="18179" y="0"/>
                  <a:pt x="15822" y="0"/>
                </a:cubicBezTo>
                <a:close/>
              </a:path>
            </a:pathLst>
          </a:custGeom>
          <a:solidFill>
            <a:srgbClr val="FFEAC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" name="Google Shape;1860;p20">
            <a:extLst>
              <a:ext uri="{FF2B5EF4-FFF2-40B4-BE49-F238E27FC236}">
                <a16:creationId xmlns:a16="http://schemas.microsoft.com/office/drawing/2014/main" id="{69BD573C-72E1-DE10-6D3D-9F0E73B891F9}"/>
              </a:ext>
            </a:extLst>
          </p:cNvPr>
          <p:cNvGrpSpPr/>
          <p:nvPr userDrawn="1"/>
        </p:nvGrpSpPr>
        <p:grpSpPr>
          <a:xfrm rot="18000000">
            <a:off x="-96438" y="33889"/>
            <a:ext cx="1512762" cy="1164318"/>
            <a:chOff x="-215577" y="-76931"/>
            <a:chExt cx="2211318" cy="1701970"/>
          </a:xfrm>
        </p:grpSpPr>
        <p:sp>
          <p:nvSpPr>
            <p:cNvPr id="4" name="Google Shape;1861;p20">
              <a:extLst>
                <a:ext uri="{FF2B5EF4-FFF2-40B4-BE49-F238E27FC236}">
                  <a16:creationId xmlns:a16="http://schemas.microsoft.com/office/drawing/2014/main" id="{70F0B099-5B96-056E-5F3A-800287F8D0BE}"/>
                </a:ext>
              </a:extLst>
            </p:cNvPr>
            <p:cNvSpPr/>
            <p:nvPr/>
          </p:nvSpPr>
          <p:spPr>
            <a:xfrm>
              <a:off x="-215577" y="-76931"/>
              <a:ext cx="2133998" cy="1598803"/>
            </a:xfrm>
            <a:custGeom>
              <a:avLst/>
              <a:gdLst/>
              <a:ahLst/>
              <a:cxnLst/>
              <a:rect l="l" t="t" r="r" b="b"/>
              <a:pathLst>
                <a:path w="16360" h="12257" fill="none" extrusionOk="0">
                  <a:moveTo>
                    <a:pt x="13097" y="3114"/>
                  </a:moveTo>
                  <a:cubicBezTo>
                    <a:pt x="12924" y="3077"/>
                    <a:pt x="12739" y="3052"/>
                    <a:pt x="12554" y="3027"/>
                  </a:cubicBezTo>
                  <a:cubicBezTo>
                    <a:pt x="11219" y="2842"/>
                    <a:pt x="9947" y="2533"/>
                    <a:pt x="8748" y="1903"/>
                  </a:cubicBezTo>
                  <a:cubicBezTo>
                    <a:pt x="7945" y="1470"/>
                    <a:pt x="7167" y="951"/>
                    <a:pt x="6326" y="581"/>
                  </a:cubicBezTo>
                  <a:cubicBezTo>
                    <a:pt x="5486" y="210"/>
                    <a:pt x="4535" y="0"/>
                    <a:pt x="3645" y="210"/>
                  </a:cubicBezTo>
                  <a:cubicBezTo>
                    <a:pt x="2731" y="420"/>
                    <a:pt x="1953" y="1075"/>
                    <a:pt x="1446" y="1866"/>
                  </a:cubicBezTo>
                  <a:cubicBezTo>
                    <a:pt x="13" y="4090"/>
                    <a:pt x="0" y="7660"/>
                    <a:pt x="1495" y="9847"/>
                  </a:cubicBezTo>
                  <a:cubicBezTo>
                    <a:pt x="2496" y="11330"/>
                    <a:pt x="4424" y="12257"/>
                    <a:pt x="6153" y="11763"/>
                  </a:cubicBezTo>
                  <a:cubicBezTo>
                    <a:pt x="8192" y="11169"/>
                    <a:pt x="9329" y="8945"/>
                    <a:pt x="11466" y="8562"/>
                  </a:cubicBezTo>
                  <a:cubicBezTo>
                    <a:pt x="12232" y="8414"/>
                    <a:pt x="13035" y="8513"/>
                    <a:pt x="13802" y="8352"/>
                  </a:cubicBezTo>
                  <a:cubicBezTo>
                    <a:pt x="14419" y="8216"/>
                    <a:pt x="15012" y="7920"/>
                    <a:pt x="15470" y="7487"/>
                  </a:cubicBezTo>
                  <a:cubicBezTo>
                    <a:pt x="15951" y="7043"/>
                    <a:pt x="16322" y="6450"/>
                    <a:pt x="16334" y="5795"/>
                  </a:cubicBezTo>
                  <a:cubicBezTo>
                    <a:pt x="16359" y="4942"/>
                    <a:pt x="15754" y="4164"/>
                    <a:pt x="15025" y="3731"/>
                  </a:cubicBezTo>
                  <a:cubicBezTo>
                    <a:pt x="14432" y="3385"/>
                    <a:pt x="13777" y="3225"/>
                    <a:pt x="13097" y="3114"/>
                  </a:cubicBezTo>
                  <a:close/>
                </a:path>
              </a:pathLst>
            </a:custGeom>
            <a:noFill/>
            <a:ln w="9525" cap="rnd" cmpd="sng">
              <a:solidFill>
                <a:srgbClr val="0076BE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" name="Google Shape;1862;p20">
              <a:extLst>
                <a:ext uri="{FF2B5EF4-FFF2-40B4-BE49-F238E27FC236}">
                  <a16:creationId xmlns:a16="http://schemas.microsoft.com/office/drawing/2014/main" id="{224983DC-46AE-1B35-5A3C-C37DCA62B7B8}"/>
                </a:ext>
              </a:extLst>
            </p:cNvPr>
            <p:cNvSpPr/>
            <p:nvPr/>
          </p:nvSpPr>
          <p:spPr>
            <a:xfrm>
              <a:off x="-133401" y="678828"/>
              <a:ext cx="2051821" cy="946212"/>
            </a:xfrm>
            <a:custGeom>
              <a:avLst/>
              <a:gdLst/>
              <a:ahLst/>
              <a:cxnLst/>
              <a:rect l="l" t="t" r="r" b="b"/>
              <a:pathLst>
                <a:path w="15730" h="7254" fill="none" extrusionOk="0">
                  <a:moveTo>
                    <a:pt x="15655" y="421"/>
                  </a:moveTo>
                  <a:cubicBezTo>
                    <a:pt x="15704" y="359"/>
                    <a:pt x="15655" y="75"/>
                    <a:pt x="15704" y="1"/>
                  </a:cubicBezTo>
                  <a:cubicBezTo>
                    <a:pt x="15729" y="1286"/>
                    <a:pt x="15173" y="2484"/>
                    <a:pt x="14234" y="3090"/>
                  </a:cubicBezTo>
                  <a:cubicBezTo>
                    <a:pt x="13320" y="3658"/>
                    <a:pt x="12158" y="3547"/>
                    <a:pt x="11108" y="3782"/>
                  </a:cubicBezTo>
                  <a:cubicBezTo>
                    <a:pt x="10120" y="3979"/>
                    <a:pt x="9230" y="4498"/>
                    <a:pt x="8439" y="5116"/>
                  </a:cubicBezTo>
                  <a:cubicBezTo>
                    <a:pt x="7364" y="5969"/>
                    <a:pt x="6327" y="7105"/>
                    <a:pt x="4943" y="7204"/>
                  </a:cubicBezTo>
                  <a:cubicBezTo>
                    <a:pt x="4164" y="7253"/>
                    <a:pt x="3398" y="6945"/>
                    <a:pt x="2743" y="6512"/>
                  </a:cubicBezTo>
                  <a:cubicBezTo>
                    <a:pt x="1458" y="5660"/>
                    <a:pt x="260" y="3633"/>
                    <a:pt x="1" y="2101"/>
                  </a:cubicBezTo>
                </a:path>
              </a:pathLst>
            </a:custGeom>
            <a:noFill/>
            <a:ln w="9525" cap="rnd" cmpd="sng">
              <a:solidFill>
                <a:srgbClr val="0076BE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" name="Google Shape;1863;p20">
              <a:extLst>
                <a:ext uri="{FF2B5EF4-FFF2-40B4-BE49-F238E27FC236}">
                  <a16:creationId xmlns:a16="http://schemas.microsoft.com/office/drawing/2014/main" id="{3E618014-2B6B-F002-90F3-9B6FC64F2230}"/>
                </a:ext>
              </a:extLst>
            </p:cNvPr>
            <p:cNvSpPr/>
            <p:nvPr/>
          </p:nvSpPr>
          <p:spPr>
            <a:xfrm>
              <a:off x="245392" y="337210"/>
              <a:ext cx="883209" cy="691462"/>
            </a:xfrm>
            <a:custGeom>
              <a:avLst/>
              <a:gdLst/>
              <a:ahLst/>
              <a:cxnLst/>
              <a:rect l="l" t="t" r="r" b="b"/>
              <a:pathLst>
                <a:path w="6771" h="5301" fill="none" extrusionOk="0">
                  <a:moveTo>
                    <a:pt x="4881" y="791"/>
                  </a:moveTo>
                  <a:cubicBezTo>
                    <a:pt x="3904" y="285"/>
                    <a:pt x="2743" y="0"/>
                    <a:pt x="1730" y="396"/>
                  </a:cubicBezTo>
                  <a:cubicBezTo>
                    <a:pt x="692" y="791"/>
                    <a:pt x="0" y="1928"/>
                    <a:pt x="111" y="3028"/>
                  </a:cubicBezTo>
                  <a:cubicBezTo>
                    <a:pt x="222" y="4127"/>
                    <a:pt x="1149" y="5091"/>
                    <a:pt x="2249" y="5252"/>
                  </a:cubicBezTo>
                  <a:cubicBezTo>
                    <a:pt x="2619" y="5301"/>
                    <a:pt x="3015" y="5264"/>
                    <a:pt x="3385" y="5190"/>
                  </a:cubicBezTo>
                  <a:cubicBezTo>
                    <a:pt x="4164" y="5041"/>
                    <a:pt x="4930" y="4720"/>
                    <a:pt x="5535" y="4214"/>
                  </a:cubicBezTo>
                  <a:cubicBezTo>
                    <a:pt x="6005" y="3806"/>
                    <a:pt x="6771" y="2879"/>
                    <a:pt x="6635" y="2200"/>
                  </a:cubicBezTo>
                  <a:cubicBezTo>
                    <a:pt x="6511" y="1570"/>
                    <a:pt x="5375" y="1051"/>
                    <a:pt x="4881" y="791"/>
                  </a:cubicBezTo>
                  <a:close/>
                </a:path>
              </a:pathLst>
            </a:custGeom>
            <a:noFill/>
            <a:ln w="9525" cap="rnd" cmpd="sng">
              <a:solidFill>
                <a:srgbClr val="0076BE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" name="Google Shape;1864;p20">
              <a:extLst>
                <a:ext uri="{FF2B5EF4-FFF2-40B4-BE49-F238E27FC236}">
                  <a16:creationId xmlns:a16="http://schemas.microsoft.com/office/drawing/2014/main" id="{768AFF79-49D9-5C85-0394-DAE481F434C5}"/>
                </a:ext>
              </a:extLst>
            </p:cNvPr>
            <p:cNvSpPr/>
            <p:nvPr/>
          </p:nvSpPr>
          <p:spPr>
            <a:xfrm>
              <a:off x="482267" y="885181"/>
              <a:ext cx="45263" cy="19436"/>
            </a:xfrm>
            <a:custGeom>
              <a:avLst/>
              <a:gdLst/>
              <a:ahLst/>
              <a:cxnLst/>
              <a:rect l="l" t="t" r="r" b="b"/>
              <a:pathLst>
                <a:path w="347" h="149" fill="none" extrusionOk="0">
                  <a:moveTo>
                    <a:pt x="346" y="149"/>
                  </a:moveTo>
                  <a:cubicBezTo>
                    <a:pt x="223" y="124"/>
                    <a:pt x="99" y="74"/>
                    <a:pt x="0" y="0"/>
                  </a:cubicBezTo>
                </a:path>
              </a:pathLst>
            </a:custGeom>
            <a:noFill/>
            <a:ln w="9525" cap="rnd" cmpd="sng">
              <a:solidFill>
                <a:srgbClr val="0076BE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" name="Google Shape;1865;p20">
              <a:extLst>
                <a:ext uri="{FF2B5EF4-FFF2-40B4-BE49-F238E27FC236}">
                  <a16:creationId xmlns:a16="http://schemas.microsoft.com/office/drawing/2014/main" id="{DA4B20ED-6277-8762-92C7-E02A2920C5F6}"/>
                </a:ext>
              </a:extLst>
            </p:cNvPr>
            <p:cNvSpPr/>
            <p:nvPr/>
          </p:nvSpPr>
          <p:spPr>
            <a:xfrm>
              <a:off x="508094" y="944791"/>
              <a:ext cx="24262" cy="4957"/>
            </a:xfrm>
            <a:custGeom>
              <a:avLst/>
              <a:gdLst/>
              <a:ahLst/>
              <a:cxnLst/>
              <a:rect l="l" t="t" r="r" b="b"/>
              <a:pathLst>
                <a:path w="186" h="38" fill="none" extrusionOk="0">
                  <a:moveTo>
                    <a:pt x="185" y="25"/>
                  </a:moveTo>
                  <a:cubicBezTo>
                    <a:pt x="124" y="38"/>
                    <a:pt x="62" y="25"/>
                    <a:pt x="0" y="0"/>
                  </a:cubicBezTo>
                </a:path>
              </a:pathLst>
            </a:custGeom>
            <a:noFill/>
            <a:ln w="9525" cap="rnd" cmpd="sng">
              <a:solidFill>
                <a:srgbClr val="0076BE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" name="Google Shape;1866;p20">
              <a:extLst>
                <a:ext uri="{FF2B5EF4-FFF2-40B4-BE49-F238E27FC236}">
                  <a16:creationId xmlns:a16="http://schemas.microsoft.com/office/drawing/2014/main" id="{2BFC4229-2634-8C2A-BAA7-2394630E0C6E}"/>
                </a:ext>
              </a:extLst>
            </p:cNvPr>
            <p:cNvSpPr/>
            <p:nvPr/>
          </p:nvSpPr>
          <p:spPr>
            <a:xfrm>
              <a:off x="433875" y="907746"/>
              <a:ext cx="30784" cy="13044"/>
            </a:xfrm>
            <a:custGeom>
              <a:avLst/>
              <a:gdLst/>
              <a:ahLst/>
              <a:cxnLst/>
              <a:rect l="l" t="t" r="r" b="b"/>
              <a:pathLst>
                <a:path w="236" h="100" fill="none" extrusionOk="0">
                  <a:moveTo>
                    <a:pt x="235" y="99"/>
                  </a:moveTo>
                  <a:cubicBezTo>
                    <a:pt x="149" y="87"/>
                    <a:pt x="75" y="50"/>
                    <a:pt x="1" y="0"/>
                  </a:cubicBezTo>
                </a:path>
              </a:pathLst>
            </a:custGeom>
            <a:noFill/>
            <a:ln w="9525" cap="rnd" cmpd="sng">
              <a:solidFill>
                <a:srgbClr val="0076BE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" name="Google Shape;1867;p20">
              <a:extLst>
                <a:ext uri="{FF2B5EF4-FFF2-40B4-BE49-F238E27FC236}">
                  <a16:creationId xmlns:a16="http://schemas.microsoft.com/office/drawing/2014/main" id="{158933F4-F61E-7ED3-91EB-CEB1ED6AD2D0}"/>
                </a:ext>
              </a:extLst>
            </p:cNvPr>
            <p:cNvSpPr/>
            <p:nvPr/>
          </p:nvSpPr>
          <p:spPr>
            <a:xfrm>
              <a:off x="470919" y="825570"/>
              <a:ext cx="16305" cy="8087"/>
            </a:xfrm>
            <a:custGeom>
              <a:avLst/>
              <a:gdLst/>
              <a:ahLst/>
              <a:cxnLst/>
              <a:rect l="l" t="t" r="r" b="b"/>
              <a:pathLst>
                <a:path w="125" h="62" fill="none" extrusionOk="0">
                  <a:moveTo>
                    <a:pt x="124" y="62"/>
                  </a:moveTo>
                  <a:cubicBezTo>
                    <a:pt x="75" y="50"/>
                    <a:pt x="38" y="25"/>
                    <a:pt x="1" y="0"/>
                  </a:cubicBezTo>
                </a:path>
              </a:pathLst>
            </a:custGeom>
            <a:noFill/>
            <a:ln w="9525" cap="rnd" cmpd="sng">
              <a:solidFill>
                <a:srgbClr val="0076BE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868;p20">
              <a:extLst>
                <a:ext uri="{FF2B5EF4-FFF2-40B4-BE49-F238E27FC236}">
                  <a16:creationId xmlns:a16="http://schemas.microsoft.com/office/drawing/2014/main" id="{646C40F3-4604-A9ED-BC70-E3D3D50E8058}"/>
                </a:ext>
              </a:extLst>
            </p:cNvPr>
            <p:cNvSpPr/>
            <p:nvPr/>
          </p:nvSpPr>
          <p:spPr>
            <a:xfrm>
              <a:off x="390439" y="838353"/>
              <a:ext cx="19436" cy="9913"/>
            </a:xfrm>
            <a:custGeom>
              <a:avLst/>
              <a:gdLst/>
              <a:ahLst/>
              <a:cxnLst/>
              <a:rect l="l" t="t" r="r" b="b"/>
              <a:pathLst>
                <a:path w="149" h="76" fill="none" extrusionOk="0">
                  <a:moveTo>
                    <a:pt x="148" y="75"/>
                  </a:moveTo>
                  <a:cubicBezTo>
                    <a:pt x="99" y="63"/>
                    <a:pt x="49" y="38"/>
                    <a:pt x="0" y="1"/>
                  </a:cubicBezTo>
                </a:path>
              </a:pathLst>
            </a:custGeom>
            <a:noFill/>
            <a:ln w="9525" cap="rnd" cmpd="sng">
              <a:solidFill>
                <a:srgbClr val="0076BE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1869;p20">
              <a:extLst>
                <a:ext uri="{FF2B5EF4-FFF2-40B4-BE49-F238E27FC236}">
                  <a16:creationId xmlns:a16="http://schemas.microsoft.com/office/drawing/2014/main" id="{7C38E1E5-85CC-1E55-F917-020FAD6B6D15}"/>
                </a:ext>
              </a:extLst>
            </p:cNvPr>
            <p:cNvSpPr/>
            <p:nvPr/>
          </p:nvSpPr>
          <p:spPr>
            <a:xfrm>
              <a:off x="1908477" y="656262"/>
              <a:ext cx="87264" cy="82308"/>
            </a:xfrm>
            <a:custGeom>
              <a:avLst/>
              <a:gdLst/>
              <a:ahLst/>
              <a:cxnLst/>
              <a:rect l="l" t="t" r="r" b="b"/>
              <a:pathLst>
                <a:path w="669" h="631" fill="none" extrusionOk="0">
                  <a:moveTo>
                    <a:pt x="125" y="13"/>
                  </a:moveTo>
                  <a:cubicBezTo>
                    <a:pt x="310" y="1"/>
                    <a:pt x="557" y="26"/>
                    <a:pt x="619" y="211"/>
                  </a:cubicBezTo>
                  <a:cubicBezTo>
                    <a:pt x="668" y="347"/>
                    <a:pt x="569" y="507"/>
                    <a:pt x="446" y="569"/>
                  </a:cubicBezTo>
                  <a:cubicBezTo>
                    <a:pt x="310" y="631"/>
                    <a:pt x="149" y="631"/>
                    <a:pt x="1" y="631"/>
                  </a:cubicBezTo>
                </a:path>
              </a:pathLst>
            </a:custGeom>
            <a:noFill/>
            <a:ln w="9525" cap="rnd" cmpd="sng">
              <a:solidFill>
                <a:srgbClr val="0076BE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4" name="Google Shape;163;p23">
            <a:extLst>
              <a:ext uri="{FF2B5EF4-FFF2-40B4-BE49-F238E27FC236}">
                <a16:creationId xmlns:a16="http://schemas.microsoft.com/office/drawing/2014/main" id="{2AEB3E9A-87BF-6203-C1A2-39BB15758D90}"/>
              </a:ext>
            </a:extLst>
          </p:cNvPr>
          <p:cNvSpPr/>
          <p:nvPr userDrawn="1"/>
        </p:nvSpPr>
        <p:spPr>
          <a:xfrm>
            <a:off x="1639092" y="241734"/>
            <a:ext cx="4281490" cy="1591799"/>
          </a:xfrm>
          <a:custGeom>
            <a:avLst/>
            <a:gdLst/>
            <a:ahLst/>
            <a:cxnLst/>
            <a:rect l="l" t="t" r="r" b="b"/>
            <a:pathLst>
              <a:path w="261674" h="177363" extrusionOk="0">
                <a:moveTo>
                  <a:pt x="1300" y="102929"/>
                </a:moveTo>
                <a:cubicBezTo>
                  <a:pt x="-270" y="86533"/>
                  <a:pt x="-1110" y="65092"/>
                  <a:pt x="2927" y="51033"/>
                </a:cubicBezTo>
                <a:cubicBezTo>
                  <a:pt x="6964" y="36974"/>
                  <a:pt x="12851" y="26574"/>
                  <a:pt x="25524" y="18573"/>
                </a:cubicBezTo>
                <a:cubicBezTo>
                  <a:pt x="38197" y="10572"/>
                  <a:pt x="55473" y="5929"/>
                  <a:pt x="78966" y="3027"/>
                </a:cubicBezTo>
                <a:cubicBezTo>
                  <a:pt x="102459" y="125"/>
                  <a:pt x="140692" y="-1076"/>
                  <a:pt x="166483" y="1160"/>
                </a:cubicBezTo>
                <a:cubicBezTo>
                  <a:pt x="192274" y="3396"/>
                  <a:pt x="218505" y="8117"/>
                  <a:pt x="233710" y="16442"/>
                </a:cubicBezTo>
                <a:cubicBezTo>
                  <a:pt x="248915" y="24768"/>
                  <a:pt x="253136" y="38172"/>
                  <a:pt x="257713" y="51113"/>
                </a:cubicBezTo>
                <a:cubicBezTo>
                  <a:pt x="262290" y="64054"/>
                  <a:pt x="262031" y="79426"/>
                  <a:pt x="261173" y="94086"/>
                </a:cubicBezTo>
                <a:cubicBezTo>
                  <a:pt x="260315" y="108747"/>
                  <a:pt x="257840" y="127442"/>
                  <a:pt x="252564" y="139076"/>
                </a:cubicBezTo>
                <a:cubicBezTo>
                  <a:pt x="247288" y="150710"/>
                  <a:pt x="241252" y="157796"/>
                  <a:pt x="229519" y="163889"/>
                </a:cubicBezTo>
                <a:cubicBezTo>
                  <a:pt x="217786" y="169983"/>
                  <a:pt x="201711" y="173485"/>
                  <a:pt x="182166" y="175637"/>
                </a:cubicBezTo>
                <a:cubicBezTo>
                  <a:pt x="162621" y="177789"/>
                  <a:pt x="133946" y="177615"/>
                  <a:pt x="112247" y="176800"/>
                </a:cubicBezTo>
                <a:cubicBezTo>
                  <a:pt x="90548" y="175985"/>
                  <a:pt x="68623" y="175312"/>
                  <a:pt x="51973" y="170747"/>
                </a:cubicBezTo>
                <a:cubicBezTo>
                  <a:pt x="35323" y="166182"/>
                  <a:pt x="20795" y="160714"/>
                  <a:pt x="12349" y="149411"/>
                </a:cubicBezTo>
                <a:cubicBezTo>
                  <a:pt x="3904" y="138108"/>
                  <a:pt x="2870" y="119325"/>
                  <a:pt x="1300" y="102929"/>
                </a:cubicBezTo>
                <a:close/>
              </a:path>
            </a:pathLst>
          </a:custGeom>
          <a:solidFill>
            <a:srgbClr val="0076BE"/>
          </a:solidFill>
          <a:ln>
            <a:noFill/>
          </a:ln>
        </p:spPr>
        <p:txBody>
          <a:bodyPr/>
          <a:lstStyle/>
          <a:p>
            <a:endParaRPr lang="fr-FR"/>
          </a:p>
        </p:txBody>
      </p:sp>
      <p:sp>
        <p:nvSpPr>
          <p:cNvPr id="25" name="Google Shape;165;p23">
            <a:extLst>
              <a:ext uri="{FF2B5EF4-FFF2-40B4-BE49-F238E27FC236}">
                <a16:creationId xmlns:a16="http://schemas.microsoft.com/office/drawing/2014/main" id="{F94174ED-7221-EC20-A811-BC4CD83C671C}"/>
              </a:ext>
            </a:extLst>
          </p:cNvPr>
          <p:cNvSpPr/>
          <p:nvPr userDrawn="1"/>
        </p:nvSpPr>
        <p:spPr>
          <a:xfrm rot="11176405" flipH="1">
            <a:off x="5567561" y="95272"/>
            <a:ext cx="164055" cy="185102"/>
          </a:xfrm>
          <a:custGeom>
            <a:avLst/>
            <a:gdLst/>
            <a:ahLst/>
            <a:cxnLst/>
            <a:rect l="l" t="t" r="r" b="b"/>
            <a:pathLst>
              <a:path w="1356" h="1567" extrusionOk="0">
                <a:moveTo>
                  <a:pt x="685" y="1"/>
                </a:moveTo>
                <a:cubicBezTo>
                  <a:pt x="353" y="1"/>
                  <a:pt x="71" y="270"/>
                  <a:pt x="37" y="635"/>
                </a:cubicBezTo>
                <a:cubicBezTo>
                  <a:pt x="0" y="1040"/>
                  <a:pt x="362" y="1542"/>
                  <a:pt x="707" y="1565"/>
                </a:cubicBezTo>
                <a:cubicBezTo>
                  <a:pt x="715" y="1566"/>
                  <a:pt x="723" y="1566"/>
                  <a:pt x="731" y="1566"/>
                </a:cubicBezTo>
                <a:cubicBezTo>
                  <a:pt x="1017" y="1566"/>
                  <a:pt x="1274" y="1217"/>
                  <a:pt x="1315" y="765"/>
                </a:cubicBezTo>
                <a:cubicBezTo>
                  <a:pt x="1355" y="363"/>
                  <a:pt x="1116" y="44"/>
                  <a:pt x="747" y="4"/>
                </a:cubicBezTo>
                <a:cubicBezTo>
                  <a:pt x="726" y="2"/>
                  <a:pt x="706" y="1"/>
                  <a:pt x="685" y="1"/>
                </a:cubicBezTo>
                <a:close/>
              </a:path>
            </a:pathLst>
          </a:custGeom>
          <a:solidFill>
            <a:srgbClr val="0076B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" name="Google Shape;166;p23">
            <a:extLst>
              <a:ext uri="{FF2B5EF4-FFF2-40B4-BE49-F238E27FC236}">
                <a16:creationId xmlns:a16="http://schemas.microsoft.com/office/drawing/2014/main" id="{779DE19A-2EF3-F168-F32B-EE2E2A78D95F}"/>
              </a:ext>
            </a:extLst>
          </p:cNvPr>
          <p:cNvSpPr/>
          <p:nvPr userDrawn="1"/>
        </p:nvSpPr>
        <p:spPr>
          <a:xfrm rot="11176405" flipH="1">
            <a:off x="6110020" y="485054"/>
            <a:ext cx="118565" cy="147303"/>
          </a:xfrm>
          <a:custGeom>
            <a:avLst/>
            <a:gdLst/>
            <a:ahLst/>
            <a:cxnLst/>
            <a:rect l="l" t="t" r="r" b="b"/>
            <a:pathLst>
              <a:path w="980" h="1247" extrusionOk="0">
                <a:moveTo>
                  <a:pt x="543" y="1"/>
                </a:moveTo>
                <a:cubicBezTo>
                  <a:pt x="216" y="1"/>
                  <a:pt x="55" y="205"/>
                  <a:pt x="0" y="533"/>
                </a:cubicBezTo>
                <a:cubicBezTo>
                  <a:pt x="83" y="809"/>
                  <a:pt x="60" y="1157"/>
                  <a:pt x="446" y="1243"/>
                </a:cubicBezTo>
                <a:cubicBezTo>
                  <a:pt x="455" y="1245"/>
                  <a:pt x="465" y="1246"/>
                  <a:pt x="474" y="1246"/>
                </a:cubicBezTo>
                <a:cubicBezTo>
                  <a:pt x="683" y="1246"/>
                  <a:pt x="980" y="776"/>
                  <a:pt x="977" y="443"/>
                </a:cubicBezTo>
                <a:cubicBezTo>
                  <a:pt x="977" y="180"/>
                  <a:pt x="844" y="15"/>
                  <a:pt x="575" y="1"/>
                </a:cubicBezTo>
                <a:cubicBezTo>
                  <a:pt x="564" y="1"/>
                  <a:pt x="553" y="1"/>
                  <a:pt x="543" y="1"/>
                </a:cubicBezTo>
                <a:close/>
              </a:path>
            </a:pathLst>
          </a:custGeom>
          <a:solidFill>
            <a:srgbClr val="0076B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" name="Google Shape;167;p23">
            <a:extLst>
              <a:ext uri="{FF2B5EF4-FFF2-40B4-BE49-F238E27FC236}">
                <a16:creationId xmlns:a16="http://schemas.microsoft.com/office/drawing/2014/main" id="{2CAE5847-943B-4865-4315-C3E8CB8BFDDA}"/>
              </a:ext>
            </a:extLst>
          </p:cNvPr>
          <p:cNvSpPr/>
          <p:nvPr userDrawn="1"/>
        </p:nvSpPr>
        <p:spPr>
          <a:xfrm rot="11176405" flipH="1">
            <a:off x="6021190" y="293349"/>
            <a:ext cx="90496" cy="70994"/>
          </a:xfrm>
          <a:custGeom>
            <a:avLst/>
            <a:gdLst/>
            <a:ahLst/>
            <a:cxnLst/>
            <a:rect l="l" t="t" r="r" b="b"/>
            <a:pathLst>
              <a:path w="748" h="601" extrusionOk="0">
                <a:moveTo>
                  <a:pt x="305" y="0"/>
                </a:moveTo>
                <a:cubicBezTo>
                  <a:pt x="279" y="0"/>
                  <a:pt x="250" y="5"/>
                  <a:pt x="219" y="15"/>
                </a:cubicBezTo>
                <a:cubicBezTo>
                  <a:pt x="0" y="84"/>
                  <a:pt x="20" y="263"/>
                  <a:pt x="53" y="496"/>
                </a:cubicBezTo>
                <a:cubicBezTo>
                  <a:pt x="73" y="489"/>
                  <a:pt x="94" y="486"/>
                  <a:pt x="114" y="486"/>
                </a:cubicBezTo>
                <a:cubicBezTo>
                  <a:pt x="239" y="486"/>
                  <a:pt x="352" y="600"/>
                  <a:pt x="479" y="600"/>
                </a:cubicBezTo>
                <a:cubicBezTo>
                  <a:pt x="531" y="600"/>
                  <a:pt x="586" y="581"/>
                  <a:pt x="644" y="526"/>
                </a:cubicBezTo>
                <a:cubicBezTo>
                  <a:pt x="747" y="430"/>
                  <a:pt x="647" y="320"/>
                  <a:pt x="591" y="231"/>
                </a:cubicBezTo>
                <a:cubicBezTo>
                  <a:pt x="519" y="117"/>
                  <a:pt x="440" y="0"/>
                  <a:pt x="305" y="0"/>
                </a:cubicBezTo>
                <a:close/>
              </a:path>
            </a:pathLst>
          </a:custGeom>
          <a:solidFill>
            <a:srgbClr val="0076B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" name="Google Shape;168;p23">
            <a:extLst>
              <a:ext uri="{FF2B5EF4-FFF2-40B4-BE49-F238E27FC236}">
                <a16:creationId xmlns:a16="http://schemas.microsoft.com/office/drawing/2014/main" id="{CF37AFA5-89E1-01BA-0E30-24273628FF96}"/>
              </a:ext>
            </a:extLst>
          </p:cNvPr>
          <p:cNvSpPr/>
          <p:nvPr userDrawn="1"/>
        </p:nvSpPr>
        <p:spPr>
          <a:xfrm rot="11176405" flipH="1">
            <a:off x="6059019" y="812014"/>
            <a:ext cx="61218" cy="78318"/>
          </a:xfrm>
          <a:custGeom>
            <a:avLst/>
            <a:gdLst/>
            <a:ahLst/>
            <a:cxnLst/>
            <a:rect l="l" t="t" r="r" b="b"/>
            <a:pathLst>
              <a:path w="506" h="663" extrusionOk="0">
                <a:moveTo>
                  <a:pt x="323" y="0"/>
                </a:moveTo>
                <a:cubicBezTo>
                  <a:pt x="283" y="0"/>
                  <a:pt x="241" y="13"/>
                  <a:pt x="207" y="41"/>
                </a:cubicBezTo>
                <a:cubicBezTo>
                  <a:pt x="1" y="197"/>
                  <a:pt x="4" y="403"/>
                  <a:pt x="124" y="662"/>
                </a:cubicBezTo>
                <a:cubicBezTo>
                  <a:pt x="416" y="549"/>
                  <a:pt x="505" y="353"/>
                  <a:pt x="472" y="124"/>
                </a:cubicBezTo>
                <a:cubicBezTo>
                  <a:pt x="462" y="43"/>
                  <a:pt x="395" y="0"/>
                  <a:pt x="323" y="0"/>
                </a:cubicBezTo>
                <a:close/>
              </a:path>
            </a:pathLst>
          </a:custGeom>
          <a:solidFill>
            <a:srgbClr val="0076B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" name="Google Shape;170;p23">
            <a:extLst>
              <a:ext uri="{FF2B5EF4-FFF2-40B4-BE49-F238E27FC236}">
                <a16:creationId xmlns:a16="http://schemas.microsoft.com/office/drawing/2014/main" id="{13025DBD-B289-C110-E57B-F0F7E5BDAA34}"/>
              </a:ext>
            </a:extLst>
          </p:cNvPr>
          <p:cNvSpPr/>
          <p:nvPr userDrawn="1"/>
        </p:nvSpPr>
        <p:spPr>
          <a:xfrm rot="3740636" flipH="1">
            <a:off x="1259063" y="907706"/>
            <a:ext cx="160184" cy="189589"/>
          </a:xfrm>
          <a:custGeom>
            <a:avLst/>
            <a:gdLst/>
            <a:ahLst/>
            <a:cxnLst/>
            <a:rect l="l" t="t" r="r" b="b"/>
            <a:pathLst>
              <a:path w="1356" h="1567" extrusionOk="0">
                <a:moveTo>
                  <a:pt x="685" y="1"/>
                </a:moveTo>
                <a:cubicBezTo>
                  <a:pt x="353" y="1"/>
                  <a:pt x="71" y="270"/>
                  <a:pt x="37" y="635"/>
                </a:cubicBezTo>
                <a:cubicBezTo>
                  <a:pt x="0" y="1040"/>
                  <a:pt x="362" y="1542"/>
                  <a:pt x="707" y="1565"/>
                </a:cubicBezTo>
                <a:cubicBezTo>
                  <a:pt x="715" y="1566"/>
                  <a:pt x="723" y="1566"/>
                  <a:pt x="731" y="1566"/>
                </a:cubicBezTo>
                <a:cubicBezTo>
                  <a:pt x="1017" y="1566"/>
                  <a:pt x="1274" y="1217"/>
                  <a:pt x="1315" y="765"/>
                </a:cubicBezTo>
                <a:cubicBezTo>
                  <a:pt x="1355" y="363"/>
                  <a:pt x="1116" y="44"/>
                  <a:pt x="747" y="4"/>
                </a:cubicBezTo>
                <a:cubicBezTo>
                  <a:pt x="726" y="2"/>
                  <a:pt x="706" y="1"/>
                  <a:pt x="685" y="1"/>
                </a:cubicBezTo>
                <a:close/>
              </a:path>
            </a:pathLst>
          </a:custGeom>
          <a:solidFill>
            <a:srgbClr val="0076B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" name="Google Shape;171;p23">
            <a:extLst>
              <a:ext uri="{FF2B5EF4-FFF2-40B4-BE49-F238E27FC236}">
                <a16:creationId xmlns:a16="http://schemas.microsoft.com/office/drawing/2014/main" id="{3A9FF949-4B3F-28B4-7B32-DDDB72854B9B}"/>
              </a:ext>
            </a:extLst>
          </p:cNvPr>
          <p:cNvSpPr/>
          <p:nvPr userDrawn="1"/>
        </p:nvSpPr>
        <p:spPr>
          <a:xfrm rot="3740636" flipH="1">
            <a:off x="1699832" y="293172"/>
            <a:ext cx="115767" cy="150874"/>
          </a:xfrm>
          <a:custGeom>
            <a:avLst/>
            <a:gdLst/>
            <a:ahLst/>
            <a:cxnLst/>
            <a:rect l="l" t="t" r="r" b="b"/>
            <a:pathLst>
              <a:path w="980" h="1247" extrusionOk="0">
                <a:moveTo>
                  <a:pt x="543" y="1"/>
                </a:moveTo>
                <a:cubicBezTo>
                  <a:pt x="216" y="1"/>
                  <a:pt x="55" y="205"/>
                  <a:pt x="0" y="533"/>
                </a:cubicBezTo>
                <a:cubicBezTo>
                  <a:pt x="83" y="809"/>
                  <a:pt x="60" y="1157"/>
                  <a:pt x="446" y="1243"/>
                </a:cubicBezTo>
                <a:cubicBezTo>
                  <a:pt x="455" y="1245"/>
                  <a:pt x="465" y="1246"/>
                  <a:pt x="474" y="1246"/>
                </a:cubicBezTo>
                <a:cubicBezTo>
                  <a:pt x="683" y="1246"/>
                  <a:pt x="980" y="776"/>
                  <a:pt x="977" y="443"/>
                </a:cubicBezTo>
                <a:cubicBezTo>
                  <a:pt x="977" y="180"/>
                  <a:pt x="844" y="15"/>
                  <a:pt x="575" y="1"/>
                </a:cubicBezTo>
                <a:cubicBezTo>
                  <a:pt x="564" y="1"/>
                  <a:pt x="553" y="1"/>
                  <a:pt x="543" y="1"/>
                </a:cubicBezTo>
                <a:close/>
              </a:path>
            </a:pathLst>
          </a:custGeom>
          <a:solidFill>
            <a:srgbClr val="0076B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" name="Google Shape;172;p23">
            <a:extLst>
              <a:ext uri="{FF2B5EF4-FFF2-40B4-BE49-F238E27FC236}">
                <a16:creationId xmlns:a16="http://schemas.microsoft.com/office/drawing/2014/main" id="{91E2C209-C6E7-6FED-403D-E95C683CCD6B}"/>
              </a:ext>
            </a:extLst>
          </p:cNvPr>
          <p:cNvSpPr/>
          <p:nvPr userDrawn="1"/>
        </p:nvSpPr>
        <p:spPr>
          <a:xfrm rot="3740636" flipH="1">
            <a:off x="1341295" y="547961"/>
            <a:ext cx="88360" cy="72715"/>
          </a:xfrm>
          <a:custGeom>
            <a:avLst/>
            <a:gdLst/>
            <a:ahLst/>
            <a:cxnLst/>
            <a:rect l="l" t="t" r="r" b="b"/>
            <a:pathLst>
              <a:path w="748" h="601" extrusionOk="0">
                <a:moveTo>
                  <a:pt x="305" y="0"/>
                </a:moveTo>
                <a:cubicBezTo>
                  <a:pt x="279" y="0"/>
                  <a:pt x="250" y="5"/>
                  <a:pt x="219" y="15"/>
                </a:cubicBezTo>
                <a:cubicBezTo>
                  <a:pt x="0" y="84"/>
                  <a:pt x="20" y="263"/>
                  <a:pt x="53" y="496"/>
                </a:cubicBezTo>
                <a:cubicBezTo>
                  <a:pt x="73" y="489"/>
                  <a:pt x="94" y="486"/>
                  <a:pt x="114" y="486"/>
                </a:cubicBezTo>
                <a:cubicBezTo>
                  <a:pt x="239" y="486"/>
                  <a:pt x="352" y="600"/>
                  <a:pt x="479" y="600"/>
                </a:cubicBezTo>
                <a:cubicBezTo>
                  <a:pt x="531" y="600"/>
                  <a:pt x="586" y="581"/>
                  <a:pt x="644" y="526"/>
                </a:cubicBezTo>
                <a:cubicBezTo>
                  <a:pt x="747" y="430"/>
                  <a:pt x="647" y="320"/>
                  <a:pt x="591" y="231"/>
                </a:cubicBezTo>
                <a:cubicBezTo>
                  <a:pt x="519" y="117"/>
                  <a:pt x="440" y="0"/>
                  <a:pt x="305" y="0"/>
                </a:cubicBezTo>
                <a:close/>
              </a:path>
            </a:pathLst>
          </a:custGeom>
          <a:solidFill>
            <a:srgbClr val="0076B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" name="Google Shape;173;p23">
            <a:extLst>
              <a:ext uri="{FF2B5EF4-FFF2-40B4-BE49-F238E27FC236}">
                <a16:creationId xmlns:a16="http://schemas.microsoft.com/office/drawing/2014/main" id="{5D4D9730-8CCF-24EA-D57B-A95F0D31A70A}"/>
              </a:ext>
            </a:extLst>
          </p:cNvPr>
          <p:cNvSpPr/>
          <p:nvPr userDrawn="1"/>
        </p:nvSpPr>
        <p:spPr>
          <a:xfrm rot="3740636" flipH="1">
            <a:off x="1478269" y="155738"/>
            <a:ext cx="59773" cy="80216"/>
          </a:xfrm>
          <a:custGeom>
            <a:avLst/>
            <a:gdLst/>
            <a:ahLst/>
            <a:cxnLst/>
            <a:rect l="l" t="t" r="r" b="b"/>
            <a:pathLst>
              <a:path w="506" h="663" extrusionOk="0">
                <a:moveTo>
                  <a:pt x="323" y="0"/>
                </a:moveTo>
                <a:cubicBezTo>
                  <a:pt x="283" y="0"/>
                  <a:pt x="241" y="13"/>
                  <a:pt x="207" y="41"/>
                </a:cubicBezTo>
                <a:cubicBezTo>
                  <a:pt x="1" y="197"/>
                  <a:pt x="4" y="403"/>
                  <a:pt x="124" y="662"/>
                </a:cubicBezTo>
                <a:cubicBezTo>
                  <a:pt x="416" y="549"/>
                  <a:pt x="505" y="353"/>
                  <a:pt x="472" y="124"/>
                </a:cubicBezTo>
                <a:cubicBezTo>
                  <a:pt x="462" y="43"/>
                  <a:pt x="395" y="0"/>
                  <a:pt x="323" y="0"/>
                </a:cubicBezTo>
                <a:close/>
              </a:path>
            </a:pathLst>
          </a:custGeom>
          <a:solidFill>
            <a:srgbClr val="0076B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492;p24">
            <a:extLst>
              <a:ext uri="{FF2B5EF4-FFF2-40B4-BE49-F238E27FC236}">
                <a16:creationId xmlns:a16="http://schemas.microsoft.com/office/drawing/2014/main" id="{C83BA8E1-7071-5F92-9A4D-3CF00970D9D5}"/>
              </a:ext>
            </a:extLst>
          </p:cNvPr>
          <p:cNvSpPr/>
          <p:nvPr userDrawn="1"/>
        </p:nvSpPr>
        <p:spPr>
          <a:xfrm flipH="1">
            <a:off x="267108" y="2026332"/>
            <a:ext cx="3249968" cy="478505"/>
          </a:xfrm>
          <a:custGeom>
            <a:avLst/>
            <a:gdLst/>
            <a:ahLst/>
            <a:cxnLst/>
            <a:rect l="l" t="t" r="r" b="b"/>
            <a:pathLst>
              <a:path w="261674" h="177363" extrusionOk="0">
                <a:moveTo>
                  <a:pt x="1300" y="102929"/>
                </a:moveTo>
                <a:cubicBezTo>
                  <a:pt x="-270" y="86533"/>
                  <a:pt x="-1110" y="65092"/>
                  <a:pt x="2927" y="51033"/>
                </a:cubicBezTo>
                <a:cubicBezTo>
                  <a:pt x="6964" y="36974"/>
                  <a:pt x="12851" y="26574"/>
                  <a:pt x="25524" y="18573"/>
                </a:cubicBezTo>
                <a:cubicBezTo>
                  <a:pt x="38197" y="10572"/>
                  <a:pt x="55473" y="5929"/>
                  <a:pt x="78966" y="3027"/>
                </a:cubicBezTo>
                <a:cubicBezTo>
                  <a:pt x="102459" y="125"/>
                  <a:pt x="140692" y="-1076"/>
                  <a:pt x="166483" y="1160"/>
                </a:cubicBezTo>
                <a:cubicBezTo>
                  <a:pt x="192274" y="3396"/>
                  <a:pt x="218505" y="8117"/>
                  <a:pt x="233710" y="16442"/>
                </a:cubicBezTo>
                <a:cubicBezTo>
                  <a:pt x="248915" y="24768"/>
                  <a:pt x="253136" y="38172"/>
                  <a:pt x="257713" y="51113"/>
                </a:cubicBezTo>
                <a:cubicBezTo>
                  <a:pt x="262290" y="64054"/>
                  <a:pt x="262031" y="79426"/>
                  <a:pt x="261173" y="94086"/>
                </a:cubicBezTo>
                <a:cubicBezTo>
                  <a:pt x="260315" y="108747"/>
                  <a:pt x="257840" y="127442"/>
                  <a:pt x="252564" y="139076"/>
                </a:cubicBezTo>
                <a:cubicBezTo>
                  <a:pt x="247288" y="150710"/>
                  <a:pt x="241252" y="157796"/>
                  <a:pt x="229519" y="163889"/>
                </a:cubicBezTo>
                <a:cubicBezTo>
                  <a:pt x="217786" y="169983"/>
                  <a:pt x="201711" y="173485"/>
                  <a:pt x="182166" y="175637"/>
                </a:cubicBezTo>
                <a:cubicBezTo>
                  <a:pt x="162621" y="177789"/>
                  <a:pt x="133946" y="177615"/>
                  <a:pt x="112247" y="176800"/>
                </a:cubicBezTo>
                <a:cubicBezTo>
                  <a:pt x="90548" y="175985"/>
                  <a:pt x="68623" y="175312"/>
                  <a:pt x="51973" y="170747"/>
                </a:cubicBezTo>
                <a:cubicBezTo>
                  <a:pt x="35323" y="166182"/>
                  <a:pt x="20795" y="160714"/>
                  <a:pt x="12349" y="149411"/>
                </a:cubicBezTo>
                <a:cubicBezTo>
                  <a:pt x="3904" y="138108"/>
                  <a:pt x="2870" y="119325"/>
                  <a:pt x="1300" y="102929"/>
                </a:cubicBezTo>
                <a:close/>
              </a:path>
            </a:pathLst>
          </a:custGeom>
          <a:solidFill>
            <a:srgbClr val="ED7D31"/>
          </a:solidFill>
          <a:ln>
            <a:noFill/>
          </a:ln>
        </p:spPr>
        <p:txBody>
          <a:bodyPr/>
          <a:lstStyle/>
          <a:p>
            <a:endParaRPr lang="fr-FR"/>
          </a:p>
        </p:txBody>
      </p:sp>
      <p:sp>
        <p:nvSpPr>
          <p:cNvPr id="54" name="Google Shape;492;p24">
            <a:extLst>
              <a:ext uri="{FF2B5EF4-FFF2-40B4-BE49-F238E27FC236}">
                <a16:creationId xmlns:a16="http://schemas.microsoft.com/office/drawing/2014/main" id="{76D03E79-945E-7D18-27B8-AAD0FE492DBF}"/>
              </a:ext>
            </a:extLst>
          </p:cNvPr>
          <p:cNvSpPr/>
          <p:nvPr userDrawn="1"/>
        </p:nvSpPr>
        <p:spPr>
          <a:xfrm flipH="1">
            <a:off x="4093689" y="2026331"/>
            <a:ext cx="3249968" cy="478505"/>
          </a:xfrm>
          <a:custGeom>
            <a:avLst/>
            <a:gdLst/>
            <a:ahLst/>
            <a:cxnLst/>
            <a:rect l="l" t="t" r="r" b="b"/>
            <a:pathLst>
              <a:path w="261674" h="177363" extrusionOk="0">
                <a:moveTo>
                  <a:pt x="1300" y="102929"/>
                </a:moveTo>
                <a:cubicBezTo>
                  <a:pt x="-270" y="86533"/>
                  <a:pt x="-1110" y="65092"/>
                  <a:pt x="2927" y="51033"/>
                </a:cubicBezTo>
                <a:cubicBezTo>
                  <a:pt x="6964" y="36974"/>
                  <a:pt x="12851" y="26574"/>
                  <a:pt x="25524" y="18573"/>
                </a:cubicBezTo>
                <a:cubicBezTo>
                  <a:pt x="38197" y="10572"/>
                  <a:pt x="55473" y="5929"/>
                  <a:pt x="78966" y="3027"/>
                </a:cubicBezTo>
                <a:cubicBezTo>
                  <a:pt x="102459" y="125"/>
                  <a:pt x="140692" y="-1076"/>
                  <a:pt x="166483" y="1160"/>
                </a:cubicBezTo>
                <a:cubicBezTo>
                  <a:pt x="192274" y="3396"/>
                  <a:pt x="218505" y="8117"/>
                  <a:pt x="233710" y="16442"/>
                </a:cubicBezTo>
                <a:cubicBezTo>
                  <a:pt x="248915" y="24768"/>
                  <a:pt x="253136" y="38172"/>
                  <a:pt x="257713" y="51113"/>
                </a:cubicBezTo>
                <a:cubicBezTo>
                  <a:pt x="262290" y="64054"/>
                  <a:pt x="262031" y="79426"/>
                  <a:pt x="261173" y="94086"/>
                </a:cubicBezTo>
                <a:cubicBezTo>
                  <a:pt x="260315" y="108747"/>
                  <a:pt x="257840" y="127442"/>
                  <a:pt x="252564" y="139076"/>
                </a:cubicBezTo>
                <a:cubicBezTo>
                  <a:pt x="247288" y="150710"/>
                  <a:pt x="241252" y="157796"/>
                  <a:pt x="229519" y="163889"/>
                </a:cubicBezTo>
                <a:cubicBezTo>
                  <a:pt x="217786" y="169983"/>
                  <a:pt x="201711" y="173485"/>
                  <a:pt x="182166" y="175637"/>
                </a:cubicBezTo>
                <a:cubicBezTo>
                  <a:pt x="162621" y="177789"/>
                  <a:pt x="133946" y="177615"/>
                  <a:pt x="112247" y="176800"/>
                </a:cubicBezTo>
                <a:cubicBezTo>
                  <a:pt x="90548" y="175985"/>
                  <a:pt x="68623" y="175312"/>
                  <a:pt x="51973" y="170747"/>
                </a:cubicBezTo>
                <a:cubicBezTo>
                  <a:pt x="35323" y="166182"/>
                  <a:pt x="20795" y="160714"/>
                  <a:pt x="12349" y="149411"/>
                </a:cubicBezTo>
                <a:cubicBezTo>
                  <a:pt x="3904" y="138108"/>
                  <a:pt x="2870" y="119325"/>
                  <a:pt x="1300" y="102929"/>
                </a:cubicBezTo>
                <a:close/>
              </a:path>
            </a:pathLst>
          </a:custGeom>
          <a:solidFill>
            <a:srgbClr val="ED7D31"/>
          </a:solidFill>
          <a:ln>
            <a:noFill/>
          </a:ln>
        </p:spPr>
        <p:txBody>
          <a:bodyPr/>
          <a:lstStyle/>
          <a:p>
            <a:endParaRPr lang="fr-FR"/>
          </a:p>
        </p:txBody>
      </p:sp>
      <p:sp>
        <p:nvSpPr>
          <p:cNvPr id="12" name="Espace réservé du texte 11">
            <a:extLst>
              <a:ext uri="{FF2B5EF4-FFF2-40B4-BE49-F238E27FC236}">
                <a16:creationId xmlns:a16="http://schemas.microsoft.com/office/drawing/2014/main" id="{386E9EBD-ABFF-59F2-C3DF-6915D9E3F7B2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16016" y="2115020"/>
            <a:ext cx="3140765" cy="340481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>
                <a:solidFill>
                  <a:schemeClr val="bg1"/>
                </a:solidFill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/>
              <a:t>Jour xx mois</a:t>
            </a:r>
          </a:p>
        </p:txBody>
      </p:sp>
      <p:sp>
        <p:nvSpPr>
          <p:cNvPr id="13" name="Espace réservé du texte 11">
            <a:extLst>
              <a:ext uri="{FF2B5EF4-FFF2-40B4-BE49-F238E27FC236}">
                <a16:creationId xmlns:a16="http://schemas.microsoft.com/office/drawing/2014/main" id="{74E4BE11-0578-BD8F-C22A-FC8852E53D3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140614" y="2115020"/>
            <a:ext cx="3140764" cy="340481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>
                <a:solidFill>
                  <a:schemeClr val="bg1"/>
                </a:solidFill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/>
              <a:t>Jour xx mois</a:t>
            </a:r>
          </a:p>
        </p:txBody>
      </p:sp>
      <p:sp>
        <p:nvSpPr>
          <p:cNvPr id="36" name="ZoneTexte 35">
            <a:extLst>
              <a:ext uri="{FF2B5EF4-FFF2-40B4-BE49-F238E27FC236}">
                <a16:creationId xmlns:a16="http://schemas.microsoft.com/office/drawing/2014/main" id="{68FCAA37-A642-D940-C32B-CEE94EF69F1B}"/>
              </a:ext>
            </a:extLst>
          </p:cNvPr>
          <p:cNvSpPr txBox="1"/>
          <p:nvPr userDrawn="1"/>
        </p:nvSpPr>
        <p:spPr>
          <a:xfrm>
            <a:off x="1988902" y="479280"/>
            <a:ext cx="36993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>
                <a:solidFill>
                  <a:schemeClr val="bg1"/>
                </a:solidFill>
                <a:latin typeface="The Bold Font" pitchFamily="2" charset="0"/>
              </a:rPr>
              <a:t>Menu de la période</a:t>
            </a:r>
          </a:p>
        </p:txBody>
      </p:sp>
      <p:sp>
        <p:nvSpPr>
          <p:cNvPr id="21" name="Espace réservé du texte 20">
            <a:extLst>
              <a:ext uri="{FF2B5EF4-FFF2-40B4-BE49-F238E27FC236}">
                <a16:creationId xmlns:a16="http://schemas.microsoft.com/office/drawing/2014/main" id="{6B5EED13-8D0C-263C-FB26-0F29AEAE59C2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65309" y="2590800"/>
            <a:ext cx="1495617" cy="41939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lang="fr-FR" sz="15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</a:lstStyle>
          <a:p>
            <a:pPr lvl="0"/>
            <a:r>
              <a:rPr lang="fr-FR" sz="1500" kern="120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rPr>
              <a:t>Entrée</a:t>
            </a:r>
            <a:endParaRPr lang="fr-FR"/>
          </a:p>
        </p:txBody>
      </p:sp>
      <p:sp>
        <p:nvSpPr>
          <p:cNvPr id="22" name="Espace réservé du texte 20">
            <a:extLst>
              <a:ext uri="{FF2B5EF4-FFF2-40B4-BE49-F238E27FC236}">
                <a16:creationId xmlns:a16="http://schemas.microsoft.com/office/drawing/2014/main" id="{230459C6-61EE-83BD-1C6F-850014CDABA4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365309" y="3073356"/>
            <a:ext cx="1495617" cy="399459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lang="fr-FR" sz="15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</a:lstStyle>
          <a:p>
            <a:pPr lvl="0"/>
            <a:r>
              <a:rPr lang="fr-FR" sz="1500" kern="120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rPr>
              <a:t>Fromage</a:t>
            </a:r>
            <a:endParaRPr lang="fr-FR"/>
          </a:p>
        </p:txBody>
      </p:sp>
      <p:sp>
        <p:nvSpPr>
          <p:cNvPr id="23" name="Espace réservé du texte 20">
            <a:extLst>
              <a:ext uri="{FF2B5EF4-FFF2-40B4-BE49-F238E27FC236}">
                <a16:creationId xmlns:a16="http://schemas.microsoft.com/office/drawing/2014/main" id="{63502A38-4CAE-F3B7-12A1-804BE2AC9741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1944996" y="2583335"/>
            <a:ext cx="1495617" cy="42686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lang="fr-FR" sz="15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</a:lstStyle>
          <a:p>
            <a:pPr lvl="0"/>
            <a:r>
              <a:rPr lang="fr-FR" sz="1500" kern="120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rPr>
              <a:t>Plat</a:t>
            </a:r>
            <a:endParaRPr lang="fr-FR"/>
          </a:p>
        </p:txBody>
      </p:sp>
      <p:sp>
        <p:nvSpPr>
          <p:cNvPr id="38" name="Espace réservé du texte 20">
            <a:extLst>
              <a:ext uri="{FF2B5EF4-FFF2-40B4-BE49-F238E27FC236}">
                <a16:creationId xmlns:a16="http://schemas.microsoft.com/office/drawing/2014/main" id="{3AC76403-55C7-D922-A2DC-AF8EE05FC604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1944996" y="3070860"/>
            <a:ext cx="1510312" cy="406651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lang="fr-FR" sz="15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</a:lstStyle>
          <a:p>
            <a:pPr lvl="0"/>
            <a:r>
              <a:rPr lang="fr-FR" sz="1500" kern="120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rPr>
              <a:t>Dessert</a:t>
            </a:r>
            <a:endParaRPr lang="fr-FR"/>
          </a:p>
        </p:txBody>
      </p:sp>
      <p:sp>
        <p:nvSpPr>
          <p:cNvPr id="44" name="Google Shape;492;p24">
            <a:extLst>
              <a:ext uri="{FF2B5EF4-FFF2-40B4-BE49-F238E27FC236}">
                <a16:creationId xmlns:a16="http://schemas.microsoft.com/office/drawing/2014/main" id="{92BC6A97-4A9C-BC76-6E47-6AD4109C3DBA}"/>
              </a:ext>
            </a:extLst>
          </p:cNvPr>
          <p:cNvSpPr/>
          <p:nvPr userDrawn="1"/>
        </p:nvSpPr>
        <p:spPr>
          <a:xfrm flipH="1">
            <a:off x="253444" y="3683611"/>
            <a:ext cx="3249968" cy="478505"/>
          </a:xfrm>
          <a:custGeom>
            <a:avLst/>
            <a:gdLst/>
            <a:ahLst/>
            <a:cxnLst/>
            <a:rect l="l" t="t" r="r" b="b"/>
            <a:pathLst>
              <a:path w="261674" h="177363" extrusionOk="0">
                <a:moveTo>
                  <a:pt x="1300" y="102929"/>
                </a:moveTo>
                <a:cubicBezTo>
                  <a:pt x="-270" y="86533"/>
                  <a:pt x="-1110" y="65092"/>
                  <a:pt x="2927" y="51033"/>
                </a:cubicBezTo>
                <a:cubicBezTo>
                  <a:pt x="6964" y="36974"/>
                  <a:pt x="12851" y="26574"/>
                  <a:pt x="25524" y="18573"/>
                </a:cubicBezTo>
                <a:cubicBezTo>
                  <a:pt x="38197" y="10572"/>
                  <a:pt x="55473" y="5929"/>
                  <a:pt x="78966" y="3027"/>
                </a:cubicBezTo>
                <a:cubicBezTo>
                  <a:pt x="102459" y="125"/>
                  <a:pt x="140692" y="-1076"/>
                  <a:pt x="166483" y="1160"/>
                </a:cubicBezTo>
                <a:cubicBezTo>
                  <a:pt x="192274" y="3396"/>
                  <a:pt x="218505" y="8117"/>
                  <a:pt x="233710" y="16442"/>
                </a:cubicBezTo>
                <a:cubicBezTo>
                  <a:pt x="248915" y="24768"/>
                  <a:pt x="253136" y="38172"/>
                  <a:pt x="257713" y="51113"/>
                </a:cubicBezTo>
                <a:cubicBezTo>
                  <a:pt x="262290" y="64054"/>
                  <a:pt x="262031" y="79426"/>
                  <a:pt x="261173" y="94086"/>
                </a:cubicBezTo>
                <a:cubicBezTo>
                  <a:pt x="260315" y="108747"/>
                  <a:pt x="257840" y="127442"/>
                  <a:pt x="252564" y="139076"/>
                </a:cubicBezTo>
                <a:cubicBezTo>
                  <a:pt x="247288" y="150710"/>
                  <a:pt x="241252" y="157796"/>
                  <a:pt x="229519" y="163889"/>
                </a:cubicBezTo>
                <a:cubicBezTo>
                  <a:pt x="217786" y="169983"/>
                  <a:pt x="201711" y="173485"/>
                  <a:pt x="182166" y="175637"/>
                </a:cubicBezTo>
                <a:cubicBezTo>
                  <a:pt x="162621" y="177789"/>
                  <a:pt x="133946" y="177615"/>
                  <a:pt x="112247" y="176800"/>
                </a:cubicBezTo>
                <a:cubicBezTo>
                  <a:pt x="90548" y="175985"/>
                  <a:pt x="68623" y="175312"/>
                  <a:pt x="51973" y="170747"/>
                </a:cubicBezTo>
                <a:cubicBezTo>
                  <a:pt x="35323" y="166182"/>
                  <a:pt x="20795" y="160714"/>
                  <a:pt x="12349" y="149411"/>
                </a:cubicBezTo>
                <a:cubicBezTo>
                  <a:pt x="3904" y="138108"/>
                  <a:pt x="2870" y="119325"/>
                  <a:pt x="1300" y="102929"/>
                </a:cubicBezTo>
                <a:close/>
              </a:path>
            </a:pathLst>
          </a:custGeom>
          <a:solidFill>
            <a:srgbClr val="ED7D31"/>
          </a:solidFill>
          <a:ln>
            <a:noFill/>
          </a:ln>
        </p:spPr>
        <p:txBody>
          <a:bodyPr/>
          <a:lstStyle/>
          <a:p>
            <a:endParaRPr lang="fr-FR"/>
          </a:p>
        </p:txBody>
      </p:sp>
      <p:sp>
        <p:nvSpPr>
          <p:cNvPr id="45" name="Google Shape;492;p24">
            <a:extLst>
              <a:ext uri="{FF2B5EF4-FFF2-40B4-BE49-F238E27FC236}">
                <a16:creationId xmlns:a16="http://schemas.microsoft.com/office/drawing/2014/main" id="{E9EC79CD-3D93-9DC2-3C97-F4283872AF8C}"/>
              </a:ext>
            </a:extLst>
          </p:cNvPr>
          <p:cNvSpPr/>
          <p:nvPr userDrawn="1"/>
        </p:nvSpPr>
        <p:spPr>
          <a:xfrm flipH="1">
            <a:off x="4080025" y="3683610"/>
            <a:ext cx="3249968" cy="478505"/>
          </a:xfrm>
          <a:custGeom>
            <a:avLst/>
            <a:gdLst/>
            <a:ahLst/>
            <a:cxnLst/>
            <a:rect l="l" t="t" r="r" b="b"/>
            <a:pathLst>
              <a:path w="261674" h="177363" extrusionOk="0">
                <a:moveTo>
                  <a:pt x="1300" y="102929"/>
                </a:moveTo>
                <a:cubicBezTo>
                  <a:pt x="-270" y="86533"/>
                  <a:pt x="-1110" y="65092"/>
                  <a:pt x="2927" y="51033"/>
                </a:cubicBezTo>
                <a:cubicBezTo>
                  <a:pt x="6964" y="36974"/>
                  <a:pt x="12851" y="26574"/>
                  <a:pt x="25524" y="18573"/>
                </a:cubicBezTo>
                <a:cubicBezTo>
                  <a:pt x="38197" y="10572"/>
                  <a:pt x="55473" y="5929"/>
                  <a:pt x="78966" y="3027"/>
                </a:cubicBezTo>
                <a:cubicBezTo>
                  <a:pt x="102459" y="125"/>
                  <a:pt x="140692" y="-1076"/>
                  <a:pt x="166483" y="1160"/>
                </a:cubicBezTo>
                <a:cubicBezTo>
                  <a:pt x="192274" y="3396"/>
                  <a:pt x="218505" y="8117"/>
                  <a:pt x="233710" y="16442"/>
                </a:cubicBezTo>
                <a:cubicBezTo>
                  <a:pt x="248915" y="24768"/>
                  <a:pt x="253136" y="38172"/>
                  <a:pt x="257713" y="51113"/>
                </a:cubicBezTo>
                <a:cubicBezTo>
                  <a:pt x="262290" y="64054"/>
                  <a:pt x="262031" y="79426"/>
                  <a:pt x="261173" y="94086"/>
                </a:cubicBezTo>
                <a:cubicBezTo>
                  <a:pt x="260315" y="108747"/>
                  <a:pt x="257840" y="127442"/>
                  <a:pt x="252564" y="139076"/>
                </a:cubicBezTo>
                <a:cubicBezTo>
                  <a:pt x="247288" y="150710"/>
                  <a:pt x="241252" y="157796"/>
                  <a:pt x="229519" y="163889"/>
                </a:cubicBezTo>
                <a:cubicBezTo>
                  <a:pt x="217786" y="169983"/>
                  <a:pt x="201711" y="173485"/>
                  <a:pt x="182166" y="175637"/>
                </a:cubicBezTo>
                <a:cubicBezTo>
                  <a:pt x="162621" y="177789"/>
                  <a:pt x="133946" y="177615"/>
                  <a:pt x="112247" y="176800"/>
                </a:cubicBezTo>
                <a:cubicBezTo>
                  <a:pt x="90548" y="175985"/>
                  <a:pt x="68623" y="175312"/>
                  <a:pt x="51973" y="170747"/>
                </a:cubicBezTo>
                <a:cubicBezTo>
                  <a:pt x="35323" y="166182"/>
                  <a:pt x="20795" y="160714"/>
                  <a:pt x="12349" y="149411"/>
                </a:cubicBezTo>
                <a:cubicBezTo>
                  <a:pt x="3904" y="138108"/>
                  <a:pt x="2870" y="119325"/>
                  <a:pt x="1300" y="102929"/>
                </a:cubicBezTo>
                <a:close/>
              </a:path>
            </a:pathLst>
          </a:custGeom>
          <a:solidFill>
            <a:srgbClr val="ED7D31"/>
          </a:solidFill>
          <a:ln>
            <a:noFill/>
          </a:ln>
        </p:spPr>
        <p:txBody>
          <a:bodyPr/>
          <a:lstStyle/>
          <a:p>
            <a:endParaRPr lang="fr-FR"/>
          </a:p>
        </p:txBody>
      </p:sp>
      <p:sp>
        <p:nvSpPr>
          <p:cNvPr id="46" name="Espace réservé du texte 11">
            <a:extLst>
              <a:ext uri="{FF2B5EF4-FFF2-40B4-BE49-F238E27FC236}">
                <a16:creationId xmlns:a16="http://schemas.microsoft.com/office/drawing/2014/main" id="{11EA0C8E-4826-B9FA-1DB4-2985FE198C8C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302352" y="3772299"/>
            <a:ext cx="3140765" cy="340481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>
                <a:solidFill>
                  <a:schemeClr val="bg1"/>
                </a:solidFill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/>
              <a:t>Jour xx mois</a:t>
            </a:r>
          </a:p>
        </p:txBody>
      </p:sp>
      <p:sp>
        <p:nvSpPr>
          <p:cNvPr id="47" name="Espace réservé du texte 11">
            <a:extLst>
              <a:ext uri="{FF2B5EF4-FFF2-40B4-BE49-F238E27FC236}">
                <a16:creationId xmlns:a16="http://schemas.microsoft.com/office/drawing/2014/main" id="{35D61AAF-B519-EBC3-ED88-B76707A098DB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4126950" y="3772299"/>
            <a:ext cx="3140764" cy="340481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>
                <a:solidFill>
                  <a:schemeClr val="bg1"/>
                </a:solidFill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/>
              <a:t>Jour xx mois</a:t>
            </a:r>
          </a:p>
        </p:txBody>
      </p:sp>
      <p:sp>
        <p:nvSpPr>
          <p:cNvPr id="96" name="Google Shape;492;p24">
            <a:extLst>
              <a:ext uri="{FF2B5EF4-FFF2-40B4-BE49-F238E27FC236}">
                <a16:creationId xmlns:a16="http://schemas.microsoft.com/office/drawing/2014/main" id="{4AD05810-8AD6-FA28-F1EC-A8EDBD471899}"/>
              </a:ext>
            </a:extLst>
          </p:cNvPr>
          <p:cNvSpPr/>
          <p:nvPr userDrawn="1"/>
        </p:nvSpPr>
        <p:spPr>
          <a:xfrm flipH="1">
            <a:off x="253444" y="5308915"/>
            <a:ext cx="3249968" cy="478505"/>
          </a:xfrm>
          <a:custGeom>
            <a:avLst/>
            <a:gdLst/>
            <a:ahLst/>
            <a:cxnLst/>
            <a:rect l="l" t="t" r="r" b="b"/>
            <a:pathLst>
              <a:path w="261674" h="177363" extrusionOk="0">
                <a:moveTo>
                  <a:pt x="1300" y="102929"/>
                </a:moveTo>
                <a:cubicBezTo>
                  <a:pt x="-270" y="86533"/>
                  <a:pt x="-1110" y="65092"/>
                  <a:pt x="2927" y="51033"/>
                </a:cubicBezTo>
                <a:cubicBezTo>
                  <a:pt x="6964" y="36974"/>
                  <a:pt x="12851" y="26574"/>
                  <a:pt x="25524" y="18573"/>
                </a:cubicBezTo>
                <a:cubicBezTo>
                  <a:pt x="38197" y="10572"/>
                  <a:pt x="55473" y="5929"/>
                  <a:pt x="78966" y="3027"/>
                </a:cubicBezTo>
                <a:cubicBezTo>
                  <a:pt x="102459" y="125"/>
                  <a:pt x="140692" y="-1076"/>
                  <a:pt x="166483" y="1160"/>
                </a:cubicBezTo>
                <a:cubicBezTo>
                  <a:pt x="192274" y="3396"/>
                  <a:pt x="218505" y="8117"/>
                  <a:pt x="233710" y="16442"/>
                </a:cubicBezTo>
                <a:cubicBezTo>
                  <a:pt x="248915" y="24768"/>
                  <a:pt x="253136" y="38172"/>
                  <a:pt x="257713" y="51113"/>
                </a:cubicBezTo>
                <a:cubicBezTo>
                  <a:pt x="262290" y="64054"/>
                  <a:pt x="262031" y="79426"/>
                  <a:pt x="261173" y="94086"/>
                </a:cubicBezTo>
                <a:cubicBezTo>
                  <a:pt x="260315" y="108747"/>
                  <a:pt x="257840" y="127442"/>
                  <a:pt x="252564" y="139076"/>
                </a:cubicBezTo>
                <a:cubicBezTo>
                  <a:pt x="247288" y="150710"/>
                  <a:pt x="241252" y="157796"/>
                  <a:pt x="229519" y="163889"/>
                </a:cubicBezTo>
                <a:cubicBezTo>
                  <a:pt x="217786" y="169983"/>
                  <a:pt x="201711" y="173485"/>
                  <a:pt x="182166" y="175637"/>
                </a:cubicBezTo>
                <a:cubicBezTo>
                  <a:pt x="162621" y="177789"/>
                  <a:pt x="133946" y="177615"/>
                  <a:pt x="112247" y="176800"/>
                </a:cubicBezTo>
                <a:cubicBezTo>
                  <a:pt x="90548" y="175985"/>
                  <a:pt x="68623" y="175312"/>
                  <a:pt x="51973" y="170747"/>
                </a:cubicBezTo>
                <a:cubicBezTo>
                  <a:pt x="35323" y="166182"/>
                  <a:pt x="20795" y="160714"/>
                  <a:pt x="12349" y="149411"/>
                </a:cubicBezTo>
                <a:cubicBezTo>
                  <a:pt x="3904" y="138108"/>
                  <a:pt x="2870" y="119325"/>
                  <a:pt x="1300" y="102929"/>
                </a:cubicBezTo>
                <a:close/>
              </a:path>
            </a:pathLst>
          </a:custGeom>
          <a:solidFill>
            <a:srgbClr val="ED7D31"/>
          </a:solidFill>
          <a:ln>
            <a:noFill/>
          </a:ln>
        </p:spPr>
        <p:txBody>
          <a:bodyPr/>
          <a:lstStyle/>
          <a:p>
            <a:endParaRPr lang="fr-FR"/>
          </a:p>
        </p:txBody>
      </p:sp>
      <p:sp>
        <p:nvSpPr>
          <p:cNvPr id="97" name="Google Shape;492;p24">
            <a:extLst>
              <a:ext uri="{FF2B5EF4-FFF2-40B4-BE49-F238E27FC236}">
                <a16:creationId xmlns:a16="http://schemas.microsoft.com/office/drawing/2014/main" id="{A16BBEFD-FCF3-3311-7EEF-696676315919}"/>
              </a:ext>
            </a:extLst>
          </p:cNvPr>
          <p:cNvSpPr/>
          <p:nvPr userDrawn="1"/>
        </p:nvSpPr>
        <p:spPr>
          <a:xfrm flipH="1">
            <a:off x="4080025" y="5308914"/>
            <a:ext cx="3249968" cy="478505"/>
          </a:xfrm>
          <a:custGeom>
            <a:avLst/>
            <a:gdLst/>
            <a:ahLst/>
            <a:cxnLst/>
            <a:rect l="l" t="t" r="r" b="b"/>
            <a:pathLst>
              <a:path w="261674" h="177363" extrusionOk="0">
                <a:moveTo>
                  <a:pt x="1300" y="102929"/>
                </a:moveTo>
                <a:cubicBezTo>
                  <a:pt x="-270" y="86533"/>
                  <a:pt x="-1110" y="65092"/>
                  <a:pt x="2927" y="51033"/>
                </a:cubicBezTo>
                <a:cubicBezTo>
                  <a:pt x="6964" y="36974"/>
                  <a:pt x="12851" y="26574"/>
                  <a:pt x="25524" y="18573"/>
                </a:cubicBezTo>
                <a:cubicBezTo>
                  <a:pt x="38197" y="10572"/>
                  <a:pt x="55473" y="5929"/>
                  <a:pt x="78966" y="3027"/>
                </a:cubicBezTo>
                <a:cubicBezTo>
                  <a:pt x="102459" y="125"/>
                  <a:pt x="140692" y="-1076"/>
                  <a:pt x="166483" y="1160"/>
                </a:cubicBezTo>
                <a:cubicBezTo>
                  <a:pt x="192274" y="3396"/>
                  <a:pt x="218505" y="8117"/>
                  <a:pt x="233710" y="16442"/>
                </a:cubicBezTo>
                <a:cubicBezTo>
                  <a:pt x="248915" y="24768"/>
                  <a:pt x="253136" y="38172"/>
                  <a:pt x="257713" y="51113"/>
                </a:cubicBezTo>
                <a:cubicBezTo>
                  <a:pt x="262290" y="64054"/>
                  <a:pt x="262031" y="79426"/>
                  <a:pt x="261173" y="94086"/>
                </a:cubicBezTo>
                <a:cubicBezTo>
                  <a:pt x="260315" y="108747"/>
                  <a:pt x="257840" y="127442"/>
                  <a:pt x="252564" y="139076"/>
                </a:cubicBezTo>
                <a:cubicBezTo>
                  <a:pt x="247288" y="150710"/>
                  <a:pt x="241252" y="157796"/>
                  <a:pt x="229519" y="163889"/>
                </a:cubicBezTo>
                <a:cubicBezTo>
                  <a:pt x="217786" y="169983"/>
                  <a:pt x="201711" y="173485"/>
                  <a:pt x="182166" y="175637"/>
                </a:cubicBezTo>
                <a:cubicBezTo>
                  <a:pt x="162621" y="177789"/>
                  <a:pt x="133946" y="177615"/>
                  <a:pt x="112247" y="176800"/>
                </a:cubicBezTo>
                <a:cubicBezTo>
                  <a:pt x="90548" y="175985"/>
                  <a:pt x="68623" y="175312"/>
                  <a:pt x="51973" y="170747"/>
                </a:cubicBezTo>
                <a:cubicBezTo>
                  <a:pt x="35323" y="166182"/>
                  <a:pt x="20795" y="160714"/>
                  <a:pt x="12349" y="149411"/>
                </a:cubicBezTo>
                <a:cubicBezTo>
                  <a:pt x="3904" y="138108"/>
                  <a:pt x="2870" y="119325"/>
                  <a:pt x="1300" y="102929"/>
                </a:cubicBezTo>
                <a:close/>
              </a:path>
            </a:pathLst>
          </a:custGeom>
          <a:solidFill>
            <a:srgbClr val="ED7D31"/>
          </a:solidFill>
          <a:ln>
            <a:noFill/>
          </a:ln>
        </p:spPr>
        <p:txBody>
          <a:bodyPr/>
          <a:lstStyle/>
          <a:p>
            <a:endParaRPr lang="fr-FR"/>
          </a:p>
        </p:txBody>
      </p:sp>
      <p:sp>
        <p:nvSpPr>
          <p:cNvPr id="98" name="Espace réservé du texte 11">
            <a:extLst>
              <a:ext uri="{FF2B5EF4-FFF2-40B4-BE49-F238E27FC236}">
                <a16:creationId xmlns:a16="http://schemas.microsoft.com/office/drawing/2014/main" id="{BCD07BE4-5F04-CE98-3F9A-F5B3F1B76187}"/>
              </a:ext>
            </a:extLst>
          </p:cNvPr>
          <p:cNvSpPr>
            <a:spLocks noGrp="1"/>
          </p:cNvSpPr>
          <p:nvPr>
            <p:ph type="body" sz="quarter" idx="49" hasCustomPrompt="1"/>
          </p:nvPr>
        </p:nvSpPr>
        <p:spPr>
          <a:xfrm>
            <a:off x="302352" y="5397603"/>
            <a:ext cx="3140765" cy="340481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>
                <a:solidFill>
                  <a:schemeClr val="bg1"/>
                </a:solidFill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/>
              <a:t>Jour xx mois</a:t>
            </a:r>
          </a:p>
        </p:txBody>
      </p:sp>
      <p:sp>
        <p:nvSpPr>
          <p:cNvPr id="99" name="Espace réservé du texte 11">
            <a:extLst>
              <a:ext uri="{FF2B5EF4-FFF2-40B4-BE49-F238E27FC236}">
                <a16:creationId xmlns:a16="http://schemas.microsoft.com/office/drawing/2014/main" id="{3D6ECA11-7F6D-BF22-D298-220E517B1B51}"/>
              </a:ext>
            </a:extLst>
          </p:cNvPr>
          <p:cNvSpPr>
            <a:spLocks noGrp="1"/>
          </p:cNvSpPr>
          <p:nvPr>
            <p:ph type="body" sz="quarter" idx="50" hasCustomPrompt="1"/>
          </p:nvPr>
        </p:nvSpPr>
        <p:spPr>
          <a:xfrm>
            <a:off x="4126950" y="5397603"/>
            <a:ext cx="3140764" cy="340481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>
                <a:solidFill>
                  <a:schemeClr val="bg1"/>
                </a:solidFill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/>
              <a:t>Jour xx mois</a:t>
            </a:r>
          </a:p>
        </p:txBody>
      </p:sp>
      <p:sp>
        <p:nvSpPr>
          <p:cNvPr id="110" name="Google Shape;492;p24">
            <a:extLst>
              <a:ext uri="{FF2B5EF4-FFF2-40B4-BE49-F238E27FC236}">
                <a16:creationId xmlns:a16="http://schemas.microsoft.com/office/drawing/2014/main" id="{36843B38-9AAF-32DF-F45F-DBAB33083F0F}"/>
              </a:ext>
            </a:extLst>
          </p:cNvPr>
          <p:cNvSpPr/>
          <p:nvPr userDrawn="1"/>
        </p:nvSpPr>
        <p:spPr>
          <a:xfrm flipH="1">
            <a:off x="267108" y="6944367"/>
            <a:ext cx="3249968" cy="478505"/>
          </a:xfrm>
          <a:custGeom>
            <a:avLst/>
            <a:gdLst/>
            <a:ahLst/>
            <a:cxnLst/>
            <a:rect l="l" t="t" r="r" b="b"/>
            <a:pathLst>
              <a:path w="261674" h="177363" extrusionOk="0">
                <a:moveTo>
                  <a:pt x="1300" y="102929"/>
                </a:moveTo>
                <a:cubicBezTo>
                  <a:pt x="-270" y="86533"/>
                  <a:pt x="-1110" y="65092"/>
                  <a:pt x="2927" y="51033"/>
                </a:cubicBezTo>
                <a:cubicBezTo>
                  <a:pt x="6964" y="36974"/>
                  <a:pt x="12851" y="26574"/>
                  <a:pt x="25524" y="18573"/>
                </a:cubicBezTo>
                <a:cubicBezTo>
                  <a:pt x="38197" y="10572"/>
                  <a:pt x="55473" y="5929"/>
                  <a:pt x="78966" y="3027"/>
                </a:cubicBezTo>
                <a:cubicBezTo>
                  <a:pt x="102459" y="125"/>
                  <a:pt x="140692" y="-1076"/>
                  <a:pt x="166483" y="1160"/>
                </a:cubicBezTo>
                <a:cubicBezTo>
                  <a:pt x="192274" y="3396"/>
                  <a:pt x="218505" y="8117"/>
                  <a:pt x="233710" y="16442"/>
                </a:cubicBezTo>
                <a:cubicBezTo>
                  <a:pt x="248915" y="24768"/>
                  <a:pt x="253136" y="38172"/>
                  <a:pt x="257713" y="51113"/>
                </a:cubicBezTo>
                <a:cubicBezTo>
                  <a:pt x="262290" y="64054"/>
                  <a:pt x="262031" y="79426"/>
                  <a:pt x="261173" y="94086"/>
                </a:cubicBezTo>
                <a:cubicBezTo>
                  <a:pt x="260315" y="108747"/>
                  <a:pt x="257840" y="127442"/>
                  <a:pt x="252564" y="139076"/>
                </a:cubicBezTo>
                <a:cubicBezTo>
                  <a:pt x="247288" y="150710"/>
                  <a:pt x="241252" y="157796"/>
                  <a:pt x="229519" y="163889"/>
                </a:cubicBezTo>
                <a:cubicBezTo>
                  <a:pt x="217786" y="169983"/>
                  <a:pt x="201711" y="173485"/>
                  <a:pt x="182166" y="175637"/>
                </a:cubicBezTo>
                <a:cubicBezTo>
                  <a:pt x="162621" y="177789"/>
                  <a:pt x="133946" y="177615"/>
                  <a:pt x="112247" y="176800"/>
                </a:cubicBezTo>
                <a:cubicBezTo>
                  <a:pt x="90548" y="175985"/>
                  <a:pt x="68623" y="175312"/>
                  <a:pt x="51973" y="170747"/>
                </a:cubicBezTo>
                <a:cubicBezTo>
                  <a:pt x="35323" y="166182"/>
                  <a:pt x="20795" y="160714"/>
                  <a:pt x="12349" y="149411"/>
                </a:cubicBezTo>
                <a:cubicBezTo>
                  <a:pt x="3904" y="138108"/>
                  <a:pt x="2870" y="119325"/>
                  <a:pt x="1300" y="102929"/>
                </a:cubicBezTo>
                <a:close/>
              </a:path>
            </a:pathLst>
          </a:custGeom>
          <a:solidFill>
            <a:srgbClr val="ED7D31"/>
          </a:solidFill>
          <a:ln>
            <a:noFill/>
          </a:ln>
        </p:spPr>
        <p:txBody>
          <a:bodyPr/>
          <a:lstStyle/>
          <a:p>
            <a:endParaRPr lang="fr-FR"/>
          </a:p>
        </p:txBody>
      </p:sp>
      <p:sp>
        <p:nvSpPr>
          <p:cNvPr id="111" name="Google Shape;492;p24">
            <a:extLst>
              <a:ext uri="{FF2B5EF4-FFF2-40B4-BE49-F238E27FC236}">
                <a16:creationId xmlns:a16="http://schemas.microsoft.com/office/drawing/2014/main" id="{6B75185F-45EC-8C6A-B547-8003E826DBEA}"/>
              </a:ext>
            </a:extLst>
          </p:cNvPr>
          <p:cNvSpPr/>
          <p:nvPr userDrawn="1"/>
        </p:nvSpPr>
        <p:spPr>
          <a:xfrm flipH="1">
            <a:off x="4093689" y="6944366"/>
            <a:ext cx="3249968" cy="478505"/>
          </a:xfrm>
          <a:custGeom>
            <a:avLst/>
            <a:gdLst/>
            <a:ahLst/>
            <a:cxnLst/>
            <a:rect l="l" t="t" r="r" b="b"/>
            <a:pathLst>
              <a:path w="261674" h="177363" extrusionOk="0">
                <a:moveTo>
                  <a:pt x="1300" y="102929"/>
                </a:moveTo>
                <a:cubicBezTo>
                  <a:pt x="-270" y="86533"/>
                  <a:pt x="-1110" y="65092"/>
                  <a:pt x="2927" y="51033"/>
                </a:cubicBezTo>
                <a:cubicBezTo>
                  <a:pt x="6964" y="36974"/>
                  <a:pt x="12851" y="26574"/>
                  <a:pt x="25524" y="18573"/>
                </a:cubicBezTo>
                <a:cubicBezTo>
                  <a:pt x="38197" y="10572"/>
                  <a:pt x="55473" y="5929"/>
                  <a:pt x="78966" y="3027"/>
                </a:cubicBezTo>
                <a:cubicBezTo>
                  <a:pt x="102459" y="125"/>
                  <a:pt x="140692" y="-1076"/>
                  <a:pt x="166483" y="1160"/>
                </a:cubicBezTo>
                <a:cubicBezTo>
                  <a:pt x="192274" y="3396"/>
                  <a:pt x="218505" y="8117"/>
                  <a:pt x="233710" y="16442"/>
                </a:cubicBezTo>
                <a:cubicBezTo>
                  <a:pt x="248915" y="24768"/>
                  <a:pt x="253136" y="38172"/>
                  <a:pt x="257713" y="51113"/>
                </a:cubicBezTo>
                <a:cubicBezTo>
                  <a:pt x="262290" y="64054"/>
                  <a:pt x="262031" y="79426"/>
                  <a:pt x="261173" y="94086"/>
                </a:cubicBezTo>
                <a:cubicBezTo>
                  <a:pt x="260315" y="108747"/>
                  <a:pt x="257840" y="127442"/>
                  <a:pt x="252564" y="139076"/>
                </a:cubicBezTo>
                <a:cubicBezTo>
                  <a:pt x="247288" y="150710"/>
                  <a:pt x="241252" y="157796"/>
                  <a:pt x="229519" y="163889"/>
                </a:cubicBezTo>
                <a:cubicBezTo>
                  <a:pt x="217786" y="169983"/>
                  <a:pt x="201711" y="173485"/>
                  <a:pt x="182166" y="175637"/>
                </a:cubicBezTo>
                <a:cubicBezTo>
                  <a:pt x="162621" y="177789"/>
                  <a:pt x="133946" y="177615"/>
                  <a:pt x="112247" y="176800"/>
                </a:cubicBezTo>
                <a:cubicBezTo>
                  <a:pt x="90548" y="175985"/>
                  <a:pt x="68623" y="175312"/>
                  <a:pt x="51973" y="170747"/>
                </a:cubicBezTo>
                <a:cubicBezTo>
                  <a:pt x="35323" y="166182"/>
                  <a:pt x="20795" y="160714"/>
                  <a:pt x="12349" y="149411"/>
                </a:cubicBezTo>
                <a:cubicBezTo>
                  <a:pt x="3904" y="138108"/>
                  <a:pt x="2870" y="119325"/>
                  <a:pt x="1300" y="102929"/>
                </a:cubicBezTo>
                <a:close/>
              </a:path>
            </a:pathLst>
          </a:custGeom>
          <a:solidFill>
            <a:srgbClr val="ED7D31"/>
          </a:solidFill>
          <a:ln>
            <a:noFill/>
          </a:ln>
        </p:spPr>
        <p:txBody>
          <a:bodyPr/>
          <a:lstStyle/>
          <a:p>
            <a:endParaRPr lang="fr-FR"/>
          </a:p>
        </p:txBody>
      </p:sp>
      <p:sp>
        <p:nvSpPr>
          <p:cNvPr id="112" name="Espace réservé du texte 11">
            <a:extLst>
              <a:ext uri="{FF2B5EF4-FFF2-40B4-BE49-F238E27FC236}">
                <a16:creationId xmlns:a16="http://schemas.microsoft.com/office/drawing/2014/main" id="{9D8CC8DA-C2F5-19CD-0818-C946415F2639}"/>
              </a:ext>
            </a:extLst>
          </p:cNvPr>
          <p:cNvSpPr>
            <a:spLocks noGrp="1"/>
          </p:cNvSpPr>
          <p:nvPr>
            <p:ph type="body" sz="quarter" idx="59" hasCustomPrompt="1"/>
          </p:nvPr>
        </p:nvSpPr>
        <p:spPr>
          <a:xfrm>
            <a:off x="316016" y="7033055"/>
            <a:ext cx="3140765" cy="340481"/>
          </a:xfrm>
          <a:prstGeom prst="rect">
            <a:avLst/>
          </a:prstGeom>
          <a:noFill/>
        </p:spPr>
        <p:txBody>
          <a:bodyPr/>
          <a:lstStyle>
            <a:lvl1pPr marL="0" indent="0" algn="ctr">
              <a:buNone/>
              <a:defRPr sz="1800">
                <a:solidFill>
                  <a:schemeClr val="bg1"/>
                </a:solidFill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/>
              <a:t>Jour xx mois</a:t>
            </a:r>
          </a:p>
        </p:txBody>
      </p:sp>
      <p:sp>
        <p:nvSpPr>
          <p:cNvPr id="113" name="Espace réservé du texte 11">
            <a:extLst>
              <a:ext uri="{FF2B5EF4-FFF2-40B4-BE49-F238E27FC236}">
                <a16:creationId xmlns:a16="http://schemas.microsoft.com/office/drawing/2014/main" id="{89C5AB6C-8919-D100-C036-8689A3EBAE32}"/>
              </a:ext>
            </a:extLst>
          </p:cNvPr>
          <p:cNvSpPr>
            <a:spLocks noGrp="1"/>
          </p:cNvSpPr>
          <p:nvPr>
            <p:ph type="body" sz="quarter" idx="60" hasCustomPrompt="1"/>
          </p:nvPr>
        </p:nvSpPr>
        <p:spPr>
          <a:xfrm>
            <a:off x="4140614" y="7033055"/>
            <a:ext cx="3140764" cy="340481"/>
          </a:xfrm>
          <a:prstGeom prst="rect">
            <a:avLst/>
          </a:prstGeom>
          <a:noFill/>
        </p:spPr>
        <p:txBody>
          <a:bodyPr/>
          <a:lstStyle>
            <a:lvl1pPr marL="0" indent="0" algn="ctr">
              <a:buNone/>
              <a:defRPr sz="1800">
                <a:solidFill>
                  <a:schemeClr val="bg1"/>
                </a:solidFill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/>
              <a:t>Jour xx mois</a:t>
            </a:r>
          </a:p>
        </p:txBody>
      </p:sp>
      <p:sp>
        <p:nvSpPr>
          <p:cNvPr id="124" name="Google Shape;492;p24">
            <a:extLst>
              <a:ext uri="{FF2B5EF4-FFF2-40B4-BE49-F238E27FC236}">
                <a16:creationId xmlns:a16="http://schemas.microsoft.com/office/drawing/2014/main" id="{677F7B17-56DA-ABC9-6FA0-42BB29EBC8FD}"/>
              </a:ext>
            </a:extLst>
          </p:cNvPr>
          <p:cNvSpPr/>
          <p:nvPr userDrawn="1"/>
        </p:nvSpPr>
        <p:spPr>
          <a:xfrm flipH="1">
            <a:off x="247678" y="8550504"/>
            <a:ext cx="3249968" cy="478505"/>
          </a:xfrm>
          <a:custGeom>
            <a:avLst/>
            <a:gdLst/>
            <a:ahLst/>
            <a:cxnLst/>
            <a:rect l="l" t="t" r="r" b="b"/>
            <a:pathLst>
              <a:path w="261674" h="177363" extrusionOk="0">
                <a:moveTo>
                  <a:pt x="1300" y="102929"/>
                </a:moveTo>
                <a:cubicBezTo>
                  <a:pt x="-270" y="86533"/>
                  <a:pt x="-1110" y="65092"/>
                  <a:pt x="2927" y="51033"/>
                </a:cubicBezTo>
                <a:cubicBezTo>
                  <a:pt x="6964" y="36974"/>
                  <a:pt x="12851" y="26574"/>
                  <a:pt x="25524" y="18573"/>
                </a:cubicBezTo>
                <a:cubicBezTo>
                  <a:pt x="38197" y="10572"/>
                  <a:pt x="55473" y="5929"/>
                  <a:pt x="78966" y="3027"/>
                </a:cubicBezTo>
                <a:cubicBezTo>
                  <a:pt x="102459" y="125"/>
                  <a:pt x="140692" y="-1076"/>
                  <a:pt x="166483" y="1160"/>
                </a:cubicBezTo>
                <a:cubicBezTo>
                  <a:pt x="192274" y="3396"/>
                  <a:pt x="218505" y="8117"/>
                  <a:pt x="233710" y="16442"/>
                </a:cubicBezTo>
                <a:cubicBezTo>
                  <a:pt x="248915" y="24768"/>
                  <a:pt x="253136" y="38172"/>
                  <a:pt x="257713" y="51113"/>
                </a:cubicBezTo>
                <a:cubicBezTo>
                  <a:pt x="262290" y="64054"/>
                  <a:pt x="262031" y="79426"/>
                  <a:pt x="261173" y="94086"/>
                </a:cubicBezTo>
                <a:cubicBezTo>
                  <a:pt x="260315" y="108747"/>
                  <a:pt x="257840" y="127442"/>
                  <a:pt x="252564" y="139076"/>
                </a:cubicBezTo>
                <a:cubicBezTo>
                  <a:pt x="247288" y="150710"/>
                  <a:pt x="241252" y="157796"/>
                  <a:pt x="229519" y="163889"/>
                </a:cubicBezTo>
                <a:cubicBezTo>
                  <a:pt x="217786" y="169983"/>
                  <a:pt x="201711" y="173485"/>
                  <a:pt x="182166" y="175637"/>
                </a:cubicBezTo>
                <a:cubicBezTo>
                  <a:pt x="162621" y="177789"/>
                  <a:pt x="133946" y="177615"/>
                  <a:pt x="112247" y="176800"/>
                </a:cubicBezTo>
                <a:cubicBezTo>
                  <a:pt x="90548" y="175985"/>
                  <a:pt x="68623" y="175312"/>
                  <a:pt x="51973" y="170747"/>
                </a:cubicBezTo>
                <a:cubicBezTo>
                  <a:pt x="35323" y="166182"/>
                  <a:pt x="20795" y="160714"/>
                  <a:pt x="12349" y="149411"/>
                </a:cubicBezTo>
                <a:cubicBezTo>
                  <a:pt x="3904" y="138108"/>
                  <a:pt x="2870" y="119325"/>
                  <a:pt x="1300" y="102929"/>
                </a:cubicBezTo>
                <a:close/>
              </a:path>
            </a:pathLst>
          </a:custGeom>
          <a:solidFill>
            <a:srgbClr val="ED7D31"/>
          </a:solidFill>
          <a:ln>
            <a:noFill/>
          </a:ln>
        </p:spPr>
        <p:txBody>
          <a:bodyPr/>
          <a:lstStyle/>
          <a:p>
            <a:endParaRPr lang="fr-FR"/>
          </a:p>
        </p:txBody>
      </p:sp>
      <p:sp>
        <p:nvSpPr>
          <p:cNvPr id="125" name="Google Shape;492;p24">
            <a:extLst>
              <a:ext uri="{FF2B5EF4-FFF2-40B4-BE49-F238E27FC236}">
                <a16:creationId xmlns:a16="http://schemas.microsoft.com/office/drawing/2014/main" id="{3BF7C3CC-B734-B4F9-EB46-9499A3BA16C7}"/>
              </a:ext>
            </a:extLst>
          </p:cNvPr>
          <p:cNvSpPr/>
          <p:nvPr userDrawn="1"/>
        </p:nvSpPr>
        <p:spPr>
          <a:xfrm flipH="1">
            <a:off x="4074259" y="8550503"/>
            <a:ext cx="3249968" cy="478505"/>
          </a:xfrm>
          <a:custGeom>
            <a:avLst/>
            <a:gdLst/>
            <a:ahLst/>
            <a:cxnLst/>
            <a:rect l="l" t="t" r="r" b="b"/>
            <a:pathLst>
              <a:path w="261674" h="177363" extrusionOk="0">
                <a:moveTo>
                  <a:pt x="1300" y="102929"/>
                </a:moveTo>
                <a:cubicBezTo>
                  <a:pt x="-270" y="86533"/>
                  <a:pt x="-1110" y="65092"/>
                  <a:pt x="2927" y="51033"/>
                </a:cubicBezTo>
                <a:cubicBezTo>
                  <a:pt x="6964" y="36974"/>
                  <a:pt x="12851" y="26574"/>
                  <a:pt x="25524" y="18573"/>
                </a:cubicBezTo>
                <a:cubicBezTo>
                  <a:pt x="38197" y="10572"/>
                  <a:pt x="55473" y="5929"/>
                  <a:pt x="78966" y="3027"/>
                </a:cubicBezTo>
                <a:cubicBezTo>
                  <a:pt x="102459" y="125"/>
                  <a:pt x="140692" y="-1076"/>
                  <a:pt x="166483" y="1160"/>
                </a:cubicBezTo>
                <a:cubicBezTo>
                  <a:pt x="192274" y="3396"/>
                  <a:pt x="218505" y="8117"/>
                  <a:pt x="233710" y="16442"/>
                </a:cubicBezTo>
                <a:cubicBezTo>
                  <a:pt x="248915" y="24768"/>
                  <a:pt x="253136" y="38172"/>
                  <a:pt x="257713" y="51113"/>
                </a:cubicBezTo>
                <a:cubicBezTo>
                  <a:pt x="262290" y="64054"/>
                  <a:pt x="262031" y="79426"/>
                  <a:pt x="261173" y="94086"/>
                </a:cubicBezTo>
                <a:cubicBezTo>
                  <a:pt x="260315" y="108747"/>
                  <a:pt x="257840" y="127442"/>
                  <a:pt x="252564" y="139076"/>
                </a:cubicBezTo>
                <a:cubicBezTo>
                  <a:pt x="247288" y="150710"/>
                  <a:pt x="241252" y="157796"/>
                  <a:pt x="229519" y="163889"/>
                </a:cubicBezTo>
                <a:cubicBezTo>
                  <a:pt x="217786" y="169983"/>
                  <a:pt x="201711" y="173485"/>
                  <a:pt x="182166" y="175637"/>
                </a:cubicBezTo>
                <a:cubicBezTo>
                  <a:pt x="162621" y="177789"/>
                  <a:pt x="133946" y="177615"/>
                  <a:pt x="112247" y="176800"/>
                </a:cubicBezTo>
                <a:cubicBezTo>
                  <a:pt x="90548" y="175985"/>
                  <a:pt x="68623" y="175312"/>
                  <a:pt x="51973" y="170747"/>
                </a:cubicBezTo>
                <a:cubicBezTo>
                  <a:pt x="35323" y="166182"/>
                  <a:pt x="20795" y="160714"/>
                  <a:pt x="12349" y="149411"/>
                </a:cubicBezTo>
                <a:cubicBezTo>
                  <a:pt x="3904" y="138108"/>
                  <a:pt x="2870" y="119325"/>
                  <a:pt x="1300" y="102929"/>
                </a:cubicBezTo>
                <a:close/>
              </a:path>
            </a:pathLst>
          </a:custGeom>
          <a:solidFill>
            <a:srgbClr val="ED7D31"/>
          </a:solidFill>
          <a:ln>
            <a:noFill/>
          </a:ln>
        </p:spPr>
        <p:txBody>
          <a:bodyPr/>
          <a:lstStyle/>
          <a:p>
            <a:endParaRPr lang="fr-FR"/>
          </a:p>
        </p:txBody>
      </p:sp>
      <p:sp>
        <p:nvSpPr>
          <p:cNvPr id="126" name="Espace réservé du texte 11">
            <a:extLst>
              <a:ext uri="{FF2B5EF4-FFF2-40B4-BE49-F238E27FC236}">
                <a16:creationId xmlns:a16="http://schemas.microsoft.com/office/drawing/2014/main" id="{7C04E396-6AD5-700D-0FAC-146EE68B345F}"/>
              </a:ext>
            </a:extLst>
          </p:cNvPr>
          <p:cNvSpPr>
            <a:spLocks noGrp="1"/>
          </p:cNvSpPr>
          <p:nvPr>
            <p:ph type="body" sz="quarter" idx="69" hasCustomPrompt="1"/>
          </p:nvPr>
        </p:nvSpPr>
        <p:spPr>
          <a:xfrm>
            <a:off x="296586" y="8639192"/>
            <a:ext cx="3140765" cy="340481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>
                <a:solidFill>
                  <a:schemeClr val="bg1"/>
                </a:solidFill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/>
              <a:t>Jour xx mois</a:t>
            </a:r>
          </a:p>
        </p:txBody>
      </p:sp>
      <p:sp>
        <p:nvSpPr>
          <p:cNvPr id="127" name="Espace réservé du texte 11">
            <a:extLst>
              <a:ext uri="{FF2B5EF4-FFF2-40B4-BE49-F238E27FC236}">
                <a16:creationId xmlns:a16="http://schemas.microsoft.com/office/drawing/2014/main" id="{88C48304-77BE-20B7-9F7D-495A4B91D684}"/>
              </a:ext>
            </a:extLst>
          </p:cNvPr>
          <p:cNvSpPr>
            <a:spLocks noGrp="1"/>
          </p:cNvSpPr>
          <p:nvPr>
            <p:ph type="body" sz="quarter" idx="70" hasCustomPrompt="1"/>
          </p:nvPr>
        </p:nvSpPr>
        <p:spPr>
          <a:xfrm>
            <a:off x="4121184" y="8639192"/>
            <a:ext cx="3140764" cy="340481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>
                <a:solidFill>
                  <a:schemeClr val="bg1"/>
                </a:solidFill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/>
              <a:t>Jour xx mois</a:t>
            </a:r>
          </a:p>
        </p:txBody>
      </p:sp>
      <p:sp>
        <p:nvSpPr>
          <p:cNvPr id="14" name="Espace réservé du texte 20">
            <a:extLst>
              <a:ext uri="{FF2B5EF4-FFF2-40B4-BE49-F238E27FC236}">
                <a16:creationId xmlns:a16="http://schemas.microsoft.com/office/drawing/2014/main" id="{CCF32C38-BB49-E149-2966-A13A22979ACE}"/>
              </a:ext>
            </a:extLst>
          </p:cNvPr>
          <p:cNvSpPr>
            <a:spLocks noGrp="1"/>
          </p:cNvSpPr>
          <p:nvPr>
            <p:ph type="body" sz="quarter" idx="79" hasCustomPrompt="1"/>
          </p:nvPr>
        </p:nvSpPr>
        <p:spPr>
          <a:xfrm>
            <a:off x="4181817" y="2576141"/>
            <a:ext cx="1495617" cy="41939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lang="fr-FR" sz="15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</a:lstStyle>
          <a:p>
            <a:pPr lvl="0"/>
            <a:r>
              <a:rPr lang="fr-FR" sz="1500" kern="120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rPr>
              <a:t>Entrée</a:t>
            </a:r>
            <a:endParaRPr lang="fr-FR"/>
          </a:p>
        </p:txBody>
      </p:sp>
      <p:sp>
        <p:nvSpPr>
          <p:cNvPr id="17" name="Espace réservé du texte 20">
            <a:extLst>
              <a:ext uri="{FF2B5EF4-FFF2-40B4-BE49-F238E27FC236}">
                <a16:creationId xmlns:a16="http://schemas.microsoft.com/office/drawing/2014/main" id="{4440502D-015F-622E-B911-1861DB83E61C}"/>
              </a:ext>
            </a:extLst>
          </p:cNvPr>
          <p:cNvSpPr>
            <a:spLocks noGrp="1"/>
          </p:cNvSpPr>
          <p:nvPr>
            <p:ph type="body" sz="quarter" idx="80" hasCustomPrompt="1"/>
          </p:nvPr>
        </p:nvSpPr>
        <p:spPr>
          <a:xfrm>
            <a:off x="4181817" y="3058697"/>
            <a:ext cx="1495617" cy="399459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lang="fr-FR" sz="15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</a:lstStyle>
          <a:p>
            <a:pPr lvl="0"/>
            <a:r>
              <a:rPr lang="fr-FR" sz="1500" kern="120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rPr>
              <a:t>Fromage</a:t>
            </a:r>
            <a:endParaRPr lang="fr-FR"/>
          </a:p>
        </p:txBody>
      </p:sp>
      <p:sp>
        <p:nvSpPr>
          <p:cNvPr id="19" name="Espace réservé du texte 20">
            <a:extLst>
              <a:ext uri="{FF2B5EF4-FFF2-40B4-BE49-F238E27FC236}">
                <a16:creationId xmlns:a16="http://schemas.microsoft.com/office/drawing/2014/main" id="{27831473-F126-B7E8-6A7C-C8F368EBDCAF}"/>
              </a:ext>
            </a:extLst>
          </p:cNvPr>
          <p:cNvSpPr>
            <a:spLocks noGrp="1"/>
          </p:cNvSpPr>
          <p:nvPr>
            <p:ph type="body" sz="quarter" idx="81" hasCustomPrompt="1"/>
          </p:nvPr>
        </p:nvSpPr>
        <p:spPr>
          <a:xfrm>
            <a:off x="5761504" y="2568676"/>
            <a:ext cx="1495617" cy="42686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lang="fr-FR" sz="15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</a:lstStyle>
          <a:p>
            <a:pPr lvl="0"/>
            <a:r>
              <a:rPr lang="fr-FR" sz="1500" kern="120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rPr>
              <a:t>Plat</a:t>
            </a:r>
            <a:endParaRPr lang="fr-FR"/>
          </a:p>
        </p:txBody>
      </p:sp>
      <p:sp>
        <p:nvSpPr>
          <p:cNvPr id="20" name="Espace réservé du texte 20">
            <a:extLst>
              <a:ext uri="{FF2B5EF4-FFF2-40B4-BE49-F238E27FC236}">
                <a16:creationId xmlns:a16="http://schemas.microsoft.com/office/drawing/2014/main" id="{67AD690E-4B75-569A-3560-629F3304C3AA}"/>
              </a:ext>
            </a:extLst>
          </p:cNvPr>
          <p:cNvSpPr>
            <a:spLocks noGrp="1"/>
          </p:cNvSpPr>
          <p:nvPr>
            <p:ph type="body" sz="quarter" idx="82" hasCustomPrompt="1"/>
          </p:nvPr>
        </p:nvSpPr>
        <p:spPr>
          <a:xfrm>
            <a:off x="5761504" y="3056201"/>
            <a:ext cx="1510312" cy="406651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lang="fr-FR" sz="15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</a:lstStyle>
          <a:p>
            <a:pPr lvl="0"/>
            <a:r>
              <a:rPr lang="fr-FR" sz="1500" kern="120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rPr>
              <a:t>Dessert</a:t>
            </a:r>
            <a:endParaRPr lang="fr-FR"/>
          </a:p>
        </p:txBody>
      </p:sp>
      <p:sp>
        <p:nvSpPr>
          <p:cNvPr id="33" name="Espace réservé du texte 20">
            <a:extLst>
              <a:ext uri="{FF2B5EF4-FFF2-40B4-BE49-F238E27FC236}">
                <a16:creationId xmlns:a16="http://schemas.microsoft.com/office/drawing/2014/main" id="{836B7A00-3157-9FA9-223C-94851030E5DB}"/>
              </a:ext>
            </a:extLst>
          </p:cNvPr>
          <p:cNvSpPr>
            <a:spLocks noGrp="1"/>
          </p:cNvSpPr>
          <p:nvPr>
            <p:ph type="body" sz="quarter" idx="83" hasCustomPrompt="1"/>
          </p:nvPr>
        </p:nvSpPr>
        <p:spPr>
          <a:xfrm>
            <a:off x="311748" y="4245233"/>
            <a:ext cx="1495617" cy="41939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lang="fr-FR" sz="15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</a:lstStyle>
          <a:p>
            <a:pPr lvl="0"/>
            <a:r>
              <a:rPr lang="fr-FR" sz="1500" kern="120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rPr>
              <a:t>Entrée</a:t>
            </a:r>
            <a:endParaRPr lang="fr-FR"/>
          </a:p>
        </p:txBody>
      </p:sp>
      <p:sp>
        <p:nvSpPr>
          <p:cNvPr id="34" name="Espace réservé du texte 20">
            <a:extLst>
              <a:ext uri="{FF2B5EF4-FFF2-40B4-BE49-F238E27FC236}">
                <a16:creationId xmlns:a16="http://schemas.microsoft.com/office/drawing/2014/main" id="{D92794BE-FEBA-51E5-852F-1E90F09C4D4E}"/>
              </a:ext>
            </a:extLst>
          </p:cNvPr>
          <p:cNvSpPr>
            <a:spLocks noGrp="1"/>
          </p:cNvSpPr>
          <p:nvPr>
            <p:ph type="body" sz="quarter" idx="84" hasCustomPrompt="1"/>
          </p:nvPr>
        </p:nvSpPr>
        <p:spPr>
          <a:xfrm>
            <a:off x="311748" y="4727789"/>
            <a:ext cx="1495617" cy="399459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lang="fr-FR" sz="15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</a:lstStyle>
          <a:p>
            <a:pPr lvl="0"/>
            <a:r>
              <a:rPr lang="fr-FR" sz="1500" kern="120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rPr>
              <a:t>Fromage</a:t>
            </a:r>
            <a:endParaRPr lang="fr-FR"/>
          </a:p>
        </p:txBody>
      </p:sp>
      <p:sp>
        <p:nvSpPr>
          <p:cNvPr id="35" name="Espace réservé du texte 20">
            <a:extLst>
              <a:ext uri="{FF2B5EF4-FFF2-40B4-BE49-F238E27FC236}">
                <a16:creationId xmlns:a16="http://schemas.microsoft.com/office/drawing/2014/main" id="{47401745-07F8-F47B-73BF-E99196562E32}"/>
              </a:ext>
            </a:extLst>
          </p:cNvPr>
          <p:cNvSpPr>
            <a:spLocks noGrp="1"/>
          </p:cNvSpPr>
          <p:nvPr>
            <p:ph type="body" sz="quarter" idx="85" hasCustomPrompt="1"/>
          </p:nvPr>
        </p:nvSpPr>
        <p:spPr>
          <a:xfrm>
            <a:off x="1891435" y="4237768"/>
            <a:ext cx="1495617" cy="42686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lang="fr-FR" sz="15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</a:lstStyle>
          <a:p>
            <a:pPr lvl="0"/>
            <a:r>
              <a:rPr lang="fr-FR" sz="1500" kern="120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rPr>
              <a:t>Plat</a:t>
            </a:r>
            <a:endParaRPr lang="fr-FR"/>
          </a:p>
        </p:txBody>
      </p:sp>
      <p:sp>
        <p:nvSpPr>
          <p:cNvPr id="55" name="Espace réservé du texte 20">
            <a:extLst>
              <a:ext uri="{FF2B5EF4-FFF2-40B4-BE49-F238E27FC236}">
                <a16:creationId xmlns:a16="http://schemas.microsoft.com/office/drawing/2014/main" id="{D35D7F0A-26D1-E92A-45A7-08B47A900E5F}"/>
              </a:ext>
            </a:extLst>
          </p:cNvPr>
          <p:cNvSpPr>
            <a:spLocks noGrp="1"/>
          </p:cNvSpPr>
          <p:nvPr>
            <p:ph type="body" sz="quarter" idx="86" hasCustomPrompt="1"/>
          </p:nvPr>
        </p:nvSpPr>
        <p:spPr>
          <a:xfrm>
            <a:off x="1891435" y="4725293"/>
            <a:ext cx="1510312" cy="406651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lang="fr-FR" sz="15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</a:lstStyle>
          <a:p>
            <a:pPr lvl="0"/>
            <a:r>
              <a:rPr lang="fr-FR" sz="1500" kern="120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rPr>
              <a:t>Dessert</a:t>
            </a:r>
            <a:endParaRPr lang="fr-FR"/>
          </a:p>
        </p:txBody>
      </p:sp>
      <p:sp>
        <p:nvSpPr>
          <p:cNvPr id="56" name="Espace réservé du texte 20">
            <a:extLst>
              <a:ext uri="{FF2B5EF4-FFF2-40B4-BE49-F238E27FC236}">
                <a16:creationId xmlns:a16="http://schemas.microsoft.com/office/drawing/2014/main" id="{43316AE6-6F71-C616-B02A-93F29DD6E5C5}"/>
              </a:ext>
            </a:extLst>
          </p:cNvPr>
          <p:cNvSpPr>
            <a:spLocks noGrp="1"/>
          </p:cNvSpPr>
          <p:nvPr>
            <p:ph type="body" sz="quarter" idx="87" hasCustomPrompt="1"/>
          </p:nvPr>
        </p:nvSpPr>
        <p:spPr>
          <a:xfrm>
            <a:off x="4166394" y="4237254"/>
            <a:ext cx="1495617" cy="41939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lang="fr-FR" sz="15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</a:lstStyle>
          <a:p>
            <a:pPr lvl="0"/>
            <a:r>
              <a:rPr lang="fr-FR" sz="1500" kern="120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rPr>
              <a:t>Entrée</a:t>
            </a:r>
            <a:endParaRPr lang="fr-FR"/>
          </a:p>
        </p:txBody>
      </p:sp>
      <p:sp>
        <p:nvSpPr>
          <p:cNvPr id="57" name="Espace réservé du texte 20">
            <a:extLst>
              <a:ext uri="{FF2B5EF4-FFF2-40B4-BE49-F238E27FC236}">
                <a16:creationId xmlns:a16="http://schemas.microsoft.com/office/drawing/2014/main" id="{27920FE8-528F-9D05-60FB-C0E47F7BE695}"/>
              </a:ext>
            </a:extLst>
          </p:cNvPr>
          <p:cNvSpPr>
            <a:spLocks noGrp="1"/>
          </p:cNvSpPr>
          <p:nvPr>
            <p:ph type="body" sz="quarter" idx="88" hasCustomPrompt="1"/>
          </p:nvPr>
        </p:nvSpPr>
        <p:spPr>
          <a:xfrm>
            <a:off x="4166394" y="4719810"/>
            <a:ext cx="1495617" cy="399459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lang="fr-FR" sz="15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</a:lstStyle>
          <a:p>
            <a:pPr lvl="0"/>
            <a:r>
              <a:rPr lang="fr-FR" sz="1500" kern="120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rPr>
              <a:t>Fromage</a:t>
            </a:r>
            <a:endParaRPr lang="fr-FR"/>
          </a:p>
        </p:txBody>
      </p:sp>
      <p:sp>
        <p:nvSpPr>
          <p:cNvPr id="81" name="Espace réservé du texte 20">
            <a:extLst>
              <a:ext uri="{FF2B5EF4-FFF2-40B4-BE49-F238E27FC236}">
                <a16:creationId xmlns:a16="http://schemas.microsoft.com/office/drawing/2014/main" id="{81417D21-9E9D-8978-34CE-020AD9237A66}"/>
              </a:ext>
            </a:extLst>
          </p:cNvPr>
          <p:cNvSpPr>
            <a:spLocks noGrp="1"/>
          </p:cNvSpPr>
          <p:nvPr>
            <p:ph type="body" sz="quarter" idx="89" hasCustomPrompt="1"/>
          </p:nvPr>
        </p:nvSpPr>
        <p:spPr>
          <a:xfrm>
            <a:off x="5746081" y="4229789"/>
            <a:ext cx="1495617" cy="42686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lang="fr-FR" sz="15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</a:lstStyle>
          <a:p>
            <a:pPr lvl="0"/>
            <a:r>
              <a:rPr lang="fr-FR" sz="1500" kern="120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rPr>
              <a:t>Plat</a:t>
            </a:r>
            <a:endParaRPr lang="fr-FR"/>
          </a:p>
        </p:txBody>
      </p:sp>
      <p:sp>
        <p:nvSpPr>
          <p:cNvPr id="82" name="Espace réservé du texte 20">
            <a:extLst>
              <a:ext uri="{FF2B5EF4-FFF2-40B4-BE49-F238E27FC236}">
                <a16:creationId xmlns:a16="http://schemas.microsoft.com/office/drawing/2014/main" id="{141474C1-1729-1566-22AF-B435E7004236}"/>
              </a:ext>
            </a:extLst>
          </p:cNvPr>
          <p:cNvSpPr>
            <a:spLocks noGrp="1"/>
          </p:cNvSpPr>
          <p:nvPr>
            <p:ph type="body" sz="quarter" idx="90" hasCustomPrompt="1"/>
          </p:nvPr>
        </p:nvSpPr>
        <p:spPr>
          <a:xfrm>
            <a:off x="5746081" y="4717314"/>
            <a:ext cx="1510312" cy="406651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lang="fr-FR" sz="15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</a:lstStyle>
          <a:p>
            <a:pPr lvl="0"/>
            <a:r>
              <a:rPr lang="fr-FR" sz="1500" kern="120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rPr>
              <a:t>Dessert</a:t>
            </a:r>
            <a:endParaRPr lang="fr-FR"/>
          </a:p>
        </p:txBody>
      </p:sp>
      <p:sp>
        <p:nvSpPr>
          <p:cNvPr id="83" name="Espace réservé du texte 20">
            <a:extLst>
              <a:ext uri="{FF2B5EF4-FFF2-40B4-BE49-F238E27FC236}">
                <a16:creationId xmlns:a16="http://schemas.microsoft.com/office/drawing/2014/main" id="{0115DBFF-2F5D-F594-CCFD-72F9134D62F1}"/>
              </a:ext>
            </a:extLst>
          </p:cNvPr>
          <p:cNvSpPr>
            <a:spLocks noGrp="1"/>
          </p:cNvSpPr>
          <p:nvPr>
            <p:ph type="body" sz="quarter" idx="91" hasCustomPrompt="1"/>
          </p:nvPr>
        </p:nvSpPr>
        <p:spPr>
          <a:xfrm>
            <a:off x="311748" y="5897863"/>
            <a:ext cx="1495617" cy="41939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lang="fr-FR" sz="15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</a:lstStyle>
          <a:p>
            <a:pPr lvl="0"/>
            <a:r>
              <a:rPr lang="fr-FR" sz="1500" kern="120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rPr>
              <a:t>Entrée</a:t>
            </a:r>
            <a:endParaRPr lang="fr-FR"/>
          </a:p>
        </p:txBody>
      </p:sp>
      <p:sp>
        <p:nvSpPr>
          <p:cNvPr id="84" name="Espace réservé du texte 20">
            <a:extLst>
              <a:ext uri="{FF2B5EF4-FFF2-40B4-BE49-F238E27FC236}">
                <a16:creationId xmlns:a16="http://schemas.microsoft.com/office/drawing/2014/main" id="{39236AE0-045F-DAFB-F049-EB7FD47A03CC}"/>
              </a:ext>
            </a:extLst>
          </p:cNvPr>
          <p:cNvSpPr>
            <a:spLocks noGrp="1"/>
          </p:cNvSpPr>
          <p:nvPr>
            <p:ph type="body" sz="quarter" idx="92" hasCustomPrompt="1"/>
          </p:nvPr>
        </p:nvSpPr>
        <p:spPr>
          <a:xfrm>
            <a:off x="311748" y="6380419"/>
            <a:ext cx="1495617" cy="399459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lang="fr-FR" sz="15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</a:lstStyle>
          <a:p>
            <a:pPr lvl="0"/>
            <a:r>
              <a:rPr lang="fr-FR" sz="1500" kern="120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rPr>
              <a:t>Fromage</a:t>
            </a:r>
            <a:endParaRPr lang="fr-FR"/>
          </a:p>
        </p:txBody>
      </p:sp>
      <p:sp>
        <p:nvSpPr>
          <p:cNvPr id="85" name="Espace réservé du texte 20">
            <a:extLst>
              <a:ext uri="{FF2B5EF4-FFF2-40B4-BE49-F238E27FC236}">
                <a16:creationId xmlns:a16="http://schemas.microsoft.com/office/drawing/2014/main" id="{D9A9C57C-A24C-FAF5-7BAA-F35189A6FEDC}"/>
              </a:ext>
            </a:extLst>
          </p:cNvPr>
          <p:cNvSpPr>
            <a:spLocks noGrp="1"/>
          </p:cNvSpPr>
          <p:nvPr>
            <p:ph type="body" sz="quarter" idx="93" hasCustomPrompt="1"/>
          </p:nvPr>
        </p:nvSpPr>
        <p:spPr>
          <a:xfrm>
            <a:off x="1891435" y="5890398"/>
            <a:ext cx="1495617" cy="42686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lang="fr-FR" sz="15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</a:lstStyle>
          <a:p>
            <a:pPr lvl="0"/>
            <a:r>
              <a:rPr lang="fr-FR" sz="1500" kern="120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rPr>
              <a:t>Plat</a:t>
            </a:r>
            <a:endParaRPr lang="fr-FR"/>
          </a:p>
        </p:txBody>
      </p:sp>
      <p:sp>
        <p:nvSpPr>
          <p:cNvPr id="86" name="Espace réservé du texte 20">
            <a:extLst>
              <a:ext uri="{FF2B5EF4-FFF2-40B4-BE49-F238E27FC236}">
                <a16:creationId xmlns:a16="http://schemas.microsoft.com/office/drawing/2014/main" id="{BDAAA46A-8999-BC28-F9EE-66801C077CFA}"/>
              </a:ext>
            </a:extLst>
          </p:cNvPr>
          <p:cNvSpPr>
            <a:spLocks noGrp="1"/>
          </p:cNvSpPr>
          <p:nvPr>
            <p:ph type="body" sz="quarter" idx="94" hasCustomPrompt="1"/>
          </p:nvPr>
        </p:nvSpPr>
        <p:spPr>
          <a:xfrm>
            <a:off x="1891435" y="6377923"/>
            <a:ext cx="1510312" cy="406651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lang="fr-FR" sz="15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</a:lstStyle>
          <a:p>
            <a:pPr lvl="0"/>
            <a:r>
              <a:rPr lang="fr-FR" sz="1500" kern="120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rPr>
              <a:t>Dessert</a:t>
            </a:r>
            <a:endParaRPr lang="fr-FR"/>
          </a:p>
        </p:txBody>
      </p:sp>
      <p:sp>
        <p:nvSpPr>
          <p:cNvPr id="87" name="Espace réservé du texte 20">
            <a:extLst>
              <a:ext uri="{FF2B5EF4-FFF2-40B4-BE49-F238E27FC236}">
                <a16:creationId xmlns:a16="http://schemas.microsoft.com/office/drawing/2014/main" id="{6EA72BF9-EB17-E65F-FD5F-6576BFE37264}"/>
              </a:ext>
            </a:extLst>
          </p:cNvPr>
          <p:cNvSpPr>
            <a:spLocks noGrp="1"/>
          </p:cNvSpPr>
          <p:nvPr>
            <p:ph type="body" sz="quarter" idx="95" hasCustomPrompt="1"/>
          </p:nvPr>
        </p:nvSpPr>
        <p:spPr>
          <a:xfrm>
            <a:off x="4161552" y="5893167"/>
            <a:ext cx="1495617" cy="41939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lang="fr-FR" sz="15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</a:lstStyle>
          <a:p>
            <a:pPr lvl="0"/>
            <a:r>
              <a:rPr lang="fr-FR" sz="1500" kern="120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rPr>
              <a:t>Entrée</a:t>
            </a:r>
            <a:endParaRPr lang="fr-FR"/>
          </a:p>
        </p:txBody>
      </p:sp>
      <p:sp>
        <p:nvSpPr>
          <p:cNvPr id="88" name="Espace réservé du texte 20">
            <a:extLst>
              <a:ext uri="{FF2B5EF4-FFF2-40B4-BE49-F238E27FC236}">
                <a16:creationId xmlns:a16="http://schemas.microsoft.com/office/drawing/2014/main" id="{9C1DF8DD-46CD-2650-1C10-D673B94A5151}"/>
              </a:ext>
            </a:extLst>
          </p:cNvPr>
          <p:cNvSpPr>
            <a:spLocks noGrp="1"/>
          </p:cNvSpPr>
          <p:nvPr>
            <p:ph type="body" sz="quarter" idx="96" hasCustomPrompt="1"/>
          </p:nvPr>
        </p:nvSpPr>
        <p:spPr>
          <a:xfrm>
            <a:off x="4161552" y="6375723"/>
            <a:ext cx="1495617" cy="399459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lang="fr-FR" sz="15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</a:lstStyle>
          <a:p>
            <a:pPr lvl="0"/>
            <a:r>
              <a:rPr lang="fr-FR" sz="1500" kern="120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rPr>
              <a:t>Fromage</a:t>
            </a:r>
            <a:endParaRPr lang="fr-FR"/>
          </a:p>
        </p:txBody>
      </p:sp>
      <p:sp>
        <p:nvSpPr>
          <p:cNvPr id="89" name="Espace réservé du texte 20">
            <a:extLst>
              <a:ext uri="{FF2B5EF4-FFF2-40B4-BE49-F238E27FC236}">
                <a16:creationId xmlns:a16="http://schemas.microsoft.com/office/drawing/2014/main" id="{F30A032E-EC3C-1E47-A6F7-3C8ACD7E48BE}"/>
              </a:ext>
            </a:extLst>
          </p:cNvPr>
          <p:cNvSpPr>
            <a:spLocks noGrp="1"/>
          </p:cNvSpPr>
          <p:nvPr>
            <p:ph type="body" sz="quarter" idx="97" hasCustomPrompt="1"/>
          </p:nvPr>
        </p:nvSpPr>
        <p:spPr>
          <a:xfrm>
            <a:off x="5741239" y="5885702"/>
            <a:ext cx="1495617" cy="42686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lang="fr-FR" sz="15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</a:lstStyle>
          <a:p>
            <a:pPr lvl="0"/>
            <a:r>
              <a:rPr lang="fr-FR" sz="1500" kern="120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rPr>
              <a:t>Plat</a:t>
            </a:r>
            <a:endParaRPr lang="fr-FR"/>
          </a:p>
        </p:txBody>
      </p:sp>
      <p:sp>
        <p:nvSpPr>
          <p:cNvPr id="90" name="Espace réservé du texte 20">
            <a:extLst>
              <a:ext uri="{FF2B5EF4-FFF2-40B4-BE49-F238E27FC236}">
                <a16:creationId xmlns:a16="http://schemas.microsoft.com/office/drawing/2014/main" id="{21984533-54CB-DE75-ADAD-B7CDEC41ECAD}"/>
              </a:ext>
            </a:extLst>
          </p:cNvPr>
          <p:cNvSpPr>
            <a:spLocks noGrp="1"/>
          </p:cNvSpPr>
          <p:nvPr>
            <p:ph type="body" sz="quarter" idx="98" hasCustomPrompt="1"/>
          </p:nvPr>
        </p:nvSpPr>
        <p:spPr>
          <a:xfrm>
            <a:off x="5741239" y="6373227"/>
            <a:ext cx="1510312" cy="406651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lang="fr-FR" sz="15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</a:lstStyle>
          <a:p>
            <a:pPr lvl="0"/>
            <a:r>
              <a:rPr lang="fr-FR" sz="1500" kern="120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rPr>
              <a:t>Dessert</a:t>
            </a:r>
            <a:endParaRPr lang="fr-FR"/>
          </a:p>
        </p:txBody>
      </p:sp>
      <p:sp>
        <p:nvSpPr>
          <p:cNvPr id="91" name="Espace réservé du texte 20">
            <a:extLst>
              <a:ext uri="{FF2B5EF4-FFF2-40B4-BE49-F238E27FC236}">
                <a16:creationId xmlns:a16="http://schemas.microsoft.com/office/drawing/2014/main" id="{74959DED-B148-6285-4B37-225B343F4BD4}"/>
              </a:ext>
            </a:extLst>
          </p:cNvPr>
          <p:cNvSpPr>
            <a:spLocks noGrp="1"/>
          </p:cNvSpPr>
          <p:nvPr>
            <p:ph type="body" sz="quarter" idx="99" hasCustomPrompt="1"/>
          </p:nvPr>
        </p:nvSpPr>
        <p:spPr>
          <a:xfrm>
            <a:off x="311748" y="7498561"/>
            <a:ext cx="1495617" cy="41939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lang="fr-FR" sz="15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</a:lstStyle>
          <a:p>
            <a:pPr lvl="0"/>
            <a:r>
              <a:rPr lang="fr-FR" sz="1500" kern="120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rPr>
              <a:t>Entrée</a:t>
            </a:r>
            <a:endParaRPr lang="fr-FR"/>
          </a:p>
        </p:txBody>
      </p:sp>
      <p:sp>
        <p:nvSpPr>
          <p:cNvPr id="92" name="Espace réservé du texte 20">
            <a:extLst>
              <a:ext uri="{FF2B5EF4-FFF2-40B4-BE49-F238E27FC236}">
                <a16:creationId xmlns:a16="http://schemas.microsoft.com/office/drawing/2014/main" id="{9F58DD23-CCAC-9C47-E963-DCC1E1F5B397}"/>
              </a:ext>
            </a:extLst>
          </p:cNvPr>
          <p:cNvSpPr>
            <a:spLocks noGrp="1"/>
          </p:cNvSpPr>
          <p:nvPr>
            <p:ph type="body" sz="quarter" idx="100" hasCustomPrompt="1"/>
          </p:nvPr>
        </p:nvSpPr>
        <p:spPr>
          <a:xfrm>
            <a:off x="311748" y="7981117"/>
            <a:ext cx="1495617" cy="399459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lang="fr-FR" sz="15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</a:lstStyle>
          <a:p>
            <a:pPr lvl="0"/>
            <a:r>
              <a:rPr lang="fr-FR" sz="1500" kern="120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rPr>
              <a:t>Fromage</a:t>
            </a:r>
            <a:endParaRPr lang="fr-FR"/>
          </a:p>
        </p:txBody>
      </p:sp>
      <p:sp>
        <p:nvSpPr>
          <p:cNvPr id="138" name="Espace réservé du texte 20">
            <a:extLst>
              <a:ext uri="{FF2B5EF4-FFF2-40B4-BE49-F238E27FC236}">
                <a16:creationId xmlns:a16="http://schemas.microsoft.com/office/drawing/2014/main" id="{104F9E97-B0A5-FC24-CB6C-A6BED5B43C62}"/>
              </a:ext>
            </a:extLst>
          </p:cNvPr>
          <p:cNvSpPr>
            <a:spLocks noGrp="1"/>
          </p:cNvSpPr>
          <p:nvPr>
            <p:ph type="body" sz="quarter" idx="101" hasCustomPrompt="1"/>
          </p:nvPr>
        </p:nvSpPr>
        <p:spPr>
          <a:xfrm>
            <a:off x="1891435" y="7491096"/>
            <a:ext cx="1495617" cy="42686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lang="fr-FR" sz="15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</a:lstStyle>
          <a:p>
            <a:pPr lvl="0"/>
            <a:r>
              <a:rPr lang="fr-FR" sz="1500" kern="120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rPr>
              <a:t>Plat</a:t>
            </a:r>
            <a:endParaRPr lang="fr-FR"/>
          </a:p>
        </p:txBody>
      </p:sp>
      <p:sp>
        <p:nvSpPr>
          <p:cNvPr id="139" name="Espace réservé du texte 20">
            <a:extLst>
              <a:ext uri="{FF2B5EF4-FFF2-40B4-BE49-F238E27FC236}">
                <a16:creationId xmlns:a16="http://schemas.microsoft.com/office/drawing/2014/main" id="{79A1FD59-FE95-F936-2F67-FB1ED49CD65F}"/>
              </a:ext>
            </a:extLst>
          </p:cNvPr>
          <p:cNvSpPr>
            <a:spLocks noGrp="1"/>
          </p:cNvSpPr>
          <p:nvPr>
            <p:ph type="body" sz="quarter" idx="102" hasCustomPrompt="1"/>
          </p:nvPr>
        </p:nvSpPr>
        <p:spPr>
          <a:xfrm>
            <a:off x="1891435" y="7978621"/>
            <a:ext cx="1510312" cy="406651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lang="fr-FR" sz="15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</a:lstStyle>
          <a:p>
            <a:pPr lvl="0"/>
            <a:r>
              <a:rPr lang="fr-FR" sz="1500" kern="120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rPr>
              <a:t>Dessert</a:t>
            </a:r>
            <a:endParaRPr lang="fr-FR"/>
          </a:p>
        </p:txBody>
      </p:sp>
      <p:sp>
        <p:nvSpPr>
          <p:cNvPr id="140" name="Espace réservé du texte 20">
            <a:extLst>
              <a:ext uri="{FF2B5EF4-FFF2-40B4-BE49-F238E27FC236}">
                <a16:creationId xmlns:a16="http://schemas.microsoft.com/office/drawing/2014/main" id="{00D598A9-3406-E6EF-291B-C5E45517613A}"/>
              </a:ext>
            </a:extLst>
          </p:cNvPr>
          <p:cNvSpPr>
            <a:spLocks noGrp="1"/>
          </p:cNvSpPr>
          <p:nvPr>
            <p:ph type="body" sz="quarter" idx="103" hasCustomPrompt="1"/>
          </p:nvPr>
        </p:nvSpPr>
        <p:spPr>
          <a:xfrm>
            <a:off x="4161552" y="7485394"/>
            <a:ext cx="1495617" cy="41939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lang="fr-FR" sz="15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</a:lstStyle>
          <a:p>
            <a:pPr lvl="0"/>
            <a:r>
              <a:rPr lang="fr-FR" sz="1500" kern="120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rPr>
              <a:t>Entrée</a:t>
            </a:r>
            <a:endParaRPr lang="fr-FR"/>
          </a:p>
        </p:txBody>
      </p:sp>
      <p:sp>
        <p:nvSpPr>
          <p:cNvPr id="141" name="Espace réservé du texte 20">
            <a:extLst>
              <a:ext uri="{FF2B5EF4-FFF2-40B4-BE49-F238E27FC236}">
                <a16:creationId xmlns:a16="http://schemas.microsoft.com/office/drawing/2014/main" id="{70E07DA7-FB37-94C2-5505-016849F9698E}"/>
              </a:ext>
            </a:extLst>
          </p:cNvPr>
          <p:cNvSpPr>
            <a:spLocks noGrp="1"/>
          </p:cNvSpPr>
          <p:nvPr>
            <p:ph type="body" sz="quarter" idx="104" hasCustomPrompt="1"/>
          </p:nvPr>
        </p:nvSpPr>
        <p:spPr>
          <a:xfrm>
            <a:off x="4161552" y="7967950"/>
            <a:ext cx="1495617" cy="399459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lang="fr-FR" sz="15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</a:lstStyle>
          <a:p>
            <a:pPr lvl="0"/>
            <a:r>
              <a:rPr lang="fr-FR" sz="1500" kern="120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rPr>
              <a:t>Fromage</a:t>
            </a:r>
            <a:endParaRPr lang="fr-FR"/>
          </a:p>
        </p:txBody>
      </p:sp>
      <p:sp>
        <p:nvSpPr>
          <p:cNvPr id="142" name="Espace réservé du texte 20">
            <a:extLst>
              <a:ext uri="{FF2B5EF4-FFF2-40B4-BE49-F238E27FC236}">
                <a16:creationId xmlns:a16="http://schemas.microsoft.com/office/drawing/2014/main" id="{D805622D-2255-D974-56C5-4C89F2089945}"/>
              </a:ext>
            </a:extLst>
          </p:cNvPr>
          <p:cNvSpPr>
            <a:spLocks noGrp="1"/>
          </p:cNvSpPr>
          <p:nvPr>
            <p:ph type="body" sz="quarter" idx="105" hasCustomPrompt="1"/>
          </p:nvPr>
        </p:nvSpPr>
        <p:spPr>
          <a:xfrm>
            <a:off x="5741239" y="7477929"/>
            <a:ext cx="1495617" cy="42686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lang="fr-FR" sz="15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</a:lstStyle>
          <a:p>
            <a:pPr lvl="0"/>
            <a:r>
              <a:rPr lang="fr-FR" sz="1500" kern="120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rPr>
              <a:t>Plat</a:t>
            </a:r>
            <a:endParaRPr lang="fr-FR"/>
          </a:p>
        </p:txBody>
      </p:sp>
      <p:sp>
        <p:nvSpPr>
          <p:cNvPr id="143" name="Espace réservé du texte 20">
            <a:extLst>
              <a:ext uri="{FF2B5EF4-FFF2-40B4-BE49-F238E27FC236}">
                <a16:creationId xmlns:a16="http://schemas.microsoft.com/office/drawing/2014/main" id="{B19A356A-8B8F-EB34-33D7-E21DBDF2A189}"/>
              </a:ext>
            </a:extLst>
          </p:cNvPr>
          <p:cNvSpPr>
            <a:spLocks noGrp="1"/>
          </p:cNvSpPr>
          <p:nvPr>
            <p:ph type="body" sz="quarter" idx="106" hasCustomPrompt="1"/>
          </p:nvPr>
        </p:nvSpPr>
        <p:spPr>
          <a:xfrm>
            <a:off x="5741239" y="7965454"/>
            <a:ext cx="1510312" cy="406651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lang="fr-FR" sz="15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</a:lstStyle>
          <a:p>
            <a:pPr lvl="0"/>
            <a:r>
              <a:rPr lang="fr-FR" sz="1500" kern="120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rPr>
              <a:t>Dessert</a:t>
            </a:r>
            <a:endParaRPr lang="fr-FR"/>
          </a:p>
        </p:txBody>
      </p:sp>
      <p:sp>
        <p:nvSpPr>
          <p:cNvPr id="148" name="Espace réservé du texte 20">
            <a:extLst>
              <a:ext uri="{FF2B5EF4-FFF2-40B4-BE49-F238E27FC236}">
                <a16:creationId xmlns:a16="http://schemas.microsoft.com/office/drawing/2014/main" id="{3C19B1B7-D1B9-908B-FF63-ABE311AE3E51}"/>
              </a:ext>
            </a:extLst>
          </p:cNvPr>
          <p:cNvSpPr>
            <a:spLocks noGrp="1"/>
          </p:cNvSpPr>
          <p:nvPr>
            <p:ph type="body" sz="quarter" idx="107" hasCustomPrompt="1"/>
          </p:nvPr>
        </p:nvSpPr>
        <p:spPr>
          <a:xfrm>
            <a:off x="312076" y="9113367"/>
            <a:ext cx="1495617" cy="41939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lang="fr-FR" sz="15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</a:lstStyle>
          <a:p>
            <a:pPr lvl="0"/>
            <a:r>
              <a:rPr lang="fr-FR" sz="1500" kern="120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rPr>
              <a:t>Entrée</a:t>
            </a:r>
            <a:endParaRPr lang="fr-FR"/>
          </a:p>
        </p:txBody>
      </p:sp>
      <p:sp>
        <p:nvSpPr>
          <p:cNvPr id="149" name="Espace réservé du texte 20">
            <a:extLst>
              <a:ext uri="{FF2B5EF4-FFF2-40B4-BE49-F238E27FC236}">
                <a16:creationId xmlns:a16="http://schemas.microsoft.com/office/drawing/2014/main" id="{5943C6A8-4022-74FF-EDCC-5FAD204D54F0}"/>
              </a:ext>
            </a:extLst>
          </p:cNvPr>
          <p:cNvSpPr>
            <a:spLocks noGrp="1"/>
          </p:cNvSpPr>
          <p:nvPr>
            <p:ph type="body" sz="quarter" idx="108" hasCustomPrompt="1"/>
          </p:nvPr>
        </p:nvSpPr>
        <p:spPr>
          <a:xfrm>
            <a:off x="312076" y="9595923"/>
            <a:ext cx="1495617" cy="399459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lang="fr-FR" sz="15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</a:lstStyle>
          <a:p>
            <a:pPr lvl="0"/>
            <a:r>
              <a:rPr lang="fr-FR" sz="1500" kern="120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rPr>
              <a:t>Fromage</a:t>
            </a:r>
            <a:endParaRPr lang="fr-FR"/>
          </a:p>
        </p:txBody>
      </p:sp>
      <p:sp>
        <p:nvSpPr>
          <p:cNvPr id="150" name="Espace réservé du texte 20">
            <a:extLst>
              <a:ext uri="{FF2B5EF4-FFF2-40B4-BE49-F238E27FC236}">
                <a16:creationId xmlns:a16="http://schemas.microsoft.com/office/drawing/2014/main" id="{8BC8F40F-B0FD-3806-BE9C-618F3BD72AB1}"/>
              </a:ext>
            </a:extLst>
          </p:cNvPr>
          <p:cNvSpPr>
            <a:spLocks noGrp="1"/>
          </p:cNvSpPr>
          <p:nvPr>
            <p:ph type="body" sz="quarter" idx="109" hasCustomPrompt="1"/>
          </p:nvPr>
        </p:nvSpPr>
        <p:spPr>
          <a:xfrm>
            <a:off x="1891763" y="9105902"/>
            <a:ext cx="1495617" cy="42686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lang="fr-FR" sz="15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</a:lstStyle>
          <a:p>
            <a:pPr lvl="0"/>
            <a:r>
              <a:rPr lang="fr-FR" sz="1500" kern="120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rPr>
              <a:t>Plat</a:t>
            </a:r>
            <a:endParaRPr lang="fr-FR"/>
          </a:p>
        </p:txBody>
      </p:sp>
      <p:sp>
        <p:nvSpPr>
          <p:cNvPr id="151" name="Espace réservé du texte 20">
            <a:extLst>
              <a:ext uri="{FF2B5EF4-FFF2-40B4-BE49-F238E27FC236}">
                <a16:creationId xmlns:a16="http://schemas.microsoft.com/office/drawing/2014/main" id="{3ACC47AD-0E46-EA66-5EFC-ED0F8EE69561}"/>
              </a:ext>
            </a:extLst>
          </p:cNvPr>
          <p:cNvSpPr>
            <a:spLocks noGrp="1"/>
          </p:cNvSpPr>
          <p:nvPr>
            <p:ph type="body" sz="quarter" idx="110" hasCustomPrompt="1"/>
          </p:nvPr>
        </p:nvSpPr>
        <p:spPr>
          <a:xfrm>
            <a:off x="1891763" y="9593427"/>
            <a:ext cx="1510312" cy="406651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lang="fr-FR" sz="15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</a:lstStyle>
          <a:p>
            <a:pPr lvl="0"/>
            <a:r>
              <a:rPr lang="fr-FR" sz="1500" kern="120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rPr>
              <a:t>Dessert</a:t>
            </a:r>
            <a:endParaRPr lang="fr-FR"/>
          </a:p>
        </p:txBody>
      </p:sp>
      <p:sp>
        <p:nvSpPr>
          <p:cNvPr id="152" name="Espace réservé du texte 20">
            <a:extLst>
              <a:ext uri="{FF2B5EF4-FFF2-40B4-BE49-F238E27FC236}">
                <a16:creationId xmlns:a16="http://schemas.microsoft.com/office/drawing/2014/main" id="{4EE432E4-A078-6C48-F0A9-C728EB8B8A23}"/>
              </a:ext>
            </a:extLst>
          </p:cNvPr>
          <p:cNvSpPr>
            <a:spLocks noGrp="1"/>
          </p:cNvSpPr>
          <p:nvPr>
            <p:ph type="body" sz="quarter" idx="111" hasCustomPrompt="1"/>
          </p:nvPr>
        </p:nvSpPr>
        <p:spPr>
          <a:xfrm>
            <a:off x="4157601" y="9112129"/>
            <a:ext cx="1495617" cy="41939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lang="fr-FR" sz="15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</a:lstStyle>
          <a:p>
            <a:pPr lvl="0"/>
            <a:r>
              <a:rPr lang="fr-FR" sz="1500" kern="120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rPr>
              <a:t>Entrée</a:t>
            </a:r>
            <a:endParaRPr lang="fr-FR"/>
          </a:p>
        </p:txBody>
      </p:sp>
      <p:sp>
        <p:nvSpPr>
          <p:cNvPr id="153" name="Espace réservé du texte 20">
            <a:extLst>
              <a:ext uri="{FF2B5EF4-FFF2-40B4-BE49-F238E27FC236}">
                <a16:creationId xmlns:a16="http://schemas.microsoft.com/office/drawing/2014/main" id="{616BFFB2-DA06-ED31-7D30-E48360EB032B}"/>
              </a:ext>
            </a:extLst>
          </p:cNvPr>
          <p:cNvSpPr>
            <a:spLocks noGrp="1"/>
          </p:cNvSpPr>
          <p:nvPr>
            <p:ph type="body" sz="quarter" idx="112" hasCustomPrompt="1"/>
          </p:nvPr>
        </p:nvSpPr>
        <p:spPr>
          <a:xfrm>
            <a:off x="4157601" y="9594685"/>
            <a:ext cx="1495617" cy="399459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lang="fr-FR" sz="15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</a:lstStyle>
          <a:p>
            <a:pPr lvl="0"/>
            <a:r>
              <a:rPr lang="fr-FR" sz="1500" kern="120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rPr>
              <a:t>Fromage</a:t>
            </a:r>
            <a:endParaRPr lang="fr-FR"/>
          </a:p>
        </p:txBody>
      </p:sp>
      <p:sp>
        <p:nvSpPr>
          <p:cNvPr id="154" name="Espace réservé du texte 20">
            <a:extLst>
              <a:ext uri="{FF2B5EF4-FFF2-40B4-BE49-F238E27FC236}">
                <a16:creationId xmlns:a16="http://schemas.microsoft.com/office/drawing/2014/main" id="{F3D95927-14AA-6795-FE15-F1D546300A50}"/>
              </a:ext>
            </a:extLst>
          </p:cNvPr>
          <p:cNvSpPr>
            <a:spLocks noGrp="1"/>
          </p:cNvSpPr>
          <p:nvPr>
            <p:ph type="body" sz="quarter" idx="113" hasCustomPrompt="1"/>
          </p:nvPr>
        </p:nvSpPr>
        <p:spPr>
          <a:xfrm>
            <a:off x="5737288" y="9104664"/>
            <a:ext cx="1495617" cy="42686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lang="fr-FR" sz="15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</a:lstStyle>
          <a:p>
            <a:pPr lvl="0"/>
            <a:r>
              <a:rPr lang="fr-FR" sz="1500" kern="120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rPr>
              <a:t>Plat</a:t>
            </a:r>
            <a:endParaRPr lang="fr-FR"/>
          </a:p>
        </p:txBody>
      </p:sp>
      <p:sp>
        <p:nvSpPr>
          <p:cNvPr id="155" name="Espace réservé du texte 20">
            <a:extLst>
              <a:ext uri="{FF2B5EF4-FFF2-40B4-BE49-F238E27FC236}">
                <a16:creationId xmlns:a16="http://schemas.microsoft.com/office/drawing/2014/main" id="{E6A55ABA-C43A-8B56-4723-F96E7A60A4F6}"/>
              </a:ext>
            </a:extLst>
          </p:cNvPr>
          <p:cNvSpPr>
            <a:spLocks noGrp="1"/>
          </p:cNvSpPr>
          <p:nvPr>
            <p:ph type="body" sz="quarter" idx="114" hasCustomPrompt="1"/>
          </p:nvPr>
        </p:nvSpPr>
        <p:spPr>
          <a:xfrm>
            <a:off x="5737288" y="9592189"/>
            <a:ext cx="1510312" cy="406651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lang="fr-FR" sz="15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</a:lstStyle>
          <a:p>
            <a:pPr lvl="0"/>
            <a:r>
              <a:rPr lang="fr-FR" sz="1500" kern="120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rPr>
              <a:t>Dessert</a:t>
            </a:r>
            <a:endParaRPr lang="fr-FR"/>
          </a:p>
        </p:txBody>
      </p:sp>
      <p:sp>
        <p:nvSpPr>
          <p:cNvPr id="10" name="Espace réservé du texte 9">
            <a:extLst>
              <a:ext uri="{FF2B5EF4-FFF2-40B4-BE49-F238E27FC236}">
                <a16:creationId xmlns:a16="http://schemas.microsoft.com/office/drawing/2014/main" id="{63421666-16F3-8D58-93FE-5D171A4C812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990724" y="1285461"/>
            <a:ext cx="3578225" cy="436563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>
                <a:solidFill>
                  <a:schemeClr val="bg1"/>
                </a:solidFill>
                <a:latin typeface="The Bold Font" pitchFamily="2" charset="0"/>
                <a:ea typeface="Roboto" pitchFamily="2" charset="0"/>
              </a:defRPr>
            </a:lvl1pPr>
          </a:lstStyle>
          <a:p>
            <a:pPr lvl="0"/>
            <a:r>
              <a:rPr lang="fr-FR"/>
              <a:t>du XXXX à XXXX</a:t>
            </a:r>
          </a:p>
        </p:txBody>
      </p:sp>
    </p:spTree>
    <p:extLst>
      <p:ext uri="{BB962C8B-B14F-4D97-AF65-F5344CB8AC3E}">
        <p14:creationId xmlns:p14="http://schemas.microsoft.com/office/powerpoint/2010/main" val="20513628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9EA7C29-078F-6C52-30B8-582CC4BE6807}"/>
              </a:ext>
            </a:extLst>
          </p:cNvPr>
          <p:cNvSpPr/>
          <p:nvPr userDrawn="1"/>
        </p:nvSpPr>
        <p:spPr>
          <a:xfrm>
            <a:off x="0" y="0"/>
            <a:ext cx="7559675" cy="10691813"/>
          </a:xfrm>
          <a:prstGeom prst="rect">
            <a:avLst/>
          </a:prstGeom>
          <a:solidFill>
            <a:srgbClr val="F9ECC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57" name="Google Shape;2071;p26">
            <a:extLst>
              <a:ext uri="{FF2B5EF4-FFF2-40B4-BE49-F238E27FC236}">
                <a16:creationId xmlns:a16="http://schemas.microsoft.com/office/drawing/2014/main" id="{57873EA0-9B9C-956C-4776-548352D55A3A}"/>
              </a:ext>
            </a:extLst>
          </p:cNvPr>
          <p:cNvGrpSpPr/>
          <p:nvPr userDrawn="1"/>
        </p:nvGrpSpPr>
        <p:grpSpPr>
          <a:xfrm>
            <a:off x="2248414" y="213946"/>
            <a:ext cx="3062846" cy="2848287"/>
            <a:chOff x="2813953" y="793575"/>
            <a:chExt cx="1943400" cy="1807261"/>
          </a:xfrm>
        </p:grpSpPr>
        <p:sp>
          <p:nvSpPr>
            <p:cNvPr id="58" name="Google Shape;2072;p26">
              <a:extLst>
                <a:ext uri="{FF2B5EF4-FFF2-40B4-BE49-F238E27FC236}">
                  <a16:creationId xmlns:a16="http://schemas.microsoft.com/office/drawing/2014/main" id="{3EBB9ECA-B0D7-3CF9-F67F-8765AEE088E6}"/>
                </a:ext>
              </a:extLst>
            </p:cNvPr>
            <p:cNvSpPr/>
            <p:nvPr/>
          </p:nvSpPr>
          <p:spPr>
            <a:xfrm>
              <a:off x="2889254" y="793575"/>
              <a:ext cx="1782900" cy="1782900"/>
            </a:xfrm>
            <a:prstGeom prst="ellipse">
              <a:avLst/>
            </a:prstGeom>
            <a:solidFill>
              <a:srgbClr val="D89F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" name="Google Shape;2073;p26">
              <a:extLst>
                <a:ext uri="{FF2B5EF4-FFF2-40B4-BE49-F238E27FC236}">
                  <a16:creationId xmlns:a16="http://schemas.microsoft.com/office/drawing/2014/main" id="{7760D129-A600-7E90-6E97-E0008D921CA7}"/>
                </a:ext>
              </a:extLst>
            </p:cNvPr>
            <p:cNvSpPr/>
            <p:nvPr/>
          </p:nvSpPr>
          <p:spPr>
            <a:xfrm>
              <a:off x="3251362" y="1146526"/>
              <a:ext cx="49703" cy="33924"/>
            </a:xfrm>
            <a:custGeom>
              <a:avLst/>
              <a:gdLst/>
              <a:ahLst/>
              <a:cxnLst/>
              <a:rect l="l" t="t" r="r" b="b"/>
              <a:pathLst>
                <a:path w="2286" h="1559" extrusionOk="0">
                  <a:moveTo>
                    <a:pt x="1913" y="0"/>
                  </a:moveTo>
                  <a:cubicBezTo>
                    <a:pt x="1668" y="0"/>
                    <a:pt x="1279" y="153"/>
                    <a:pt x="890" y="421"/>
                  </a:cubicBezTo>
                  <a:cubicBezTo>
                    <a:pt x="334" y="804"/>
                    <a:pt x="0" y="1274"/>
                    <a:pt x="136" y="1471"/>
                  </a:cubicBezTo>
                  <a:cubicBezTo>
                    <a:pt x="177" y="1531"/>
                    <a:pt x="256" y="1559"/>
                    <a:pt x="361" y="1559"/>
                  </a:cubicBezTo>
                  <a:cubicBezTo>
                    <a:pt x="606" y="1559"/>
                    <a:pt x="995" y="1406"/>
                    <a:pt x="1384" y="1138"/>
                  </a:cubicBezTo>
                  <a:cubicBezTo>
                    <a:pt x="1940" y="755"/>
                    <a:pt x="2286" y="285"/>
                    <a:pt x="2138" y="88"/>
                  </a:cubicBezTo>
                  <a:cubicBezTo>
                    <a:pt x="2097" y="28"/>
                    <a:pt x="2018" y="0"/>
                    <a:pt x="1913" y="0"/>
                  </a:cubicBezTo>
                  <a:close/>
                </a:path>
              </a:pathLst>
            </a:custGeom>
            <a:solidFill>
              <a:srgbClr val="F9ECC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" name="Google Shape;2074;p26">
              <a:extLst>
                <a:ext uri="{FF2B5EF4-FFF2-40B4-BE49-F238E27FC236}">
                  <a16:creationId xmlns:a16="http://schemas.microsoft.com/office/drawing/2014/main" id="{C43ADB9E-758A-14A7-1B19-443F92DF46B0}"/>
                </a:ext>
              </a:extLst>
            </p:cNvPr>
            <p:cNvSpPr/>
            <p:nvPr/>
          </p:nvSpPr>
          <p:spPr>
            <a:xfrm>
              <a:off x="3158096" y="1250645"/>
              <a:ext cx="49703" cy="33924"/>
            </a:xfrm>
            <a:custGeom>
              <a:avLst/>
              <a:gdLst/>
              <a:ahLst/>
              <a:cxnLst/>
              <a:rect l="l" t="t" r="r" b="b"/>
              <a:pathLst>
                <a:path w="2286" h="1559" extrusionOk="0">
                  <a:moveTo>
                    <a:pt x="1923" y="0"/>
                  </a:moveTo>
                  <a:cubicBezTo>
                    <a:pt x="1674" y="0"/>
                    <a:pt x="1279" y="153"/>
                    <a:pt x="890" y="421"/>
                  </a:cubicBezTo>
                  <a:cubicBezTo>
                    <a:pt x="334" y="804"/>
                    <a:pt x="0" y="1274"/>
                    <a:pt x="136" y="1471"/>
                  </a:cubicBezTo>
                  <a:cubicBezTo>
                    <a:pt x="177" y="1531"/>
                    <a:pt x="257" y="1559"/>
                    <a:pt x="363" y="1559"/>
                  </a:cubicBezTo>
                  <a:cubicBezTo>
                    <a:pt x="612" y="1559"/>
                    <a:pt x="1007" y="1406"/>
                    <a:pt x="1396" y="1138"/>
                  </a:cubicBezTo>
                  <a:cubicBezTo>
                    <a:pt x="1952" y="755"/>
                    <a:pt x="2286" y="285"/>
                    <a:pt x="2150" y="88"/>
                  </a:cubicBezTo>
                  <a:cubicBezTo>
                    <a:pt x="2109" y="28"/>
                    <a:pt x="2029" y="0"/>
                    <a:pt x="1923" y="0"/>
                  </a:cubicBezTo>
                  <a:close/>
                </a:path>
              </a:pathLst>
            </a:custGeom>
            <a:solidFill>
              <a:srgbClr val="F9ECC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" name="Google Shape;2075;p26">
              <a:extLst>
                <a:ext uri="{FF2B5EF4-FFF2-40B4-BE49-F238E27FC236}">
                  <a16:creationId xmlns:a16="http://schemas.microsoft.com/office/drawing/2014/main" id="{5380BF92-BEC4-6369-31A5-86DA35028FB5}"/>
                </a:ext>
              </a:extLst>
            </p:cNvPr>
            <p:cNvSpPr/>
            <p:nvPr/>
          </p:nvSpPr>
          <p:spPr>
            <a:xfrm>
              <a:off x="3360790" y="982689"/>
              <a:ext cx="48638" cy="35621"/>
            </a:xfrm>
            <a:custGeom>
              <a:avLst/>
              <a:gdLst/>
              <a:ahLst/>
              <a:cxnLst/>
              <a:rect l="l" t="t" r="r" b="b"/>
              <a:pathLst>
                <a:path w="2237" h="1637" extrusionOk="0">
                  <a:moveTo>
                    <a:pt x="346" y="0"/>
                  </a:moveTo>
                  <a:cubicBezTo>
                    <a:pt x="255" y="0"/>
                    <a:pt x="186" y="26"/>
                    <a:pt x="149" y="80"/>
                  </a:cubicBezTo>
                  <a:cubicBezTo>
                    <a:pt x="1" y="278"/>
                    <a:pt x="310" y="759"/>
                    <a:pt x="853" y="1167"/>
                  </a:cubicBezTo>
                  <a:cubicBezTo>
                    <a:pt x="1240" y="1464"/>
                    <a:pt x="1641" y="1637"/>
                    <a:pt x="1887" y="1637"/>
                  </a:cubicBezTo>
                  <a:cubicBezTo>
                    <a:pt x="1978" y="1637"/>
                    <a:pt x="2048" y="1613"/>
                    <a:pt x="2089" y="1563"/>
                  </a:cubicBezTo>
                  <a:cubicBezTo>
                    <a:pt x="2237" y="1365"/>
                    <a:pt x="1916" y="883"/>
                    <a:pt x="1384" y="475"/>
                  </a:cubicBezTo>
                  <a:cubicBezTo>
                    <a:pt x="990" y="179"/>
                    <a:pt x="588" y="0"/>
                    <a:pt x="346" y="0"/>
                  </a:cubicBezTo>
                  <a:close/>
                </a:path>
              </a:pathLst>
            </a:custGeom>
            <a:solidFill>
              <a:srgbClr val="F9ECC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" name="Google Shape;2076;p26">
              <a:extLst>
                <a:ext uri="{FF2B5EF4-FFF2-40B4-BE49-F238E27FC236}">
                  <a16:creationId xmlns:a16="http://schemas.microsoft.com/office/drawing/2014/main" id="{35EED24C-6E59-FAFB-C0CE-9DDEA13B1863}"/>
                </a:ext>
              </a:extLst>
            </p:cNvPr>
            <p:cNvSpPr/>
            <p:nvPr/>
          </p:nvSpPr>
          <p:spPr>
            <a:xfrm>
              <a:off x="3360773" y="1233101"/>
              <a:ext cx="48660" cy="35621"/>
            </a:xfrm>
            <a:custGeom>
              <a:avLst/>
              <a:gdLst/>
              <a:ahLst/>
              <a:cxnLst/>
              <a:rect l="l" t="t" r="r" b="b"/>
              <a:pathLst>
                <a:path w="2238" h="1637" extrusionOk="0">
                  <a:moveTo>
                    <a:pt x="354" y="0"/>
                  </a:moveTo>
                  <a:cubicBezTo>
                    <a:pt x="261" y="0"/>
                    <a:pt x="190" y="26"/>
                    <a:pt x="149" y="80"/>
                  </a:cubicBezTo>
                  <a:cubicBezTo>
                    <a:pt x="1" y="278"/>
                    <a:pt x="322" y="759"/>
                    <a:pt x="853" y="1167"/>
                  </a:cubicBezTo>
                  <a:cubicBezTo>
                    <a:pt x="1249" y="1464"/>
                    <a:pt x="1652" y="1637"/>
                    <a:pt x="1899" y="1637"/>
                  </a:cubicBezTo>
                  <a:cubicBezTo>
                    <a:pt x="1991" y="1637"/>
                    <a:pt x="2061" y="1613"/>
                    <a:pt x="2101" y="1563"/>
                  </a:cubicBezTo>
                  <a:cubicBezTo>
                    <a:pt x="2237" y="1365"/>
                    <a:pt x="1928" y="883"/>
                    <a:pt x="1385" y="475"/>
                  </a:cubicBezTo>
                  <a:cubicBezTo>
                    <a:pt x="999" y="179"/>
                    <a:pt x="600" y="0"/>
                    <a:pt x="354" y="0"/>
                  </a:cubicBezTo>
                  <a:close/>
                </a:path>
              </a:pathLst>
            </a:custGeom>
            <a:solidFill>
              <a:srgbClr val="F9ECC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" name="Google Shape;2077;p26">
              <a:extLst>
                <a:ext uri="{FF2B5EF4-FFF2-40B4-BE49-F238E27FC236}">
                  <a16:creationId xmlns:a16="http://schemas.microsoft.com/office/drawing/2014/main" id="{C05231BE-0F79-EA06-00DA-A72E222B7A21}"/>
                </a:ext>
              </a:extLst>
            </p:cNvPr>
            <p:cNvSpPr/>
            <p:nvPr/>
          </p:nvSpPr>
          <p:spPr>
            <a:xfrm>
              <a:off x="2813953" y="1351636"/>
              <a:ext cx="1943400" cy="1249200"/>
            </a:xfrm>
            <a:prstGeom prst="rect">
              <a:avLst/>
            </a:prstGeom>
            <a:solidFill>
              <a:srgbClr val="F9ECC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" name="Google Shape;2078;p26">
              <a:extLst>
                <a:ext uri="{FF2B5EF4-FFF2-40B4-BE49-F238E27FC236}">
                  <a16:creationId xmlns:a16="http://schemas.microsoft.com/office/drawing/2014/main" id="{D7CBD1F8-1D69-902F-F790-8D3F636FF6CD}"/>
                </a:ext>
              </a:extLst>
            </p:cNvPr>
            <p:cNvSpPr/>
            <p:nvPr/>
          </p:nvSpPr>
          <p:spPr>
            <a:xfrm>
              <a:off x="3584044" y="901351"/>
              <a:ext cx="49725" cy="34120"/>
            </a:xfrm>
            <a:custGeom>
              <a:avLst/>
              <a:gdLst/>
              <a:ahLst/>
              <a:cxnLst/>
              <a:rect l="l" t="t" r="r" b="b"/>
              <a:pathLst>
                <a:path w="2287" h="1568" extrusionOk="0">
                  <a:moveTo>
                    <a:pt x="1913" y="0"/>
                  </a:moveTo>
                  <a:cubicBezTo>
                    <a:pt x="1664" y="0"/>
                    <a:pt x="1274" y="153"/>
                    <a:pt x="890" y="417"/>
                  </a:cubicBezTo>
                  <a:cubicBezTo>
                    <a:pt x="334" y="800"/>
                    <a:pt x="1" y="1282"/>
                    <a:pt x="137" y="1480"/>
                  </a:cubicBezTo>
                  <a:cubicBezTo>
                    <a:pt x="177" y="1539"/>
                    <a:pt x="257" y="1567"/>
                    <a:pt x="364" y="1567"/>
                  </a:cubicBezTo>
                  <a:cubicBezTo>
                    <a:pt x="613" y="1567"/>
                    <a:pt x="1008" y="1414"/>
                    <a:pt x="1397" y="1146"/>
                  </a:cubicBezTo>
                  <a:cubicBezTo>
                    <a:pt x="1941" y="763"/>
                    <a:pt x="2286" y="294"/>
                    <a:pt x="2151" y="96"/>
                  </a:cubicBezTo>
                  <a:cubicBezTo>
                    <a:pt x="2108" y="31"/>
                    <a:pt x="2025" y="0"/>
                    <a:pt x="1913" y="0"/>
                  </a:cubicBezTo>
                  <a:close/>
                </a:path>
              </a:pathLst>
            </a:custGeom>
            <a:solidFill>
              <a:srgbClr val="F9ECC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2079;p26">
              <a:extLst>
                <a:ext uri="{FF2B5EF4-FFF2-40B4-BE49-F238E27FC236}">
                  <a16:creationId xmlns:a16="http://schemas.microsoft.com/office/drawing/2014/main" id="{606FA606-3F86-7120-DF0E-A2FC5BD6166C}"/>
                </a:ext>
              </a:extLst>
            </p:cNvPr>
            <p:cNvSpPr/>
            <p:nvPr/>
          </p:nvSpPr>
          <p:spPr>
            <a:xfrm>
              <a:off x="3791170" y="1250626"/>
              <a:ext cx="49725" cy="33946"/>
            </a:xfrm>
            <a:custGeom>
              <a:avLst/>
              <a:gdLst/>
              <a:ahLst/>
              <a:cxnLst/>
              <a:rect l="l" t="t" r="r" b="b"/>
              <a:pathLst>
                <a:path w="2287" h="1560" extrusionOk="0">
                  <a:moveTo>
                    <a:pt x="1914" y="1"/>
                  </a:moveTo>
                  <a:cubicBezTo>
                    <a:pt x="1669" y="1"/>
                    <a:pt x="1279" y="154"/>
                    <a:pt x="890" y="422"/>
                  </a:cubicBezTo>
                  <a:cubicBezTo>
                    <a:pt x="334" y="805"/>
                    <a:pt x="1" y="1274"/>
                    <a:pt x="137" y="1472"/>
                  </a:cubicBezTo>
                  <a:cubicBezTo>
                    <a:pt x="177" y="1531"/>
                    <a:pt x="256" y="1559"/>
                    <a:pt x="361" y="1559"/>
                  </a:cubicBezTo>
                  <a:cubicBezTo>
                    <a:pt x="606" y="1559"/>
                    <a:pt x="995" y="1406"/>
                    <a:pt x="1385" y="1138"/>
                  </a:cubicBezTo>
                  <a:cubicBezTo>
                    <a:pt x="1941" y="755"/>
                    <a:pt x="2287" y="286"/>
                    <a:pt x="2138" y="88"/>
                  </a:cubicBezTo>
                  <a:cubicBezTo>
                    <a:pt x="2097" y="29"/>
                    <a:pt x="2019" y="1"/>
                    <a:pt x="1914" y="1"/>
                  </a:cubicBezTo>
                  <a:close/>
                </a:path>
              </a:pathLst>
            </a:custGeom>
            <a:solidFill>
              <a:srgbClr val="F9ECC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" name="Google Shape;2080;p26">
              <a:extLst>
                <a:ext uri="{FF2B5EF4-FFF2-40B4-BE49-F238E27FC236}">
                  <a16:creationId xmlns:a16="http://schemas.microsoft.com/office/drawing/2014/main" id="{3BC9F205-CE96-360D-A552-4C7E113D28B6}"/>
                </a:ext>
              </a:extLst>
            </p:cNvPr>
            <p:cNvSpPr/>
            <p:nvPr/>
          </p:nvSpPr>
          <p:spPr>
            <a:xfrm>
              <a:off x="3839521" y="960949"/>
              <a:ext cx="49725" cy="33924"/>
            </a:xfrm>
            <a:custGeom>
              <a:avLst/>
              <a:gdLst/>
              <a:ahLst/>
              <a:cxnLst/>
              <a:rect l="l" t="t" r="r" b="b"/>
              <a:pathLst>
                <a:path w="2287" h="1559" extrusionOk="0">
                  <a:moveTo>
                    <a:pt x="1926" y="0"/>
                  </a:moveTo>
                  <a:cubicBezTo>
                    <a:pt x="1680" y="0"/>
                    <a:pt x="1291" y="153"/>
                    <a:pt x="902" y="421"/>
                  </a:cubicBezTo>
                  <a:cubicBezTo>
                    <a:pt x="346" y="804"/>
                    <a:pt x="0" y="1274"/>
                    <a:pt x="136" y="1471"/>
                  </a:cubicBezTo>
                  <a:cubicBezTo>
                    <a:pt x="181" y="1531"/>
                    <a:pt x="262" y="1559"/>
                    <a:pt x="369" y="1559"/>
                  </a:cubicBezTo>
                  <a:cubicBezTo>
                    <a:pt x="618" y="1559"/>
                    <a:pt x="1007" y="1406"/>
                    <a:pt x="1397" y="1138"/>
                  </a:cubicBezTo>
                  <a:cubicBezTo>
                    <a:pt x="1953" y="755"/>
                    <a:pt x="2286" y="285"/>
                    <a:pt x="2150" y="88"/>
                  </a:cubicBezTo>
                  <a:cubicBezTo>
                    <a:pt x="2109" y="28"/>
                    <a:pt x="2031" y="0"/>
                    <a:pt x="1926" y="0"/>
                  </a:cubicBezTo>
                  <a:close/>
                </a:path>
              </a:pathLst>
            </a:custGeom>
            <a:solidFill>
              <a:srgbClr val="F9ECC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" name="Google Shape;2081;p26">
              <a:extLst>
                <a:ext uri="{FF2B5EF4-FFF2-40B4-BE49-F238E27FC236}">
                  <a16:creationId xmlns:a16="http://schemas.microsoft.com/office/drawing/2014/main" id="{CB11D20D-4092-4BA1-275A-EC95F8B6D24D}"/>
                </a:ext>
              </a:extLst>
            </p:cNvPr>
            <p:cNvSpPr/>
            <p:nvPr/>
          </p:nvSpPr>
          <p:spPr>
            <a:xfrm>
              <a:off x="4078984" y="1198124"/>
              <a:ext cx="49725" cy="33946"/>
            </a:xfrm>
            <a:custGeom>
              <a:avLst/>
              <a:gdLst/>
              <a:ahLst/>
              <a:cxnLst/>
              <a:rect l="l" t="t" r="r" b="b"/>
              <a:pathLst>
                <a:path w="2287" h="1560" extrusionOk="0">
                  <a:moveTo>
                    <a:pt x="1918" y="1"/>
                  </a:moveTo>
                  <a:cubicBezTo>
                    <a:pt x="1668" y="1"/>
                    <a:pt x="1279" y="154"/>
                    <a:pt x="890" y="422"/>
                  </a:cubicBezTo>
                  <a:cubicBezTo>
                    <a:pt x="334" y="805"/>
                    <a:pt x="0" y="1275"/>
                    <a:pt x="136" y="1472"/>
                  </a:cubicBezTo>
                  <a:cubicBezTo>
                    <a:pt x="177" y="1532"/>
                    <a:pt x="256" y="1560"/>
                    <a:pt x="361" y="1560"/>
                  </a:cubicBezTo>
                  <a:cubicBezTo>
                    <a:pt x="606" y="1560"/>
                    <a:pt x="995" y="1407"/>
                    <a:pt x="1384" y="1139"/>
                  </a:cubicBezTo>
                  <a:cubicBezTo>
                    <a:pt x="1940" y="756"/>
                    <a:pt x="2286" y="286"/>
                    <a:pt x="2150" y="88"/>
                  </a:cubicBezTo>
                  <a:cubicBezTo>
                    <a:pt x="2106" y="29"/>
                    <a:pt x="2025" y="1"/>
                    <a:pt x="1918" y="1"/>
                  </a:cubicBezTo>
                  <a:close/>
                </a:path>
              </a:pathLst>
            </a:custGeom>
            <a:solidFill>
              <a:srgbClr val="F9ECC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" name="Google Shape;2082;p26">
              <a:extLst>
                <a:ext uri="{FF2B5EF4-FFF2-40B4-BE49-F238E27FC236}">
                  <a16:creationId xmlns:a16="http://schemas.microsoft.com/office/drawing/2014/main" id="{45626F39-833D-8834-2D47-8DBA420FCAC4}"/>
                </a:ext>
              </a:extLst>
            </p:cNvPr>
            <p:cNvSpPr/>
            <p:nvPr/>
          </p:nvSpPr>
          <p:spPr>
            <a:xfrm>
              <a:off x="3474895" y="1120952"/>
              <a:ext cx="35745" cy="47023"/>
            </a:xfrm>
            <a:custGeom>
              <a:avLst/>
              <a:gdLst/>
              <a:ahLst/>
              <a:cxnLst/>
              <a:rect l="l" t="t" r="r" b="b"/>
              <a:pathLst>
                <a:path w="1644" h="2161" extrusionOk="0">
                  <a:moveTo>
                    <a:pt x="301" y="0"/>
                  </a:moveTo>
                  <a:cubicBezTo>
                    <a:pt x="267" y="0"/>
                    <a:pt x="237" y="8"/>
                    <a:pt x="210" y="24"/>
                  </a:cubicBezTo>
                  <a:cubicBezTo>
                    <a:pt x="0" y="147"/>
                    <a:pt x="99" y="716"/>
                    <a:pt x="445" y="1309"/>
                  </a:cubicBezTo>
                  <a:cubicBezTo>
                    <a:pt x="735" y="1814"/>
                    <a:pt x="1110" y="2160"/>
                    <a:pt x="1340" y="2160"/>
                  </a:cubicBezTo>
                  <a:cubicBezTo>
                    <a:pt x="1375" y="2160"/>
                    <a:pt x="1406" y="2152"/>
                    <a:pt x="1433" y="2136"/>
                  </a:cubicBezTo>
                  <a:cubicBezTo>
                    <a:pt x="1643" y="2025"/>
                    <a:pt x="1532" y="1445"/>
                    <a:pt x="1199" y="864"/>
                  </a:cubicBezTo>
                  <a:cubicBezTo>
                    <a:pt x="907" y="357"/>
                    <a:pt x="531" y="0"/>
                    <a:pt x="301" y="0"/>
                  </a:cubicBezTo>
                  <a:close/>
                </a:path>
              </a:pathLst>
            </a:custGeom>
            <a:solidFill>
              <a:srgbClr val="F9ECC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" name="Google Shape;2083;p26">
              <a:extLst>
                <a:ext uri="{FF2B5EF4-FFF2-40B4-BE49-F238E27FC236}">
                  <a16:creationId xmlns:a16="http://schemas.microsoft.com/office/drawing/2014/main" id="{0CCBA0EB-C8E1-7DB4-BF6E-C025568D9E65}"/>
                </a:ext>
              </a:extLst>
            </p:cNvPr>
            <p:cNvSpPr/>
            <p:nvPr/>
          </p:nvSpPr>
          <p:spPr>
            <a:xfrm>
              <a:off x="3965381" y="865824"/>
              <a:ext cx="48638" cy="35512"/>
            </a:xfrm>
            <a:custGeom>
              <a:avLst/>
              <a:gdLst/>
              <a:ahLst/>
              <a:cxnLst/>
              <a:rect l="l" t="t" r="r" b="b"/>
              <a:pathLst>
                <a:path w="2237" h="1632" extrusionOk="0">
                  <a:moveTo>
                    <a:pt x="338" y="0"/>
                  </a:moveTo>
                  <a:cubicBezTo>
                    <a:pt x="246" y="0"/>
                    <a:pt x="176" y="24"/>
                    <a:pt x="136" y="74"/>
                  </a:cubicBezTo>
                  <a:cubicBezTo>
                    <a:pt x="0" y="272"/>
                    <a:pt x="309" y="754"/>
                    <a:pt x="853" y="1162"/>
                  </a:cubicBezTo>
                  <a:cubicBezTo>
                    <a:pt x="1240" y="1459"/>
                    <a:pt x="1640" y="1631"/>
                    <a:pt x="1886" y="1631"/>
                  </a:cubicBezTo>
                  <a:cubicBezTo>
                    <a:pt x="1978" y="1631"/>
                    <a:pt x="2048" y="1607"/>
                    <a:pt x="2088" y="1557"/>
                  </a:cubicBezTo>
                  <a:cubicBezTo>
                    <a:pt x="2236" y="1359"/>
                    <a:pt x="1915" y="878"/>
                    <a:pt x="1384" y="470"/>
                  </a:cubicBezTo>
                  <a:cubicBezTo>
                    <a:pt x="988" y="173"/>
                    <a:pt x="585" y="0"/>
                    <a:pt x="338" y="0"/>
                  </a:cubicBezTo>
                  <a:close/>
                </a:path>
              </a:pathLst>
            </a:custGeom>
            <a:solidFill>
              <a:srgbClr val="F9ECC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" name="Google Shape;2084;p26">
              <a:extLst>
                <a:ext uri="{FF2B5EF4-FFF2-40B4-BE49-F238E27FC236}">
                  <a16:creationId xmlns:a16="http://schemas.microsoft.com/office/drawing/2014/main" id="{53BBA0D3-A73E-02D9-163F-30D9FA61A25A}"/>
                </a:ext>
              </a:extLst>
            </p:cNvPr>
            <p:cNvSpPr/>
            <p:nvPr/>
          </p:nvSpPr>
          <p:spPr>
            <a:xfrm>
              <a:off x="4392925" y="1233091"/>
              <a:ext cx="48638" cy="35643"/>
            </a:xfrm>
            <a:custGeom>
              <a:avLst/>
              <a:gdLst/>
              <a:ahLst/>
              <a:cxnLst/>
              <a:rect l="l" t="t" r="r" b="b"/>
              <a:pathLst>
                <a:path w="2237" h="1638" extrusionOk="0">
                  <a:moveTo>
                    <a:pt x="349" y="1"/>
                  </a:moveTo>
                  <a:cubicBezTo>
                    <a:pt x="258" y="1"/>
                    <a:pt x="189" y="25"/>
                    <a:pt x="148" y="75"/>
                  </a:cubicBezTo>
                  <a:cubicBezTo>
                    <a:pt x="0" y="273"/>
                    <a:pt x="321" y="755"/>
                    <a:pt x="853" y="1162"/>
                  </a:cubicBezTo>
                  <a:cubicBezTo>
                    <a:pt x="1239" y="1458"/>
                    <a:pt x="1637" y="1637"/>
                    <a:pt x="1884" y="1637"/>
                  </a:cubicBezTo>
                  <a:cubicBezTo>
                    <a:pt x="1977" y="1637"/>
                    <a:pt x="2048" y="1612"/>
                    <a:pt x="2088" y="1558"/>
                  </a:cubicBezTo>
                  <a:cubicBezTo>
                    <a:pt x="2237" y="1360"/>
                    <a:pt x="1915" y="878"/>
                    <a:pt x="1384" y="470"/>
                  </a:cubicBezTo>
                  <a:cubicBezTo>
                    <a:pt x="988" y="173"/>
                    <a:pt x="592" y="1"/>
                    <a:pt x="349" y="1"/>
                  </a:cubicBezTo>
                  <a:close/>
                </a:path>
              </a:pathLst>
            </a:custGeom>
            <a:solidFill>
              <a:srgbClr val="F9ECC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" name="Google Shape;2085;p26">
              <a:extLst>
                <a:ext uri="{FF2B5EF4-FFF2-40B4-BE49-F238E27FC236}">
                  <a16:creationId xmlns:a16="http://schemas.microsoft.com/office/drawing/2014/main" id="{1CE6E3F7-789A-5957-62A7-2AEF17C80997}"/>
                </a:ext>
              </a:extLst>
            </p:cNvPr>
            <p:cNvSpPr/>
            <p:nvPr/>
          </p:nvSpPr>
          <p:spPr>
            <a:xfrm>
              <a:off x="4232531" y="1279574"/>
              <a:ext cx="48638" cy="35686"/>
            </a:xfrm>
            <a:custGeom>
              <a:avLst/>
              <a:gdLst/>
              <a:ahLst/>
              <a:cxnLst/>
              <a:rect l="l" t="t" r="r" b="b"/>
              <a:pathLst>
                <a:path w="2237" h="1640" extrusionOk="0">
                  <a:moveTo>
                    <a:pt x="358" y="0"/>
                  </a:moveTo>
                  <a:cubicBezTo>
                    <a:pt x="263" y="0"/>
                    <a:pt x="190" y="27"/>
                    <a:pt x="148" y="82"/>
                  </a:cubicBezTo>
                  <a:cubicBezTo>
                    <a:pt x="0" y="268"/>
                    <a:pt x="321" y="762"/>
                    <a:pt x="853" y="1170"/>
                  </a:cubicBezTo>
                  <a:cubicBezTo>
                    <a:pt x="1240" y="1467"/>
                    <a:pt x="1640" y="1639"/>
                    <a:pt x="1886" y="1639"/>
                  </a:cubicBezTo>
                  <a:cubicBezTo>
                    <a:pt x="1978" y="1639"/>
                    <a:pt x="2048" y="1615"/>
                    <a:pt x="2088" y="1565"/>
                  </a:cubicBezTo>
                  <a:cubicBezTo>
                    <a:pt x="2237" y="1367"/>
                    <a:pt x="1915" y="885"/>
                    <a:pt x="1384" y="465"/>
                  </a:cubicBezTo>
                  <a:cubicBezTo>
                    <a:pt x="993" y="172"/>
                    <a:pt x="602" y="0"/>
                    <a:pt x="358" y="0"/>
                  </a:cubicBezTo>
                  <a:close/>
                </a:path>
              </a:pathLst>
            </a:custGeom>
            <a:solidFill>
              <a:srgbClr val="F9ECC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" name="Google Shape;2086;p26">
              <a:extLst>
                <a:ext uri="{FF2B5EF4-FFF2-40B4-BE49-F238E27FC236}">
                  <a16:creationId xmlns:a16="http://schemas.microsoft.com/office/drawing/2014/main" id="{C2F4A3C3-E88D-8FF5-A169-2818450EEAC2}"/>
                </a:ext>
              </a:extLst>
            </p:cNvPr>
            <p:cNvSpPr/>
            <p:nvPr/>
          </p:nvSpPr>
          <p:spPr>
            <a:xfrm>
              <a:off x="4183904" y="960088"/>
              <a:ext cx="48638" cy="35643"/>
            </a:xfrm>
            <a:custGeom>
              <a:avLst/>
              <a:gdLst/>
              <a:ahLst/>
              <a:cxnLst/>
              <a:rect l="l" t="t" r="r" b="b"/>
              <a:pathLst>
                <a:path w="2237" h="1638" extrusionOk="0">
                  <a:moveTo>
                    <a:pt x="339" y="1"/>
                  </a:moveTo>
                  <a:cubicBezTo>
                    <a:pt x="247" y="1"/>
                    <a:pt x="177" y="25"/>
                    <a:pt x="136" y="75"/>
                  </a:cubicBezTo>
                  <a:cubicBezTo>
                    <a:pt x="0" y="273"/>
                    <a:pt x="309" y="755"/>
                    <a:pt x="853" y="1162"/>
                  </a:cubicBezTo>
                  <a:cubicBezTo>
                    <a:pt x="1239" y="1458"/>
                    <a:pt x="1638" y="1637"/>
                    <a:pt x="1884" y="1637"/>
                  </a:cubicBezTo>
                  <a:cubicBezTo>
                    <a:pt x="1977" y="1637"/>
                    <a:pt x="2048" y="1612"/>
                    <a:pt x="2089" y="1558"/>
                  </a:cubicBezTo>
                  <a:cubicBezTo>
                    <a:pt x="2237" y="1360"/>
                    <a:pt x="1916" y="878"/>
                    <a:pt x="1384" y="470"/>
                  </a:cubicBezTo>
                  <a:cubicBezTo>
                    <a:pt x="988" y="173"/>
                    <a:pt x="585" y="1"/>
                    <a:pt x="339" y="1"/>
                  </a:cubicBezTo>
                  <a:close/>
                </a:path>
              </a:pathLst>
            </a:custGeom>
            <a:solidFill>
              <a:srgbClr val="F9ECC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" name="Google Shape;2087;p26">
              <a:extLst>
                <a:ext uri="{FF2B5EF4-FFF2-40B4-BE49-F238E27FC236}">
                  <a16:creationId xmlns:a16="http://schemas.microsoft.com/office/drawing/2014/main" id="{CC85E3B3-24CB-1A15-82A8-CB6387A8EBB3}"/>
                </a:ext>
              </a:extLst>
            </p:cNvPr>
            <p:cNvSpPr/>
            <p:nvPr/>
          </p:nvSpPr>
          <p:spPr>
            <a:xfrm>
              <a:off x="3671792" y="1065965"/>
              <a:ext cx="48638" cy="35686"/>
            </a:xfrm>
            <a:custGeom>
              <a:avLst/>
              <a:gdLst/>
              <a:ahLst/>
              <a:cxnLst/>
              <a:rect l="l" t="t" r="r" b="b"/>
              <a:pathLst>
                <a:path w="2237" h="1640" extrusionOk="0">
                  <a:moveTo>
                    <a:pt x="349" y="1"/>
                  </a:moveTo>
                  <a:cubicBezTo>
                    <a:pt x="252" y="1"/>
                    <a:pt x="178" y="27"/>
                    <a:pt x="136" y="83"/>
                  </a:cubicBezTo>
                  <a:cubicBezTo>
                    <a:pt x="1" y="268"/>
                    <a:pt x="309" y="762"/>
                    <a:pt x="853" y="1170"/>
                  </a:cubicBezTo>
                  <a:cubicBezTo>
                    <a:pt x="1240" y="1467"/>
                    <a:pt x="1641" y="1639"/>
                    <a:pt x="1887" y="1639"/>
                  </a:cubicBezTo>
                  <a:cubicBezTo>
                    <a:pt x="1978" y="1639"/>
                    <a:pt x="2048" y="1616"/>
                    <a:pt x="2089" y="1565"/>
                  </a:cubicBezTo>
                  <a:cubicBezTo>
                    <a:pt x="2237" y="1368"/>
                    <a:pt x="1916" y="886"/>
                    <a:pt x="1384" y="466"/>
                  </a:cubicBezTo>
                  <a:cubicBezTo>
                    <a:pt x="994" y="173"/>
                    <a:pt x="596" y="1"/>
                    <a:pt x="349" y="1"/>
                  </a:cubicBezTo>
                  <a:close/>
                </a:path>
              </a:pathLst>
            </a:custGeom>
            <a:solidFill>
              <a:srgbClr val="F9ECC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" name="Google Shape;2088;p26">
              <a:extLst>
                <a:ext uri="{FF2B5EF4-FFF2-40B4-BE49-F238E27FC236}">
                  <a16:creationId xmlns:a16="http://schemas.microsoft.com/office/drawing/2014/main" id="{4880A143-4EAD-A443-00DE-DBB9B9A7D9ED}"/>
                </a:ext>
              </a:extLst>
            </p:cNvPr>
            <p:cNvSpPr/>
            <p:nvPr/>
          </p:nvSpPr>
          <p:spPr>
            <a:xfrm>
              <a:off x="3798156" y="818805"/>
              <a:ext cx="35745" cy="47023"/>
            </a:xfrm>
            <a:custGeom>
              <a:avLst/>
              <a:gdLst/>
              <a:ahLst/>
              <a:cxnLst/>
              <a:rect l="l" t="t" r="r" b="b"/>
              <a:pathLst>
                <a:path w="1644" h="2161" extrusionOk="0">
                  <a:moveTo>
                    <a:pt x="303" y="1"/>
                  </a:moveTo>
                  <a:cubicBezTo>
                    <a:pt x="269" y="1"/>
                    <a:pt x="237" y="8"/>
                    <a:pt x="210" y="24"/>
                  </a:cubicBezTo>
                  <a:cubicBezTo>
                    <a:pt x="0" y="136"/>
                    <a:pt x="111" y="716"/>
                    <a:pt x="445" y="1297"/>
                  </a:cubicBezTo>
                  <a:cubicBezTo>
                    <a:pt x="736" y="1804"/>
                    <a:pt x="1112" y="2160"/>
                    <a:pt x="1343" y="2160"/>
                  </a:cubicBezTo>
                  <a:cubicBezTo>
                    <a:pt x="1376" y="2160"/>
                    <a:pt x="1407" y="2153"/>
                    <a:pt x="1433" y="2137"/>
                  </a:cubicBezTo>
                  <a:cubicBezTo>
                    <a:pt x="1643" y="2014"/>
                    <a:pt x="1544" y="1445"/>
                    <a:pt x="1211" y="852"/>
                  </a:cubicBezTo>
                  <a:cubicBezTo>
                    <a:pt x="910" y="347"/>
                    <a:pt x="534" y="1"/>
                    <a:pt x="303" y="1"/>
                  </a:cubicBezTo>
                  <a:close/>
                </a:path>
              </a:pathLst>
            </a:custGeom>
            <a:solidFill>
              <a:srgbClr val="F9ECC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" name="Google Shape;2089;p26">
              <a:extLst>
                <a:ext uri="{FF2B5EF4-FFF2-40B4-BE49-F238E27FC236}">
                  <a16:creationId xmlns:a16="http://schemas.microsoft.com/office/drawing/2014/main" id="{0EBABFCE-3213-D18A-B9C6-739EBD7FB3CE}"/>
                </a:ext>
              </a:extLst>
            </p:cNvPr>
            <p:cNvSpPr/>
            <p:nvPr/>
          </p:nvSpPr>
          <p:spPr>
            <a:xfrm>
              <a:off x="3981063" y="1071376"/>
              <a:ext cx="53747" cy="24850"/>
            </a:xfrm>
            <a:custGeom>
              <a:avLst/>
              <a:gdLst/>
              <a:ahLst/>
              <a:cxnLst/>
              <a:rect l="l" t="t" r="r" b="b"/>
              <a:pathLst>
                <a:path w="2472" h="1142" extrusionOk="0">
                  <a:moveTo>
                    <a:pt x="539" y="0"/>
                  </a:moveTo>
                  <a:cubicBezTo>
                    <a:pt x="294" y="0"/>
                    <a:pt x="119" y="59"/>
                    <a:pt x="75" y="179"/>
                  </a:cubicBezTo>
                  <a:cubicBezTo>
                    <a:pt x="0" y="414"/>
                    <a:pt x="458" y="773"/>
                    <a:pt x="1100" y="983"/>
                  </a:cubicBezTo>
                  <a:cubicBezTo>
                    <a:pt x="1402" y="1089"/>
                    <a:pt x="1693" y="1142"/>
                    <a:pt x="1924" y="1142"/>
                  </a:cubicBezTo>
                  <a:cubicBezTo>
                    <a:pt x="2174" y="1142"/>
                    <a:pt x="2352" y="1080"/>
                    <a:pt x="2397" y="958"/>
                  </a:cubicBezTo>
                  <a:cubicBezTo>
                    <a:pt x="2472" y="735"/>
                    <a:pt x="2014" y="365"/>
                    <a:pt x="1372" y="155"/>
                  </a:cubicBezTo>
                  <a:cubicBezTo>
                    <a:pt x="1066" y="53"/>
                    <a:pt x="771" y="0"/>
                    <a:pt x="539" y="0"/>
                  </a:cubicBezTo>
                  <a:close/>
                </a:path>
              </a:pathLst>
            </a:custGeom>
            <a:solidFill>
              <a:srgbClr val="F9ECC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2090;p26">
              <a:extLst>
                <a:ext uri="{FF2B5EF4-FFF2-40B4-BE49-F238E27FC236}">
                  <a16:creationId xmlns:a16="http://schemas.microsoft.com/office/drawing/2014/main" id="{B2896F47-D199-77E6-B99B-F2C908CD1BBF}"/>
                </a:ext>
              </a:extLst>
            </p:cNvPr>
            <p:cNvSpPr/>
            <p:nvPr/>
          </p:nvSpPr>
          <p:spPr>
            <a:xfrm>
              <a:off x="3535168" y="1233350"/>
              <a:ext cx="48899" cy="35077"/>
            </a:xfrm>
            <a:custGeom>
              <a:avLst/>
              <a:gdLst/>
              <a:ahLst/>
              <a:cxnLst/>
              <a:rect l="l" t="t" r="r" b="b"/>
              <a:pathLst>
                <a:path w="2249" h="1612" extrusionOk="0">
                  <a:moveTo>
                    <a:pt x="348" y="1"/>
                  </a:moveTo>
                  <a:cubicBezTo>
                    <a:pt x="251" y="1"/>
                    <a:pt x="178" y="26"/>
                    <a:pt x="136" y="78"/>
                  </a:cubicBezTo>
                  <a:cubicBezTo>
                    <a:pt x="0" y="275"/>
                    <a:pt x="321" y="757"/>
                    <a:pt x="865" y="1152"/>
                  </a:cubicBezTo>
                  <a:cubicBezTo>
                    <a:pt x="1257" y="1446"/>
                    <a:pt x="1655" y="1612"/>
                    <a:pt x="1898" y="1612"/>
                  </a:cubicBezTo>
                  <a:cubicBezTo>
                    <a:pt x="1992" y="1612"/>
                    <a:pt x="2063" y="1587"/>
                    <a:pt x="2100" y="1535"/>
                  </a:cubicBezTo>
                  <a:cubicBezTo>
                    <a:pt x="2249" y="1338"/>
                    <a:pt x="1928" y="856"/>
                    <a:pt x="1384" y="448"/>
                  </a:cubicBezTo>
                  <a:cubicBezTo>
                    <a:pt x="993" y="164"/>
                    <a:pt x="595" y="1"/>
                    <a:pt x="348" y="1"/>
                  </a:cubicBezTo>
                  <a:close/>
                </a:path>
              </a:pathLst>
            </a:custGeom>
            <a:solidFill>
              <a:srgbClr val="F9ECC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" name="Google Shape;2091;p26">
              <a:extLst>
                <a:ext uri="{FF2B5EF4-FFF2-40B4-BE49-F238E27FC236}">
                  <a16:creationId xmlns:a16="http://schemas.microsoft.com/office/drawing/2014/main" id="{FC78AC9D-1C95-AC97-E23E-D71928E77B31}"/>
                </a:ext>
              </a:extLst>
            </p:cNvPr>
            <p:cNvSpPr/>
            <p:nvPr/>
          </p:nvSpPr>
          <p:spPr>
            <a:xfrm>
              <a:off x="4254825" y="1126620"/>
              <a:ext cx="48638" cy="35686"/>
            </a:xfrm>
            <a:custGeom>
              <a:avLst/>
              <a:gdLst/>
              <a:ahLst/>
              <a:cxnLst/>
              <a:rect l="l" t="t" r="r" b="b"/>
              <a:pathLst>
                <a:path w="2237" h="1640" extrusionOk="0">
                  <a:moveTo>
                    <a:pt x="358" y="0"/>
                  </a:moveTo>
                  <a:cubicBezTo>
                    <a:pt x="263" y="0"/>
                    <a:pt x="190" y="27"/>
                    <a:pt x="148" y="82"/>
                  </a:cubicBezTo>
                  <a:cubicBezTo>
                    <a:pt x="0" y="268"/>
                    <a:pt x="321" y="762"/>
                    <a:pt x="853" y="1170"/>
                  </a:cubicBezTo>
                  <a:cubicBezTo>
                    <a:pt x="1240" y="1467"/>
                    <a:pt x="1640" y="1639"/>
                    <a:pt x="1886" y="1639"/>
                  </a:cubicBezTo>
                  <a:cubicBezTo>
                    <a:pt x="1978" y="1639"/>
                    <a:pt x="2048" y="1615"/>
                    <a:pt x="2088" y="1565"/>
                  </a:cubicBezTo>
                  <a:cubicBezTo>
                    <a:pt x="2237" y="1367"/>
                    <a:pt x="1915" y="885"/>
                    <a:pt x="1384" y="465"/>
                  </a:cubicBezTo>
                  <a:cubicBezTo>
                    <a:pt x="993" y="172"/>
                    <a:pt x="602" y="0"/>
                    <a:pt x="358" y="0"/>
                  </a:cubicBezTo>
                  <a:close/>
                </a:path>
              </a:pathLst>
            </a:custGeom>
            <a:solidFill>
              <a:srgbClr val="F9ECC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" name="Google Shape;2092;p26">
              <a:extLst>
                <a:ext uri="{FF2B5EF4-FFF2-40B4-BE49-F238E27FC236}">
                  <a16:creationId xmlns:a16="http://schemas.microsoft.com/office/drawing/2014/main" id="{02520F8D-9526-7DF9-0A68-8D634B8A5C2A}"/>
                </a:ext>
              </a:extLst>
            </p:cNvPr>
            <p:cNvSpPr/>
            <p:nvPr/>
          </p:nvSpPr>
          <p:spPr>
            <a:xfrm>
              <a:off x="3839518" y="1127501"/>
              <a:ext cx="49725" cy="33946"/>
            </a:xfrm>
            <a:custGeom>
              <a:avLst/>
              <a:gdLst/>
              <a:ahLst/>
              <a:cxnLst/>
              <a:rect l="l" t="t" r="r" b="b"/>
              <a:pathLst>
                <a:path w="2287" h="1560" extrusionOk="0">
                  <a:moveTo>
                    <a:pt x="1914" y="1"/>
                  </a:moveTo>
                  <a:cubicBezTo>
                    <a:pt x="1669" y="1"/>
                    <a:pt x="1279" y="154"/>
                    <a:pt x="890" y="422"/>
                  </a:cubicBezTo>
                  <a:cubicBezTo>
                    <a:pt x="334" y="805"/>
                    <a:pt x="1" y="1274"/>
                    <a:pt x="137" y="1472"/>
                  </a:cubicBezTo>
                  <a:cubicBezTo>
                    <a:pt x="177" y="1531"/>
                    <a:pt x="256" y="1559"/>
                    <a:pt x="361" y="1559"/>
                  </a:cubicBezTo>
                  <a:cubicBezTo>
                    <a:pt x="606" y="1559"/>
                    <a:pt x="995" y="1406"/>
                    <a:pt x="1385" y="1138"/>
                  </a:cubicBezTo>
                  <a:cubicBezTo>
                    <a:pt x="1941" y="755"/>
                    <a:pt x="2287" y="286"/>
                    <a:pt x="2138" y="88"/>
                  </a:cubicBezTo>
                  <a:cubicBezTo>
                    <a:pt x="2097" y="29"/>
                    <a:pt x="2019" y="1"/>
                    <a:pt x="1914" y="1"/>
                  </a:cubicBezTo>
                  <a:close/>
                </a:path>
              </a:pathLst>
            </a:custGeom>
            <a:solidFill>
              <a:srgbClr val="F9ECC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79" name="Google Shape;2093;p26">
              <a:extLst>
                <a:ext uri="{FF2B5EF4-FFF2-40B4-BE49-F238E27FC236}">
                  <a16:creationId xmlns:a16="http://schemas.microsoft.com/office/drawing/2014/main" id="{14D80042-2888-A6B6-BCCF-18B24E8870A1}"/>
                </a:ext>
              </a:extLst>
            </p:cNvPr>
            <p:cNvGrpSpPr/>
            <p:nvPr userDrawn="1"/>
          </p:nvGrpSpPr>
          <p:grpSpPr>
            <a:xfrm>
              <a:off x="2942015" y="1612810"/>
              <a:ext cx="1676002" cy="471168"/>
              <a:chOff x="1629425" y="1815826"/>
              <a:chExt cx="1398300" cy="393099"/>
            </a:xfrm>
          </p:grpSpPr>
          <p:sp>
            <p:nvSpPr>
              <p:cNvPr id="80" name="Google Shape;2094;p26">
                <a:extLst>
                  <a:ext uri="{FF2B5EF4-FFF2-40B4-BE49-F238E27FC236}">
                    <a16:creationId xmlns:a16="http://schemas.microsoft.com/office/drawing/2014/main" id="{303CA2B4-6B90-D831-712E-44E00A0715B1}"/>
                  </a:ext>
                </a:extLst>
              </p:cNvPr>
              <p:cNvSpPr/>
              <p:nvPr/>
            </p:nvSpPr>
            <p:spPr>
              <a:xfrm>
                <a:off x="1647275" y="1843225"/>
                <a:ext cx="1362600" cy="365700"/>
              </a:xfrm>
              <a:prstGeom prst="roundRect">
                <a:avLst>
                  <a:gd name="adj" fmla="val 50000"/>
                </a:avLst>
              </a:prstGeom>
              <a:solidFill>
                <a:srgbClr val="D89F3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1" name="Google Shape;2095;p26">
                <a:extLst>
                  <a:ext uri="{FF2B5EF4-FFF2-40B4-BE49-F238E27FC236}">
                    <a16:creationId xmlns:a16="http://schemas.microsoft.com/office/drawing/2014/main" id="{FCF52A10-743B-6D60-2073-71BB4FFC9FE8}"/>
                  </a:ext>
                </a:extLst>
              </p:cNvPr>
              <p:cNvSpPr/>
              <p:nvPr userDrawn="1"/>
            </p:nvSpPr>
            <p:spPr>
              <a:xfrm>
                <a:off x="1629425" y="1815825"/>
                <a:ext cx="1398300" cy="232800"/>
              </a:xfrm>
              <a:prstGeom prst="rect">
                <a:avLst/>
              </a:prstGeom>
              <a:solidFill>
                <a:srgbClr val="F9ECC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38" name="Google Shape;630;p25">
            <a:extLst>
              <a:ext uri="{FF2B5EF4-FFF2-40B4-BE49-F238E27FC236}">
                <a16:creationId xmlns:a16="http://schemas.microsoft.com/office/drawing/2014/main" id="{736AB11B-EC85-0346-00F9-C6805359752B}"/>
              </a:ext>
            </a:extLst>
          </p:cNvPr>
          <p:cNvSpPr/>
          <p:nvPr userDrawn="1"/>
        </p:nvSpPr>
        <p:spPr>
          <a:xfrm>
            <a:off x="971013" y="2762933"/>
            <a:ext cx="3692017" cy="1622133"/>
          </a:xfrm>
          <a:custGeom>
            <a:avLst/>
            <a:gdLst/>
            <a:ahLst/>
            <a:cxnLst/>
            <a:rect l="l" t="t" r="r" b="b"/>
            <a:pathLst>
              <a:path w="261674" h="177363" extrusionOk="0">
                <a:moveTo>
                  <a:pt x="1300" y="102929"/>
                </a:moveTo>
                <a:cubicBezTo>
                  <a:pt x="-270" y="86533"/>
                  <a:pt x="-1110" y="65092"/>
                  <a:pt x="2927" y="51033"/>
                </a:cubicBezTo>
                <a:cubicBezTo>
                  <a:pt x="6964" y="36974"/>
                  <a:pt x="12851" y="26574"/>
                  <a:pt x="25524" y="18573"/>
                </a:cubicBezTo>
                <a:cubicBezTo>
                  <a:pt x="38197" y="10572"/>
                  <a:pt x="55473" y="5929"/>
                  <a:pt x="78966" y="3027"/>
                </a:cubicBezTo>
                <a:cubicBezTo>
                  <a:pt x="102459" y="125"/>
                  <a:pt x="140692" y="-1076"/>
                  <a:pt x="166483" y="1160"/>
                </a:cubicBezTo>
                <a:cubicBezTo>
                  <a:pt x="192274" y="3396"/>
                  <a:pt x="218505" y="8117"/>
                  <a:pt x="233710" y="16442"/>
                </a:cubicBezTo>
                <a:cubicBezTo>
                  <a:pt x="248915" y="24768"/>
                  <a:pt x="253136" y="38172"/>
                  <a:pt x="257713" y="51113"/>
                </a:cubicBezTo>
                <a:cubicBezTo>
                  <a:pt x="262290" y="64054"/>
                  <a:pt x="262031" y="79426"/>
                  <a:pt x="261173" y="94086"/>
                </a:cubicBezTo>
                <a:cubicBezTo>
                  <a:pt x="260315" y="108747"/>
                  <a:pt x="257840" y="127442"/>
                  <a:pt x="252564" y="139076"/>
                </a:cubicBezTo>
                <a:cubicBezTo>
                  <a:pt x="247288" y="150710"/>
                  <a:pt x="241252" y="157796"/>
                  <a:pt x="229519" y="163889"/>
                </a:cubicBezTo>
                <a:cubicBezTo>
                  <a:pt x="217786" y="169983"/>
                  <a:pt x="201711" y="173485"/>
                  <a:pt x="182166" y="175637"/>
                </a:cubicBezTo>
                <a:cubicBezTo>
                  <a:pt x="162621" y="177789"/>
                  <a:pt x="133946" y="177615"/>
                  <a:pt x="112247" y="176800"/>
                </a:cubicBezTo>
                <a:cubicBezTo>
                  <a:pt x="90548" y="175985"/>
                  <a:pt x="68623" y="175312"/>
                  <a:pt x="51973" y="170747"/>
                </a:cubicBezTo>
                <a:cubicBezTo>
                  <a:pt x="35323" y="166182"/>
                  <a:pt x="20795" y="160714"/>
                  <a:pt x="12349" y="149411"/>
                </a:cubicBezTo>
                <a:cubicBezTo>
                  <a:pt x="3904" y="138108"/>
                  <a:pt x="2870" y="119325"/>
                  <a:pt x="1300" y="102929"/>
                </a:cubicBezTo>
                <a:close/>
              </a:path>
            </a:pathLst>
          </a:custGeom>
          <a:solidFill>
            <a:srgbClr val="ED7D31"/>
          </a:solidFill>
          <a:ln>
            <a:noFill/>
          </a:ln>
        </p:spPr>
        <p:txBody>
          <a:bodyPr/>
          <a:lstStyle/>
          <a:p>
            <a:endParaRPr lang="fr-FR"/>
          </a:p>
        </p:txBody>
      </p:sp>
      <p:sp>
        <p:nvSpPr>
          <p:cNvPr id="39" name="Google Shape;637;p25">
            <a:extLst>
              <a:ext uri="{FF2B5EF4-FFF2-40B4-BE49-F238E27FC236}">
                <a16:creationId xmlns:a16="http://schemas.microsoft.com/office/drawing/2014/main" id="{EDD56582-82C9-742C-4CE7-109600225154}"/>
              </a:ext>
            </a:extLst>
          </p:cNvPr>
          <p:cNvSpPr/>
          <p:nvPr userDrawn="1"/>
        </p:nvSpPr>
        <p:spPr>
          <a:xfrm rot="3740636" flipH="1">
            <a:off x="192716" y="3490922"/>
            <a:ext cx="160184" cy="189589"/>
          </a:xfrm>
          <a:custGeom>
            <a:avLst/>
            <a:gdLst/>
            <a:ahLst/>
            <a:cxnLst/>
            <a:rect l="l" t="t" r="r" b="b"/>
            <a:pathLst>
              <a:path w="1356" h="1567" extrusionOk="0">
                <a:moveTo>
                  <a:pt x="685" y="1"/>
                </a:moveTo>
                <a:cubicBezTo>
                  <a:pt x="353" y="1"/>
                  <a:pt x="71" y="270"/>
                  <a:pt x="37" y="635"/>
                </a:cubicBezTo>
                <a:cubicBezTo>
                  <a:pt x="0" y="1040"/>
                  <a:pt x="362" y="1542"/>
                  <a:pt x="707" y="1565"/>
                </a:cubicBezTo>
                <a:cubicBezTo>
                  <a:pt x="715" y="1566"/>
                  <a:pt x="723" y="1566"/>
                  <a:pt x="731" y="1566"/>
                </a:cubicBezTo>
                <a:cubicBezTo>
                  <a:pt x="1017" y="1566"/>
                  <a:pt x="1274" y="1217"/>
                  <a:pt x="1315" y="765"/>
                </a:cubicBezTo>
                <a:cubicBezTo>
                  <a:pt x="1355" y="363"/>
                  <a:pt x="1116" y="44"/>
                  <a:pt x="747" y="4"/>
                </a:cubicBezTo>
                <a:cubicBezTo>
                  <a:pt x="726" y="2"/>
                  <a:pt x="706" y="1"/>
                  <a:pt x="685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" name="Google Shape;638;p25">
            <a:extLst>
              <a:ext uri="{FF2B5EF4-FFF2-40B4-BE49-F238E27FC236}">
                <a16:creationId xmlns:a16="http://schemas.microsoft.com/office/drawing/2014/main" id="{5ED92B46-B92B-47A7-9784-5060CEEDC4E2}"/>
              </a:ext>
            </a:extLst>
          </p:cNvPr>
          <p:cNvSpPr/>
          <p:nvPr userDrawn="1"/>
        </p:nvSpPr>
        <p:spPr>
          <a:xfrm rot="3740636" flipH="1">
            <a:off x="633485" y="2876388"/>
            <a:ext cx="115767" cy="150874"/>
          </a:xfrm>
          <a:custGeom>
            <a:avLst/>
            <a:gdLst/>
            <a:ahLst/>
            <a:cxnLst/>
            <a:rect l="l" t="t" r="r" b="b"/>
            <a:pathLst>
              <a:path w="980" h="1247" extrusionOk="0">
                <a:moveTo>
                  <a:pt x="543" y="1"/>
                </a:moveTo>
                <a:cubicBezTo>
                  <a:pt x="216" y="1"/>
                  <a:pt x="55" y="205"/>
                  <a:pt x="0" y="533"/>
                </a:cubicBezTo>
                <a:cubicBezTo>
                  <a:pt x="83" y="809"/>
                  <a:pt x="60" y="1157"/>
                  <a:pt x="446" y="1243"/>
                </a:cubicBezTo>
                <a:cubicBezTo>
                  <a:pt x="455" y="1245"/>
                  <a:pt x="465" y="1246"/>
                  <a:pt x="474" y="1246"/>
                </a:cubicBezTo>
                <a:cubicBezTo>
                  <a:pt x="683" y="1246"/>
                  <a:pt x="980" y="776"/>
                  <a:pt x="977" y="443"/>
                </a:cubicBezTo>
                <a:cubicBezTo>
                  <a:pt x="977" y="180"/>
                  <a:pt x="844" y="15"/>
                  <a:pt x="575" y="1"/>
                </a:cubicBezTo>
                <a:cubicBezTo>
                  <a:pt x="564" y="1"/>
                  <a:pt x="553" y="1"/>
                  <a:pt x="543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" name="Google Shape;639;p25">
            <a:extLst>
              <a:ext uri="{FF2B5EF4-FFF2-40B4-BE49-F238E27FC236}">
                <a16:creationId xmlns:a16="http://schemas.microsoft.com/office/drawing/2014/main" id="{18501E1A-CD17-5E06-84C7-B8F691B52F3A}"/>
              </a:ext>
            </a:extLst>
          </p:cNvPr>
          <p:cNvSpPr/>
          <p:nvPr userDrawn="1"/>
        </p:nvSpPr>
        <p:spPr>
          <a:xfrm rot="3740636" flipH="1">
            <a:off x="274948" y="3131177"/>
            <a:ext cx="88360" cy="72715"/>
          </a:xfrm>
          <a:custGeom>
            <a:avLst/>
            <a:gdLst/>
            <a:ahLst/>
            <a:cxnLst/>
            <a:rect l="l" t="t" r="r" b="b"/>
            <a:pathLst>
              <a:path w="748" h="601" extrusionOk="0">
                <a:moveTo>
                  <a:pt x="305" y="0"/>
                </a:moveTo>
                <a:cubicBezTo>
                  <a:pt x="279" y="0"/>
                  <a:pt x="250" y="5"/>
                  <a:pt x="219" y="15"/>
                </a:cubicBezTo>
                <a:cubicBezTo>
                  <a:pt x="0" y="84"/>
                  <a:pt x="20" y="263"/>
                  <a:pt x="53" y="496"/>
                </a:cubicBezTo>
                <a:cubicBezTo>
                  <a:pt x="73" y="489"/>
                  <a:pt x="94" y="486"/>
                  <a:pt x="114" y="486"/>
                </a:cubicBezTo>
                <a:cubicBezTo>
                  <a:pt x="239" y="486"/>
                  <a:pt x="352" y="600"/>
                  <a:pt x="479" y="600"/>
                </a:cubicBezTo>
                <a:cubicBezTo>
                  <a:pt x="531" y="600"/>
                  <a:pt x="586" y="581"/>
                  <a:pt x="644" y="526"/>
                </a:cubicBezTo>
                <a:cubicBezTo>
                  <a:pt x="747" y="430"/>
                  <a:pt x="647" y="320"/>
                  <a:pt x="591" y="231"/>
                </a:cubicBezTo>
                <a:cubicBezTo>
                  <a:pt x="519" y="117"/>
                  <a:pt x="440" y="0"/>
                  <a:pt x="305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" name="Google Shape;640;p25">
            <a:extLst>
              <a:ext uri="{FF2B5EF4-FFF2-40B4-BE49-F238E27FC236}">
                <a16:creationId xmlns:a16="http://schemas.microsoft.com/office/drawing/2014/main" id="{011800A8-C209-D103-11C9-0ED4DFB15524}"/>
              </a:ext>
            </a:extLst>
          </p:cNvPr>
          <p:cNvSpPr/>
          <p:nvPr userDrawn="1"/>
        </p:nvSpPr>
        <p:spPr>
          <a:xfrm rot="3740636" flipH="1">
            <a:off x="411922" y="2738954"/>
            <a:ext cx="59773" cy="80216"/>
          </a:xfrm>
          <a:custGeom>
            <a:avLst/>
            <a:gdLst/>
            <a:ahLst/>
            <a:cxnLst/>
            <a:rect l="l" t="t" r="r" b="b"/>
            <a:pathLst>
              <a:path w="506" h="663" extrusionOk="0">
                <a:moveTo>
                  <a:pt x="323" y="0"/>
                </a:moveTo>
                <a:cubicBezTo>
                  <a:pt x="283" y="0"/>
                  <a:pt x="241" y="13"/>
                  <a:pt x="207" y="41"/>
                </a:cubicBezTo>
                <a:cubicBezTo>
                  <a:pt x="1" y="197"/>
                  <a:pt x="4" y="403"/>
                  <a:pt x="124" y="662"/>
                </a:cubicBezTo>
                <a:cubicBezTo>
                  <a:pt x="416" y="549"/>
                  <a:pt x="505" y="353"/>
                  <a:pt x="472" y="124"/>
                </a:cubicBezTo>
                <a:cubicBezTo>
                  <a:pt x="462" y="43"/>
                  <a:pt x="395" y="0"/>
                  <a:pt x="323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" name="Google Shape;630;p25">
            <a:extLst>
              <a:ext uri="{FF2B5EF4-FFF2-40B4-BE49-F238E27FC236}">
                <a16:creationId xmlns:a16="http://schemas.microsoft.com/office/drawing/2014/main" id="{AFF48954-5828-C961-E083-4DFDD5A191D8}"/>
              </a:ext>
            </a:extLst>
          </p:cNvPr>
          <p:cNvSpPr/>
          <p:nvPr userDrawn="1"/>
        </p:nvSpPr>
        <p:spPr>
          <a:xfrm>
            <a:off x="3177273" y="5576283"/>
            <a:ext cx="3692017" cy="1622133"/>
          </a:xfrm>
          <a:custGeom>
            <a:avLst/>
            <a:gdLst/>
            <a:ahLst/>
            <a:cxnLst/>
            <a:rect l="l" t="t" r="r" b="b"/>
            <a:pathLst>
              <a:path w="261674" h="177363" extrusionOk="0">
                <a:moveTo>
                  <a:pt x="1300" y="102929"/>
                </a:moveTo>
                <a:cubicBezTo>
                  <a:pt x="-270" y="86533"/>
                  <a:pt x="-1110" y="65092"/>
                  <a:pt x="2927" y="51033"/>
                </a:cubicBezTo>
                <a:cubicBezTo>
                  <a:pt x="6964" y="36974"/>
                  <a:pt x="12851" y="26574"/>
                  <a:pt x="25524" y="18573"/>
                </a:cubicBezTo>
                <a:cubicBezTo>
                  <a:pt x="38197" y="10572"/>
                  <a:pt x="55473" y="5929"/>
                  <a:pt x="78966" y="3027"/>
                </a:cubicBezTo>
                <a:cubicBezTo>
                  <a:pt x="102459" y="125"/>
                  <a:pt x="140692" y="-1076"/>
                  <a:pt x="166483" y="1160"/>
                </a:cubicBezTo>
                <a:cubicBezTo>
                  <a:pt x="192274" y="3396"/>
                  <a:pt x="218505" y="8117"/>
                  <a:pt x="233710" y="16442"/>
                </a:cubicBezTo>
                <a:cubicBezTo>
                  <a:pt x="248915" y="24768"/>
                  <a:pt x="253136" y="38172"/>
                  <a:pt x="257713" y="51113"/>
                </a:cubicBezTo>
                <a:cubicBezTo>
                  <a:pt x="262290" y="64054"/>
                  <a:pt x="262031" y="79426"/>
                  <a:pt x="261173" y="94086"/>
                </a:cubicBezTo>
                <a:cubicBezTo>
                  <a:pt x="260315" y="108747"/>
                  <a:pt x="257840" y="127442"/>
                  <a:pt x="252564" y="139076"/>
                </a:cubicBezTo>
                <a:cubicBezTo>
                  <a:pt x="247288" y="150710"/>
                  <a:pt x="241252" y="157796"/>
                  <a:pt x="229519" y="163889"/>
                </a:cubicBezTo>
                <a:cubicBezTo>
                  <a:pt x="217786" y="169983"/>
                  <a:pt x="201711" y="173485"/>
                  <a:pt x="182166" y="175637"/>
                </a:cubicBezTo>
                <a:cubicBezTo>
                  <a:pt x="162621" y="177789"/>
                  <a:pt x="133946" y="177615"/>
                  <a:pt x="112247" y="176800"/>
                </a:cubicBezTo>
                <a:cubicBezTo>
                  <a:pt x="90548" y="175985"/>
                  <a:pt x="68623" y="175312"/>
                  <a:pt x="51973" y="170747"/>
                </a:cubicBezTo>
                <a:cubicBezTo>
                  <a:pt x="35323" y="166182"/>
                  <a:pt x="20795" y="160714"/>
                  <a:pt x="12349" y="149411"/>
                </a:cubicBezTo>
                <a:cubicBezTo>
                  <a:pt x="3904" y="138108"/>
                  <a:pt x="2870" y="119325"/>
                  <a:pt x="1300" y="102929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/>
          <a:lstStyle/>
          <a:p>
            <a:endParaRPr lang="fr-FR"/>
          </a:p>
        </p:txBody>
      </p:sp>
      <p:sp>
        <p:nvSpPr>
          <p:cNvPr id="44" name="Google Shape;632;p25">
            <a:extLst>
              <a:ext uri="{FF2B5EF4-FFF2-40B4-BE49-F238E27FC236}">
                <a16:creationId xmlns:a16="http://schemas.microsoft.com/office/drawing/2014/main" id="{8B6D2BDC-6FEC-D223-3018-E3FA0DD5CB75}"/>
              </a:ext>
            </a:extLst>
          </p:cNvPr>
          <p:cNvSpPr/>
          <p:nvPr userDrawn="1"/>
        </p:nvSpPr>
        <p:spPr>
          <a:xfrm rot="11176405" flipH="1">
            <a:off x="6800456" y="5527004"/>
            <a:ext cx="164055" cy="185102"/>
          </a:xfrm>
          <a:custGeom>
            <a:avLst/>
            <a:gdLst/>
            <a:ahLst/>
            <a:cxnLst/>
            <a:rect l="l" t="t" r="r" b="b"/>
            <a:pathLst>
              <a:path w="1356" h="1567" extrusionOk="0">
                <a:moveTo>
                  <a:pt x="685" y="1"/>
                </a:moveTo>
                <a:cubicBezTo>
                  <a:pt x="353" y="1"/>
                  <a:pt x="71" y="270"/>
                  <a:pt x="37" y="635"/>
                </a:cubicBezTo>
                <a:cubicBezTo>
                  <a:pt x="0" y="1040"/>
                  <a:pt x="362" y="1542"/>
                  <a:pt x="707" y="1565"/>
                </a:cubicBezTo>
                <a:cubicBezTo>
                  <a:pt x="715" y="1566"/>
                  <a:pt x="723" y="1566"/>
                  <a:pt x="731" y="1566"/>
                </a:cubicBezTo>
                <a:cubicBezTo>
                  <a:pt x="1017" y="1566"/>
                  <a:pt x="1274" y="1217"/>
                  <a:pt x="1315" y="765"/>
                </a:cubicBezTo>
                <a:cubicBezTo>
                  <a:pt x="1355" y="363"/>
                  <a:pt x="1116" y="44"/>
                  <a:pt x="747" y="4"/>
                </a:cubicBezTo>
                <a:cubicBezTo>
                  <a:pt x="726" y="2"/>
                  <a:pt x="706" y="1"/>
                  <a:pt x="685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5" name="Google Shape;633;p25">
            <a:extLst>
              <a:ext uri="{FF2B5EF4-FFF2-40B4-BE49-F238E27FC236}">
                <a16:creationId xmlns:a16="http://schemas.microsoft.com/office/drawing/2014/main" id="{0AA523C3-0804-DAFD-5FC9-153B87C28D2C}"/>
              </a:ext>
            </a:extLst>
          </p:cNvPr>
          <p:cNvSpPr/>
          <p:nvPr userDrawn="1"/>
        </p:nvSpPr>
        <p:spPr>
          <a:xfrm rot="11176405" flipH="1">
            <a:off x="7342915" y="5916786"/>
            <a:ext cx="118565" cy="147303"/>
          </a:xfrm>
          <a:custGeom>
            <a:avLst/>
            <a:gdLst/>
            <a:ahLst/>
            <a:cxnLst/>
            <a:rect l="l" t="t" r="r" b="b"/>
            <a:pathLst>
              <a:path w="980" h="1247" extrusionOk="0">
                <a:moveTo>
                  <a:pt x="543" y="1"/>
                </a:moveTo>
                <a:cubicBezTo>
                  <a:pt x="216" y="1"/>
                  <a:pt x="55" y="205"/>
                  <a:pt x="0" y="533"/>
                </a:cubicBezTo>
                <a:cubicBezTo>
                  <a:pt x="83" y="809"/>
                  <a:pt x="60" y="1157"/>
                  <a:pt x="446" y="1243"/>
                </a:cubicBezTo>
                <a:cubicBezTo>
                  <a:pt x="455" y="1245"/>
                  <a:pt x="465" y="1246"/>
                  <a:pt x="474" y="1246"/>
                </a:cubicBezTo>
                <a:cubicBezTo>
                  <a:pt x="683" y="1246"/>
                  <a:pt x="980" y="776"/>
                  <a:pt x="977" y="443"/>
                </a:cubicBezTo>
                <a:cubicBezTo>
                  <a:pt x="977" y="180"/>
                  <a:pt x="844" y="15"/>
                  <a:pt x="575" y="1"/>
                </a:cubicBezTo>
                <a:cubicBezTo>
                  <a:pt x="564" y="1"/>
                  <a:pt x="553" y="1"/>
                  <a:pt x="543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6" name="Google Shape;634;p25">
            <a:extLst>
              <a:ext uri="{FF2B5EF4-FFF2-40B4-BE49-F238E27FC236}">
                <a16:creationId xmlns:a16="http://schemas.microsoft.com/office/drawing/2014/main" id="{CE47E2E3-6466-5D73-5614-06D7F8D2C759}"/>
              </a:ext>
            </a:extLst>
          </p:cNvPr>
          <p:cNvSpPr/>
          <p:nvPr userDrawn="1"/>
        </p:nvSpPr>
        <p:spPr>
          <a:xfrm rot="11176405" flipH="1">
            <a:off x="7254085" y="5725081"/>
            <a:ext cx="90496" cy="70994"/>
          </a:xfrm>
          <a:custGeom>
            <a:avLst/>
            <a:gdLst/>
            <a:ahLst/>
            <a:cxnLst/>
            <a:rect l="l" t="t" r="r" b="b"/>
            <a:pathLst>
              <a:path w="748" h="601" extrusionOk="0">
                <a:moveTo>
                  <a:pt x="305" y="0"/>
                </a:moveTo>
                <a:cubicBezTo>
                  <a:pt x="279" y="0"/>
                  <a:pt x="250" y="5"/>
                  <a:pt x="219" y="15"/>
                </a:cubicBezTo>
                <a:cubicBezTo>
                  <a:pt x="0" y="84"/>
                  <a:pt x="20" y="263"/>
                  <a:pt x="53" y="496"/>
                </a:cubicBezTo>
                <a:cubicBezTo>
                  <a:pt x="73" y="489"/>
                  <a:pt x="94" y="486"/>
                  <a:pt x="114" y="486"/>
                </a:cubicBezTo>
                <a:cubicBezTo>
                  <a:pt x="239" y="486"/>
                  <a:pt x="352" y="600"/>
                  <a:pt x="479" y="600"/>
                </a:cubicBezTo>
                <a:cubicBezTo>
                  <a:pt x="531" y="600"/>
                  <a:pt x="586" y="581"/>
                  <a:pt x="644" y="526"/>
                </a:cubicBezTo>
                <a:cubicBezTo>
                  <a:pt x="747" y="430"/>
                  <a:pt x="647" y="320"/>
                  <a:pt x="591" y="231"/>
                </a:cubicBezTo>
                <a:cubicBezTo>
                  <a:pt x="519" y="117"/>
                  <a:pt x="440" y="0"/>
                  <a:pt x="305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" name="Google Shape;635;p25">
            <a:extLst>
              <a:ext uri="{FF2B5EF4-FFF2-40B4-BE49-F238E27FC236}">
                <a16:creationId xmlns:a16="http://schemas.microsoft.com/office/drawing/2014/main" id="{CB43C062-B9B8-05C6-8293-D9E818B1AABA}"/>
              </a:ext>
            </a:extLst>
          </p:cNvPr>
          <p:cNvSpPr/>
          <p:nvPr userDrawn="1"/>
        </p:nvSpPr>
        <p:spPr>
          <a:xfrm rot="11176405" flipH="1">
            <a:off x="7291914" y="6243746"/>
            <a:ext cx="61218" cy="78318"/>
          </a:xfrm>
          <a:custGeom>
            <a:avLst/>
            <a:gdLst/>
            <a:ahLst/>
            <a:cxnLst/>
            <a:rect l="l" t="t" r="r" b="b"/>
            <a:pathLst>
              <a:path w="506" h="663" extrusionOk="0">
                <a:moveTo>
                  <a:pt x="323" y="0"/>
                </a:moveTo>
                <a:cubicBezTo>
                  <a:pt x="283" y="0"/>
                  <a:pt x="241" y="13"/>
                  <a:pt x="207" y="41"/>
                </a:cubicBezTo>
                <a:cubicBezTo>
                  <a:pt x="1" y="197"/>
                  <a:pt x="4" y="403"/>
                  <a:pt x="124" y="662"/>
                </a:cubicBezTo>
                <a:cubicBezTo>
                  <a:pt x="416" y="549"/>
                  <a:pt x="505" y="353"/>
                  <a:pt x="472" y="124"/>
                </a:cubicBezTo>
                <a:cubicBezTo>
                  <a:pt x="462" y="43"/>
                  <a:pt x="395" y="0"/>
                  <a:pt x="323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" name="Google Shape;630;p25">
            <a:extLst>
              <a:ext uri="{FF2B5EF4-FFF2-40B4-BE49-F238E27FC236}">
                <a16:creationId xmlns:a16="http://schemas.microsoft.com/office/drawing/2014/main" id="{E1722C3D-9C43-7FCF-D143-49E1BC6CFE0B}"/>
              </a:ext>
            </a:extLst>
          </p:cNvPr>
          <p:cNvSpPr/>
          <p:nvPr userDrawn="1"/>
        </p:nvSpPr>
        <p:spPr>
          <a:xfrm>
            <a:off x="910532" y="8472921"/>
            <a:ext cx="3692017" cy="1622133"/>
          </a:xfrm>
          <a:custGeom>
            <a:avLst/>
            <a:gdLst/>
            <a:ahLst/>
            <a:cxnLst/>
            <a:rect l="l" t="t" r="r" b="b"/>
            <a:pathLst>
              <a:path w="261674" h="177363" extrusionOk="0">
                <a:moveTo>
                  <a:pt x="1300" y="102929"/>
                </a:moveTo>
                <a:cubicBezTo>
                  <a:pt x="-270" y="86533"/>
                  <a:pt x="-1110" y="65092"/>
                  <a:pt x="2927" y="51033"/>
                </a:cubicBezTo>
                <a:cubicBezTo>
                  <a:pt x="6964" y="36974"/>
                  <a:pt x="12851" y="26574"/>
                  <a:pt x="25524" y="18573"/>
                </a:cubicBezTo>
                <a:cubicBezTo>
                  <a:pt x="38197" y="10572"/>
                  <a:pt x="55473" y="5929"/>
                  <a:pt x="78966" y="3027"/>
                </a:cubicBezTo>
                <a:cubicBezTo>
                  <a:pt x="102459" y="125"/>
                  <a:pt x="140692" y="-1076"/>
                  <a:pt x="166483" y="1160"/>
                </a:cubicBezTo>
                <a:cubicBezTo>
                  <a:pt x="192274" y="3396"/>
                  <a:pt x="218505" y="8117"/>
                  <a:pt x="233710" y="16442"/>
                </a:cubicBezTo>
                <a:cubicBezTo>
                  <a:pt x="248915" y="24768"/>
                  <a:pt x="253136" y="38172"/>
                  <a:pt x="257713" y="51113"/>
                </a:cubicBezTo>
                <a:cubicBezTo>
                  <a:pt x="262290" y="64054"/>
                  <a:pt x="262031" y="79426"/>
                  <a:pt x="261173" y="94086"/>
                </a:cubicBezTo>
                <a:cubicBezTo>
                  <a:pt x="260315" y="108747"/>
                  <a:pt x="257840" y="127442"/>
                  <a:pt x="252564" y="139076"/>
                </a:cubicBezTo>
                <a:cubicBezTo>
                  <a:pt x="247288" y="150710"/>
                  <a:pt x="241252" y="157796"/>
                  <a:pt x="229519" y="163889"/>
                </a:cubicBezTo>
                <a:cubicBezTo>
                  <a:pt x="217786" y="169983"/>
                  <a:pt x="201711" y="173485"/>
                  <a:pt x="182166" y="175637"/>
                </a:cubicBezTo>
                <a:cubicBezTo>
                  <a:pt x="162621" y="177789"/>
                  <a:pt x="133946" y="177615"/>
                  <a:pt x="112247" y="176800"/>
                </a:cubicBezTo>
                <a:cubicBezTo>
                  <a:pt x="90548" y="175985"/>
                  <a:pt x="68623" y="175312"/>
                  <a:pt x="51973" y="170747"/>
                </a:cubicBezTo>
                <a:cubicBezTo>
                  <a:pt x="35323" y="166182"/>
                  <a:pt x="20795" y="160714"/>
                  <a:pt x="12349" y="149411"/>
                </a:cubicBezTo>
                <a:cubicBezTo>
                  <a:pt x="3904" y="138108"/>
                  <a:pt x="2870" y="119325"/>
                  <a:pt x="1300" y="102929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/>
          <a:lstStyle/>
          <a:p>
            <a:endParaRPr lang="fr-FR"/>
          </a:p>
        </p:txBody>
      </p:sp>
      <p:sp>
        <p:nvSpPr>
          <p:cNvPr id="49" name="Google Shape;637;p25">
            <a:extLst>
              <a:ext uri="{FF2B5EF4-FFF2-40B4-BE49-F238E27FC236}">
                <a16:creationId xmlns:a16="http://schemas.microsoft.com/office/drawing/2014/main" id="{7C73EF14-B953-C438-ED37-A5838D6F3071}"/>
              </a:ext>
            </a:extLst>
          </p:cNvPr>
          <p:cNvSpPr/>
          <p:nvPr userDrawn="1"/>
        </p:nvSpPr>
        <p:spPr>
          <a:xfrm rot="3740636" flipH="1">
            <a:off x="307465" y="9262893"/>
            <a:ext cx="160184" cy="189589"/>
          </a:xfrm>
          <a:custGeom>
            <a:avLst/>
            <a:gdLst/>
            <a:ahLst/>
            <a:cxnLst/>
            <a:rect l="l" t="t" r="r" b="b"/>
            <a:pathLst>
              <a:path w="1356" h="1567" extrusionOk="0">
                <a:moveTo>
                  <a:pt x="685" y="1"/>
                </a:moveTo>
                <a:cubicBezTo>
                  <a:pt x="353" y="1"/>
                  <a:pt x="71" y="270"/>
                  <a:pt x="37" y="635"/>
                </a:cubicBezTo>
                <a:cubicBezTo>
                  <a:pt x="0" y="1040"/>
                  <a:pt x="362" y="1542"/>
                  <a:pt x="707" y="1565"/>
                </a:cubicBezTo>
                <a:cubicBezTo>
                  <a:pt x="715" y="1566"/>
                  <a:pt x="723" y="1566"/>
                  <a:pt x="731" y="1566"/>
                </a:cubicBezTo>
                <a:cubicBezTo>
                  <a:pt x="1017" y="1566"/>
                  <a:pt x="1274" y="1217"/>
                  <a:pt x="1315" y="765"/>
                </a:cubicBezTo>
                <a:cubicBezTo>
                  <a:pt x="1355" y="363"/>
                  <a:pt x="1116" y="44"/>
                  <a:pt x="747" y="4"/>
                </a:cubicBezTo>
                <a:cubicBezTo>
                  <a:pt x="726" y="2"/>
                  <a:pt x="706" y="1"/>
                  <a:pt x="685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0" name="Google Shape;638;p25">
            <a:extLst>
              <a:ext uri="{FF2B5EF4-FFF2-40B4-BE49-F238E27FC236}">
                <a16:creationId xmlns:a16="http://schemas.microsoft.com/office/drawing/2014/main" id="{0804C444-9140-EBF1-3EA8-2E0403B1648D}"/>
              </a:ext>
            </a:extLst>
          </p:cNvPr>
          <p:cNvSpPr/>
          <p:nvPr userDrawn="1"/>
        </p:nvSpPr>
        <p:spPr>
          <a:xfrm rot="3740636" flipH="1">
            <a:off x="748234" y="8648359"/>
            <a:ext cx="115767" cy="150874"/>
          </a:xfrm>
          <a:custGeom>
            <a:avLst/>
            <a:gdLst/>
            <a:ahLst/>
            <a:cxnLst/>
            <a:rect l="l" t="t" r="r" b="b"/>
            <a:pathLst>
              <a:path w="980" h="1247" extrusionOk="0">
                <a:moveTo>
                  <a:pt x="543" y="1"/>
                </a:moveTo>
                <a:cubicBezTo>
                  <a:pt x="216" y="1"/>
                  <a:pt x="55" y="205"/>
                  <a:pt x="0" y="533"/>
                </a:cubicBezTo>
                <a:cubicBezTo>
                  <a:pt x="83" y="809"/>
                  <a:pt x="60" y="1157"/>
                  <a:pt x="446" y="1243"/>
                </a:cubicBezTo>
                <a:cubicBezTo>
                  <a:pt x="455" y="1245"/>
                  <a:pt x="465" y="1246"/>
                  <a:pt x="474" y="1246"/>
                </a:cubicBezTo>
                <a:cubicBezTo>
                  <a:pt x="683" y="1246"/>
                  <a:pt x="980" y="776"/>
                  <a:pt x="977" y="443"/>
                </a:cubicBezTo>
                <a:cubicBezTo>
                  <a:pt x="977" y="180"/>
                  <a:pt x="844" y="15"/>
                  <a:pt x="575" y="1"/>
                </a:cubicBezTo>
                <a:cubicBezTo>
                  <a:pt x="564" y="1"/>
                  <a:pt x="553" y="1"/>
                  <a:pt x="543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" name="Google Shape;639;p25">
            <a:extLst>
              <a:ext uri="{FF2B5EF4-FFF2-40B4-BE49-F238E27FC236}">
                <a16:creationId xmlns:a16="http://schemas.microsoft.com/office/drawing/2014/main" id="{7F268A88-F0F2-D165-EE10-755B14CE6D9D}"/>
              </a:ext>
            </a:extLst>
          </p:cNvPr>
          <p:cNvSpPr/>
          <p:nvPr userDrawn="1"/>
        </p:nvSpPr>
        <p:spPr>
          <a:xfrm rot="3740636" flipH="1">
            <a:off x="389697" y="8903148"/>
            <a:ext cx="88360" cy="72715"/>
          </a:xfrm>
          <a:custGeom>
            <a:avLst/>
            <a:gdLst/>
            <a:ahLst/>
            <a:cxnLst/>
            <a:rect l="l" t="t" r="r" b="b"/>
            <a:pathLst>
              <a:path w="748" h="601" extrusionOk="0">
                <a:moveTo>
                  <a:pt x="305" y="0"/>
                </a:moveTo>
                <a:cubicBezTo>
                  <a:pt x="279" y="0"/>
                  <a:pt x="250" y="5"/>
                  <a:pt x="219" y="15"/>
                </a:cubicBezTo>
                <a:cubicBezTo>
                  <a:pt x="0" y="84"/>
                  <a:pt x="20" y="263"/>
                  <a:pt x="53" y="496"/>
                </a:cubicBezTo>
                <a:cubicBezTo>
                  <a:pt x="73" y="489"/>
                  <a:pt x="94" y="486"/>
                  <a:pt x="114" y="486"/>
                </a:cubicBezTo>
                <a:cubicBezTo>
                  <a:pt x="239" y="486"/>
                  <a:pt x="352" y="600"/>
                  <a:pt x="479" y="600"/>
                </a:cubicBezTo>
                <a:cubicBezTo>
                  <a:pt x="531" y="600"/>
                  <a:pt x="586" y="581"/>
                  <a:pt x="644" y="526"/>
                </a:cubicBezTo>
                <a:cubicBezTo>
                  <a:pt x="747" y="430"/>
                  <a:pt x="647" y="320"/>
                  <a:pt x="591" y="231"/>
                </a:cubicBezTo>
                <a:cubicBezTo>
                  <a:pt x="519" y="117"/>
                  <a:pt x="440" y="0"/>
                  <a:pt x="305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" name="Google Shape;640;p25">
            <a:extLst>
              <a:ext uri="{FF2B5EF4-FFF2-40B4-BE49-F238E27FC236}">
                <a16:creationId xmlns:a16="http://schemas.microsoft.com/office/drawing/2014/main" id="{E0024BA8-ED83-FEB8-53D8-F079DED928E2}"/>
              </a:ext>
            </a:extLst>
          </p:cNvPr>
          <p:cNvSpPr/>
          <p:nvPr userDrawn="1"/>
        </p:nvSpPr>
        <p:spPr>
          <a:xfrm rot="3740636" flipH="1">
            <a:off x="526671" y="8510925"/>
            <a:ext cx="59773" cy="80216"/>
          </a:xfrm>
          <a:custGeom>
            <a:avLst/>
            <a:gdLst/>
            <a:ahLst/>
            <a:cxnLst/>
            <a:rect l="l" t="t" r="r" b="b"/>
            <a:pathLst>
              <a:path w="506" h="663" extrusionOk="0">
                <a:moveTo>
                  <a:pt x="323" y="0"/>
                </a:moveTo>
                <a:cubicBezTo>
                  <a:pt x="283" y="0"/>
                  <a:pt x="241" y="13"/>
                  <a:pt x="207" y="41"/>
                </a:cubicBezTo>
                <a:cubicBezTo>
                  <a:pt x="1" y="197"/>
                  <a:pt x="4" y="403"/>
                  <a:pt x="124" y="662"/>
                </a:cubicBezTo>
                <a:cubicBezTo>
                  <a:pt x="416" y="549"/>
                  <a:pt x="505" y="353"/>
                  <a:pt x="472" y="124"/>
                </a:cubicBezTo>
                <a:cubicBezTo>
                  <a:pt x="462" y="43"/>
                  <a:pt x="395" y="0"/>
                  <a:pt x="323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" name="Google Shape;648;p25">
            <a:extLst>
              <a:ext uri="{FF2B5EF4-FFF2-40B4-BE49-F238E27FC236}">
                <a16:creationId xmlns:a16="http://schemas.microsoft.com/office/drawing/2014/main" id="{4C01826D-D571-0CB2-F622-40A19543C095}"/>
              </a:ext>
            </a:extLst>
          </p:cNvPr>
          <p:cNvSpPr/>
          <p:nvPr userDrawn="1"/>
        </p:nvSpPr>
        <p:spPr>
          <a:xfrm rot="900000">
            <a:off x="511341" y="4898753"/>
            <a:ext cx="2387421" cy="2730656"/>
          </a:xfrm>
          <a:custGeom>
            <a:avLst/>
            <a:gdLst/>
            <a:ahLst/>
            <a:cxnLst/>
            <a:rect l="l" t="t" r="r" b="b"/>
            <a:pathLst>
              <a:path w="8381" h="9262" extrusionOk="0">
                <a:moveTo>
                  <a:pt x="4431" y="0"/>
                </a:moveTo>
                <a:cubicBezTo>
                  <a:pt x="4060" y="0"/>
                  <a:pt x="3680" y="67"/>
                  <a:pt x="3302" y="203"/>
                </a:cubicBezTo>
                <a:cubicBezTo>
                  <a:pt x="2213" y="598"/>
                  <a:pt x="1645" y="1452"/>
                  <a:pt x="1256" y="2468"/>
                </a:cubicBezTo>
                <a:cubicBezTo>
                  <a:pt x="1113" y="2843"/>
                  <a:pt x="941" y="3195"/>
                  <a:pt x="705" y="3520"/>
                </a:cubicBezTo>
                <a:cubicBezTo>
                  <a:pt x="151" y="4285"/>
                  <a:pt x="1" y="5128"/>
                  <a:pt x="214" y="6044"/>
                </a:cubicBezTo>
                <a:cubicBezTo>
                  <a:pt x="609" y="7752"/>
                  <a:pt x="2004" y="8960"/>
                  <a:pt x="3857" y="9219"/>
                </a:cubicBezTo>
                <a:cubicBezTo>
                  <a:pt x="4055" y="9247"/>
                  <a:pt x="4251" y="9262"/>
                  <a:pt x="4443" y="9262"/>
                </a:cubicBezTo>
                <a:cubicBezTo>
                  <a:pt x="5009" y="9262"/>
                  <a:pt x="5547" y="9133"/>
                  <a:pt x="6065" y="8831"/>
                </a:cubicBezTo>
                <a:cubicBezTo>
                  <a:pt x="7675" y="7897"/>
                  <a:pt x="8360" y="6466"/>
                  <a:pt x="8363" y="4909"/>
                </a:cubicBezTo>
                <a:cubicBezTo>
                  <a:pt x="8380" y="3919"/>
                  <a:pt x="8253" y="3218"/>
                  <a:pt x="7825" y="2600"/>
                </a:cubicBezTo>
                <a:cubicBezTo>
                  <a:pt x="7507" y="2145"/>
                  <a:pt x="7191" y="1691"/>
                  <a:pt x="6859" y="1245"/>
                </a:cubicBezTo>
                <a:cubicBezTo>
                  <a:pt x="6249" y="430"/>
                  <a:pt x="5372" y="0"/>
                  <a:pt x="4431" y="0"/>
                </a:cubicBezTo>
                <a:close/>
              </a:path>
            </a:pathLst>
          </a:custGeom>
          <a:solidFill>
            <a:srgbClr val="4F7EBC"/>
          </a:solidFill>
          <a:ln>
            <a:solidFill>
              <a:srgbClr val="7CCCC0"/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" name="Google Shape;648;p25">
            <a:extLst>
              <a:ext uri="{FF2B5EF4-FFF2-40B4-BE49-F238E27FC236}">
                <a16:creationId xmlns:a16="http://schemas.microsoft.com/office/drawing/2014/main" id="{54BCA155-B828-8EDD-C920-9FE2C3E6B236}"/>
              </a:ext>
            </a:extLst>
          </p:cNvPr>
          <p:cNvSpPr/>
          <p:nvPr userDrawn="1"/>
        </p:nvSpPr>
        <p:spPr>
          <a:xfrm rot="900000">
            <a:off x="4736981" y="7796707"/>
            <a:ext cx="2387421" cy="2730656"/>
          </a:xfrm>
          <a:custGeom>
            <a:avLst/>
            <a:gdLst/>
            <a:ahLst/>
            <a:cxnLst/>
            <a:rect l="l" t="t" r="r" b="b"/>
            <a:pathLst>
              <a:path w="8381" h="9262" extrusionOk="0">
                <a:moveTo>
                  <a:pt x="4431" y="0"/>
                </a:moveTo>
                <a:cubicBezTo>
                  <a:pt x="4060" y="0"/>
                  <a:pt x="3680" y="67"/>
                  <a:pt x="3302" y="203"/>
                </a:cubicBezTo>
                <a:cubicBezTo>
                  <a:pt x="2213" y="598"/>
                  <a:pt x="1645" y="1452"/>
                  <a:pt x="1256" y="2468"/>
                </a:cubicBezTo>
                <a:cubicBezTo>
                  <a:pt x="1113" y="2843"/>
                  <a:pt x="941" y="3195"/>
                  <a:pt x="705" y="3520"/>
                </a:cubicBezTo>
                <a:cubicBezTo>
                  <a:pt x="151" y="4285"/>
                  <a:pt x="1" y="5128"/>
                  <a:pt x="214" y="6044"/>
                </a:cubicBezTo>
                <a:cubicBezTo>
                  <a:pt x="609" y="7752"/>
                  <a:pt x="2004" y="8960"/>
                  <a:pt x="3857" y="9219"/>
                </a:cubicBezTo>
                <a:cubicBezTo>
                  <a:pt x="4055" y="9247"/>
                  <a:pt x="4251" y="9262"/>
                  <a:pt x="4443" y="9262"/>
                </a:cubicBezTo>
                <a:cubicBezTo>
                  <a:pt x="5009" y="9262"/>
                  <a:pt x="5547" y="9133"/>
                  <a:pt x="6065" y="8831"/>
                </a:cubicBezTo>
                <a:cubicBezTo>
                  <a:pt x="7675" y="7897"/>
                  <a:pt x="8360" y="6466"/>
                  <a:pt x="8363" y="4909"/>
                </a:cubicBezTo>
                <a:cubicBezTo>
                  <a:pt x="8380" y="3919"/>
                  <a:pt x="8253" y="3218"/>
                  <a:pt x="7825" y="2600"/>
                </a:cubicBezTo>
                <a:cubicBezTo>
                  <a:pt x="7507" y="2145"/>
                  <a:pt x="7191" y="1691"/>
                  <a:pt x="6859" y="1245"/>
                </a:cubicBezTo>
                <a:cubicBezTo>
                  <a:pt x="6249" y="430"/>
                  <a:pt x="5372" y="0"/>
                  <a:pt x="4431" y="0"/>
                </a:cubicBezTo>
                <a:close/>
              </a:path>
            </a:pathLst>
          </a:custGeom>
          <a:solidFill>
            <a:srgbClr val="4F7EBC"/>
          </a:solidFill>
          <a:ln>
            <a:solidFill>
              <a:srgbClr val="7CCCC0"/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" name="Google Shape;648;p25">
            <a:extLst>
              <a:ext uri="{FF2B5EF4-FFF2-40B4-BE49-F238E27FC236}">
                <a16:creationId xmlns:a16="http://schemas.microsoft.com/office/drawing/2014/main" id="{4500D896-5110-4B0D-D529-737523900D09}"/>
              </a:ext>
            </a:extLst>
          </p:cNvPr>
          <p:cNvSpPr/>
          <p:nvPr userDrawn="1"/>
        </p:nvSpPr>
        <p:spPr>
          <a:xfrm rot="900000">
            <a:off x="4923957" y="1973372"/>
            <a:ext cx="2387421" cy="2730656"/>
          </a:xfrm>
          <a:custGeom>
            <a:avLst/>
            <a:gdLst/>
            <a:ahLst/>
            <a:cxnLst/>
            <a:rect l="l" t="t" r="r" b="b"/>
            <a:pathLst>
              <a:path w="8381" h="9262" extrusionOk="0">
                <a:moveTo>
                  <a:pt x="4431" y="0"/>
                </a:moveTo>
                <a:cubicBezTo>
                  <a:pt x="4060" y="0"/>
                  <a:pt x="3680" y="67"/>
                  <a:pt x="3302" y="203"/>
                </a:cubicBezTo>
                <a:cubicBezTo>
                  <a:pt x="2213" y="598"/>
                  <a:pt x="1645" y="1452"/>
                  <a:pt x="1256" y="2468"/>
                </a:cubicBezTo>
                <a:cubicBezTo>
                  <a:pt x="1113" y="2843"/>
                  <a:pt x="941" y="3195"/>
                  <a:pt x="705" y="3520"/>
                </a:cubicBezTo>
                <a:cubicBezTo>
                  <a:pt x="151" y="4285"/>
                  <a:pt x="1" y="5128"/>
                  <a:pt x="214" y="6044"/>
                </a:cubicBezTo>
                <a:cubicBezTo>
                  <a:pt x="609" y="7752"/>
                  <a:pt x="2004" y="8960"/>
                  <a:pt x="3857" y="9219"/>
                </a:cubicBezTo>
                <a:cubicBezTo>
                  <a:pt x="4055" y="9247"/>
                  <a:pt x="4251" y="9262"/>
                  <a:pt x="4443" y="9262"/>
                </a:cubicBezTo>
                <a:cubicBezTo>
                  <a:pt x="5009" y="9262"/>
                  <a:pt x="5547" y="9133"/>
                  <a:pt x="6065" y="8831"/>
                </a:cubicBezTo>
                <a:cubicBezTo>
                  <a:pt x="7675" y="7897"/>
                  <a:pt x="8360" y="6466"/>
                  <a:pt x="8363" y="4909"/>
                </a:cubicBezTo>
                <a:cubicBezTo>
                  <a:pt x="8380" y="3919"/>
                  <a:pt x="8253" y="3218"/>
                  <a:pt x="7825" y="2600"/>
                </a:cubicBezTo>
                <a:cubicBezTo>
                  <a:pt x="7507" y="2145"/>
                  <a:pt x="7191" y="1691"/>
                  <a:pt x="6859" y="1245"/>
                </a:cubicBezTo>
                <a:cubicBezTo>
                  <a:pt x="6249" y="430"/>
                  <a:pt x="5372" y="0"/>
                  <a:pt x="4431" y="0"/>
                </a:cubicBezTo>
                <a:close/>
              </a:path>
            </a:pathLst>
          </a:custGeom>
          <a:solidFill>
            <a:srgbClr val="4F7EBC"/>
          </a:solidFill>
          <a:ln>
            <a:solidFill>
              <a:srgbClr val="7CCCC0"/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59147FD1-C6E9-28B4-83E4-075E09FB519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483963" y="1522500"/>
            <a:ext cx="2559828" cy="42234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latin typeface="The Bold Font" pitchFamily="2" charset="0"/>
              </a:defRPr>
            </a:lvl1pPr>
          </a:lstStyle>
          <a:p>
            <a:pPr lvl="0"/>
            <a:r>
              <a:rPr lang="fr-FR"/>
              <a:t>Jours xx mois</a:t>
            </a:r>
          </a:p>
        </p:txBody>
      </p:sp>
      <p:sp>
        <p:nvSpPr>
          <p:cNvPr id="10" name="Espace réservé du texte 9">
            <a:extLst>
              <a:ext uri="{FF2B5EF4-FFF2-40B4-BE49-F238E27FC236}">
                <a16:creationId xmlns:a16="http://schemas.microsoft.com/office/drawing/2014/main" id="{D281F127-1CB6-D5A8-8E7D-1C7B05BA747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285461" y="3087412"/>
            <a:ext cx="3048000" cy="8890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>
                <a:solidFill>
                  <a:schemeClr val="bg1"/>
                </a:solidFill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/>
              <a:t>Entrée</a:t>
            </a:r>
          </a:p>
        </p:txBody>
      </p:sp>
      <p:sp>
        <p:nvSpPr>
          <p:cNvPr id="13" name="Espace réservé du texte 9">
            <a:extLst>
              <a:ext uri="{FF2B5EF4-FFF2-40B4-BE49-F238E27FC236}">
                <a16:creationId xmlns:a16="http://schemas.microsoft.com/office/drawing/2014/main" id="{468D96C6-717C-AA9B-C34C-D7941891F17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486754" y="5956507"/>
            <a:ext cx="3048000" cy="8890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>
                <a:solidFill>
                  <a:schemeClr val="bg1"/>
                </a:solidFill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/>
              <a:t>Plat</a:t>
            </a:r>
          </a:p>
        </p:txBody>
      </p:sp>
      <p:sp>
        <p:nvSpPr>
          <p:cNvPr id="14" name="Espace réservé du texte 9">
            <a:extLst>
              <a:ext uri="{FF2B5EF4-FFF2-40B4-BE49-F238E27FC236}">
                <a16:creationId xmlns:a16="http://schemas.microsoft.com/office/drawing/2014/main" id="{EAD08DC9-567E-770C-06E5-CE938B49C263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77440" y="8913187"/>
            <a:ext cx="3048000" cy="8890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>
                <a:solidFill>
                  <a:schemeClr val="bg1"/>
                </a:solidFill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/>
              <a:t>Dessert</a:t>
            </a:r>
          </a:p>
        </p:txBody>
      </p:sp>
      <p:sp>
        <p:nvSpPr>
          <p:cNvPr id="16" name="Espace réservé pour une image  15">
            <a:extLst>
              <a:ext uri="{FF2B5EF4-FFF2-40B4-BE49-F238E27FC236}">
                <a16:creationId xmlns:a16="http://schemas.microsoft.com/office/drawing/2014/main" id="{5D87C2A6-171D-92B5-29F3-B46F95F2BEF1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5010754" y="2427503"/>
            <a:ext cx="2208817" cy="2208817"/>
          </a:xfrm>
          <a:prstGeom prst="ellipse">
            <a:avLst/>
          </a:prstGeom>
        </p:spPr>
        <p:txBody>
          <a:bodyPr/>
          <a:lstStyle>
            <a:lvl1pPr marL="0" indent="0" algn="ctr">
              <a:buNone/>
              <a:defRPr sz="1400"/>
            </a:lvl1pPr>
          </a:lstStyle>
          <a:p>
            <a:r>
              <a:rPr lang="fr-FR"/>
              <a:t>Image à télécharger</a:t>
            </a:r>
          </a:p>
        </p:txBody>
      </p:sp>
      <p:sp>
        <p:nvSpPr>
          <p:cNvPr id="18" name="Espace réservé pour une image  15">
            <a:extLst>
              <a:ext uri="{FF2B5EF4-FFF2-40B4-BE49-F238E27FC236}">
                <a16:creationId xmlns:a16="http://schemas.microsoft.com/office/drawing/2014/main" id="{861CE734-0742-3EB1-61EA-9D0D3D650C3D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4826285" y="8264310"/>
            <a:ext cx="2208817" cy="2208817"/>
          </a:xfrm>
          <a:prstGeom prst="ellipse">
            <a:avLst/>
          </a:prstGeom>
        </p:spPr>
        <p:txBody>
          <a:bodyPr/>
          <a:lstStyle>
            <a:lvl1pPr marL="0" indent="0" algn="ctr">
              <a:buNone/>
              <a:defRPr sz="1400"/>
            </a:lvl1pPr>
          </a:lstStyle>
          <a:p>
            <a:pPr marL="0" marR="0" lvl="0" indent="0" algn="l" defTabSz="755934" rtl="0" eaLnBrk="1" fontAlgn="auto" latinLnBrk="0" hangingPunct="1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/>
              <a:t>Image à télécharger</a:t>
            </a:r>
          </a:p>
          <a:p>
            <a:endParaRPr lang="fr-FR"/>
          </a:p>
        </p:txBody>
      </p:sp>
      <p:sp>
        <p:nvSpPr>
          <p:cNvPr id="19" name="Espace réservé pour une image  15">
            <a:extLst>
              <a:ext uri="{FF2B5EF4-FFF2-40B4-BE49-F238E27FC236}">
                <a16:creationId xmlns:a16="http://schemas.microsoft.com/office/drawing/2014/main" id="{7F6EFB8A-47AC-9153-84E0-D42AA1479850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600644" y="5296598"/>
            <a:ext cx="2208817" cy="2208817"/>
          </a:xfrm>
          <a:prstGeom prst="ellipse">
            <a:avLst/>
          </a:prstGeom>
        </p:spPr>
        <p:txBody>
          <a:bodyPr/>
          <a:lstStyle>
            <a:lvl1pPr marL="0" indent="0" algn="ctr">
              <a:buNone/>
              <a:defRPr sz="1400"/>
            </a:lvl1pPr>
          </a:lstStyle>
          <a:p>
            <a:r>
              <a:rPr lang="fr-FR"/>
              <a:t>Image à télécharger</a:t>
            </a:r>
          </a:p>
        </p:txBody>
      </p:sp>
      <p:sp>
        <p:nvSpPr>
          <p:cNvPr id="56" name="ZoneTexte 55">
            <a:extLst>
              <a:ext uri="{FF2B5EF4-FFF2-40B4-BE49-F238E27FC236}">
                <a16:creationId xmlns:a16="http://schemas.microsoft.com/office/drawing/2014/main" id="{4E0EAF07-5B02-485C-B121-0B2F08B87884}"/>
              </a:ext>
            </a:extLst>
          </p:cNvPr>
          <p:cNvSpPr txBox="1"/>
          <p:nvPr userDrawn="1"/>
        </p:nvSpPr>
        <p:spPr>
          <a:xfrm>
            <a:off x="2450243" y="1103204"/>
            <a:ext cx="2641420" cy="4129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0" indent="0" algn="ctr" defTabSz="755934" rtl="0" eaLnBrk="1" latinLnBrk="0" hangingPunct="1">
              <a:lnSpc>
                <a:spcPct val="90000"/>
              </a:lnSpc>
              <a:spcBef>
                <a:spcPts val="827"/>
              </a:spcBef>
              <a:buFont typeface="Arial" panose="020B0604020202020204" pitchFamily="34" charset="0"/>
              <a:buNone/>
            </a:pPr>
            <a:r>
              <a:rPr lang="fr-FR" sz="2315" kern="1200">
                <a:solidFill>
                  <a:schemeClr val="tx1"/>
                </a:solidFill>
                <a:latin typeface="The Bold Font" pitchFamily="2" charset="0"/>
                <a:ea typeface="+mn-ea"/>
                <a:cs typeface="+mn-cs"/>
              </a:rPr>
              <a:t>Menu du jour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9092B960-45BE-7040-3D56-B6340F74F1C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4520" y="405596"/>
            <a:ext cx="1070413" cy="8296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28000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9EA7C29-078F-6C52-30B8-582CC4BE6807}"/>
              </a:ext>
            </a:extLst>
          </p:cNvPr>
          <p:cNvSpPr/>
          <p:nvPr userDrawn="1"/>
        </p:nvSpPr>
        <p:spPr>
          <a:xfrm>
            <a:off x="0" y="0"/>
            <a:ext cx="7559675" cy="10691813"/>
          </a:xfrm>
          <a:prstGeom prst="rect">
            <a:avLst/>
          </a:prstGeom>
          <a:solidFill>
            <a:srgbClr val="F9ECC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3" name="Google Shape;2071;p26">
            <a:extLst>
              <a:ext uri="{FF2B5EF4-FFF2-40B4-BE49-F238E27FC236}">
                <a16:creationId xmlns:a16="http://schemas.microsoft.com/office/drawing/2014/main" id="{AB506D12-D1D8-BB87-4156-B46BBEA29021}"/>
              </a:ext>
            </a:extLst>
          </p:cNvPr>
          <p:cNvGrpSpPr/>
          <p:nvPr userDrawn="1"/>
        </p:nvGrpSpPr>
        <p:grpSpPr>
          <a:xfrm>
            <a:off x="2248414" y="213946"/>
            <a:ext cx="3062846" cy="2848287"/>
            <a:chOff x="2813953" y="793575"/>
            <a:chExt cx="1943400" cy="1807261"/>
          </a:xfrm>
        </p:grpSpPr>
        <p:sp>
          <p:nvSpPr>
            <p:cNvPr id="4" name="Google Shape;2072;p26">
              <a:extLst>
                <a:ext uri="{FF2B5EF4-FFF2-40B4-BE49-F238E27FC236}">
                  <a16:creationId xmlns:a16="http://schemas.microsoft.com/office/drawing/2014/main" id="{EE79D134-7EF0-CC61-935B-7338B8F38D8C}"/>
                </a:ext>
              </a:extLst>
            </p:cNvPr>
            <p:cNvSpPr/>
            <p:nvPr/>
          </p:nvSpPr>
          <p:spPr>
            <a:xfrm>
              <a:off x="2889254" y="793575"/>
              <a:ext cx="1782900" cy="1782900"/>
            </a:xfrm>
            <a:prstGeom prst="ellipse">
              <a:avLst/>
            </a:prstGeom>
            <a:solidFill>
              <a:srgbClr val="D89F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" name="Google Shape;2073;p26">
              <a:extLst>
                <a:ext uri="{FF2B5EF4-FFF2-40B4-BE49-F238E27FC236}">
                  <a16:creationId xmlns:a16="http://schemas.microsoft.com/office/drawing/2014/main" id="{E102EEC9-341A-B995-B6BA-1F3BEECA0EA0}"/>
                </a:ext>
              </a:extLst>
            </p:cNvPr>
            <p:cNvSpPr/>
            <p:nvPr/>
          </p:nvSpPr>
          <p:spPr>
            <a:xfrm>
              <a:off x="3251362" y="1146526"/>
              <a:ext cx="49703" cy="33924"/>
            </a:xfrm>
            <a:custGeom>
              <a:avLst/>
              <a:gdLst/>
              <a:ahLst/>
              <a:cxnLst/>
              <a:rect l="l" t="t" r="r" b="b"/>
              <a:pathLst>
                <a:path w="2286" h="1559" extrusionOk="0">
                  <a:moveTo>
                    <a:pt x="1913" y="0"/>
                  </a:moveTo>
                  <a:cubicBezTo>
                    <a:pt x="1668" y="0"/>
                    <a:pt x="1279" y="153"/>
                    <a:pt x="890" y="421"/>
                  </a:cubicBezTo>
                  <a:cubicBezTo>
                    <a:pt x="334" y="804"/>
                    <a:pt x="0" y="1274"/>
                    <a:pt x="136" y="1471"/>
                  </a:cubicBezTo>
                  <a:cubicBezTo>
                    <a:pt x="177" y="1531"/>
                    <a:pt x="256" y="1559"/>
                    <a:pt x="361" y="1559"/>
                  </a:cubicBezTo>
                  <a:cubicBezTo>
                    <a:pt x="606" y="1559"/>
                    <a:pt x="995" y="1406"/>
                    <a:pt x="1384" y="1138"/>
                  </a:cubicBezTo>
                  <a:cubicBezTo>
                    <a:pt x="1940" y="755"/>
                    <a:pt x="2286" y="285"/>
                    <a:pt x="2138" y="88"/>
                  </a:cubicBezTo>
                  <a:cubicBezTo>
                    <a:pt x="2097" y="28"/>
                    <a:pt x="2018" y="0"/>
                    <a:pt x="1913" y="0"/>
                  </a:cubicBezTo>
                  <a:close/>
                </a:path>
              </a:pathLst>
            </a:custGeom>
            <a:solidFill>
              <a:srgbClr val="F9ECC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" name="Google Shape;2074;p26">
              <a:extLst>
                <a:ext uri="{FF2B5EF4-FFF2-40B4-BE49-F238E27FC236}">
                  <a16:creationId xmlns:a16="http://schemas.microsoft.com/office/drawing/2014/main" id="{D52D14B8-A206-77B9-FE57-D47613C76736}"/>
                </a:ext>
              </a:extLst>
            </p:cNvPr>
            <p:cNvSpPr/>
            <p:nvPr/>
          </p:nvSpPr>
          <p:spPr>
            <a:xfrm>
              <a:off x="3158096" y="1250645"/>
              <a:ext cx="49703" cy="33924"/>
            </a:xfrm>
            <a:custGeom>
              <a:avLst/>
              <a:gdLst/>
              <a:ahLst/>
              <a:cxnLst/>
              <a:rect l="l" t="t" r="r" b="b"/>
              <a:pathLst>
                <a:path w="2286" h="1559" extrusionOk="0">
                  <a:moveTo>
                    <a:pt x="1923" y="0"/>
                  </a:moveTo>
                  <a:cubicBezTo>
                    <a:pt x="1674" y="0"/>
                    <a:pt x="1279" y="153"/>
                    <a:pt x="890" y="421"/>
                  </a:cubicBezTo>
                  <a:cubicBezTo>
                    <a:pt x="334" y="804"/>
                    <a:pt x="0" y="1274"/>
                    <a:pt x="136" y="1471"/>
                  </a:cubicBezTo>
                  <a:cubicBezTo>
                    <a:pt x="177" y="1531"/>
                    <a:pt x="257" y="1559"/>
                    <a:pt x="363" y="1559"/>
                  </a:cubicBezTo>
                  <a:cubicBezTo>
                    <a:pt x="612" y="1559"/>
                    <a:pt x="1007" y="1406"/>
                    <a:pt x="1396" y="1138"/>
                  </a:cubicBezTo>
                  <a:cubicBezTo>
                    <a:pt x="1952" y="755"/>
                    <a:pt x="2286" y="285"/>
                    <a:pt x="2150" y="88"/>
                  </a:cubicBezTo>
                  <a:cubicBezTo>
                    <a:pt x="2109" y="28"/>
                    <a:pt x="2029" y="0"/>
                    <a:pt x="1923" y="0"/>
                  </a:cubicBezTo>
                  <a:close/>
                </a:path>
              </a:pathLst>
            </a:custGeom>
            <a:solidFill>
              <a:srgbClr val="F9ECC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" name="Google Shape;2075;p26">
              <a:extLst>
                <a:ext uri="{FF2B5EF4-FFF2-40B4-BE49-F238E27FC236}">
                  <a16:creationId xmlns:a16="http://schemas.microsoft.com/office/drawing/2014/main" id="{4EBA2366-35A8-5927-2E24-18A6C5088FF2}"/>
                </a:ext>
              </a:extLst>
            </p:cNvPr>
            <p:cNvSpPr/>
            <p:nvPr/>
          </p:nvSpPr>
          <p:spPr>
            <a:xfrm>
              <a:off x="3360790" y="982689"/>
              <a:ext cx="48638" cy="35621"/>
            </a:xfrm>
            <a:custGeom>
              <a:avLst/>
              <a:gdLst/>
              <a:ahLst/>
              <a:cxnLst/>
              <a:rect l="l" t="t" r="r" b="b"/>
              <a:pathLst>
                <a:path w="2237" h="1637" extrusionOk="0">
                  <a:moveTo>
                    <a:pt x="346" y="0"/>
                  </a:moveTo>
                  <a:cubicBezTo>
                    <a:pt x="255" y="0"/>
                    <a:pt x="186" y="26"/>
                    <a:pt x="149" y="80"/>
                  </a:cubicBezTo>
                  <a:cubicBezTo>
                    <a:pt x="1" y="278"/>
                    <a:pt x="310" y="759"/>
                    <a:pt x="853" y="1167"/>
                  </a:cubicBezTo>
                  <a:cubicBezTo>
                    <a:pt x="1240" y="1464"/>
                    <a:pt x="1641" y="1637"/>
                    <a:pt x="1887" y="1637"/>
                  </a:cubicBezTo>
                  <a:cubicBezTo>
                    <a:pt x="1978" y="1637"/>
                    <a:pt x="2048" y="1613"/>
                    <a:pt x="2089" y="1563"/>
                  </a:cubicBezTo>
                  <a:cubicBezTo>
                    <a:pt x="2237" y="1365"/>
                    <a:pt x="1916" y="883"/>
                    <a:pt x="1384" y="475"/>
                  </a:cubicBezTo>
                  <a:cubicBezTo>
                    <a:pt x="990" y="179"/>
                    <a:pt x="588" y="0"/>
                    <a:pt x="346" y="0"/>
                  </a:cubicBezTo>
                  <a:close/>
                </a:path>
              </a:pathLst>
            </a:custGeom>
            <a:solidFill>
              <a:srgbClr val="F9ECC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" name="Google Shape;2076;p26">
              <a:extLst>
                <a:ext uri="{FF2B5EF4-FFF2-40B4-BE49-F238E27FC236}">
                  <a16:creationId xmlns:a16="http://schemas.microsoft.com/office/drawing/2014/main" id="{CA96723F-9A50-7011-72AE-FA41EE92F8B2}"/>
                </a:ext>
              </a:extLst>
            </p:cNvPr>
            <p:cNvSpPr/>
            <p:nvPr/>
          </p:nvSpPr>
          <p:spPr>
            <a:xfrm>
              <a:off x="3360773" y="1233101"/>
              <a:ext cx="48660" cy="35621"/>
            </a:xfrm>
            <a:custGeom>
              <a:avLst/>
              <a:gdLst/>
              <a:ahLst/>
              <a:cxnLst/>
              <a:rect l="l" t="t" r="r" b="b"/>
              <a:pathLst>
                <a:path w="2238" h="1637" extrusionOk="0">
                  <a:moveTo>
                    <a:pt x="354" y="0"/>
                  </a:moveTo>
                  <a:cubicBezTo>
                    <a:pt x="261" y="0"/>
                    <a:pt x="190" y="26"/>
                    <a:pt x="149" y="80"/>
                  </a:cubicBezTo>
                  <a:cubicBezTo>
                    <a:pt x="1" y="278"/>
                    <a:pt x="322" y="759"/>
                    <a:pt x="853" y="1167"/>
                  </a:cubicBezTo>
                  <a:cubicBezTo>
                    <a:pt x="1249" y="1464"/>
                    <a:pt x="1652" y="1637"/>
                    <a:pt x="1899" y="1637"/>
                  </a:cubicBezTo>
                  <a:cubicBezTo>
                    <a:pt x="1991" y="1637"/>
                    <a:pt x="2061" y="1613"/>
                    <a:pt x="2101" y="1563"/>
                  </a:cubicBezTo>
                  <a:cubicBezTo>
                    <a:pt x="2237" y="1365"/>
                    <a:pt x="1928" y="883"/>
                    <a:pt x="1385" y="475"/>
                  </a:cubicBezTo>
                  <a:cubicBezTo>
                    <a:pt x="999" y="179"/>
                    <a:pt x="600" y="0"/>
                    <a:pt x="354" y="0"/>
                  </a:cubicBezTo>
                  <a:close/>
                </a:path>
              </a:pathLst>
            </a:custGeom>
            <a:solidFill>
              <a:srgbClr val="F9ECC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" name="Google Shape;2077;p26">
              <a:extLst>
                <a:ext uri="{FF2B5EF4-FFF2-40B4-BE49-F238E27FC236}">
                  <a16:creationId xmlns:a16="http://schemas.microsoft.com/office/drawing/2014/main" id="{F1D06120-583D-AAB8-D161-4FC3D32FB459}"/>
                </a:ext>
              </a:extLst>
            </p:cNvPr>
            <p:cNvSpPr/>
            <p:nvPr/>
          </p:nvSpPr>
          <p:spPr>
            <a:xfrm>
              <a:off x="2813953" y="1351636"/>
              <a:ext cx="1943400" cy="1249200"/>
            </a:xfrm>
            <a:prstGeom prst="rect">
              <a:avLst/>
            </a:prstGeom>
            <a:solidFill>
              <a:srgbClr val="F9ECC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2078;p26">
              <a:extLst>
                <a:ext uri="{FF2B5EF4-FFF2-40B4-BE49-F238E27FC236}">
                  <a16:creationId xmlns:a16="http://schemas.microsoft.com/office/drawing/2014/main" id="{83A1A09E-637F-45A9-288E-184CA6F3E17B}"/>
                </a:ext>
              </a:extLst>
            </p:cNvPr>
            <p:cNvSpPr/>
            <p:nvPr/>
          </p:nvSpPr>
          <p:spPr>
            <a:xfrm>
              <a:off x="3584044" y="901351"/>
              <a:ext cx="49725" cy="34120"/>
            </a:xfrm>
            <a:custGeom>
              <a:avLst/>
              <a:gdLst/>
              <a:ahLst/>
              <a:cxnLst/>
              <a:rect l="l" t="t" r="r" b="b"/>
              <a:pathLst>
                <a:path w="2287" h="1568" extrusionOk="0">
                  <a:moveTo>
                    <a:pt x="1913" y="0"/>
                  </a:moveTo>
                  <a:cubicBezTo>
                    <a:pt x="1664" y="0"/>
                    <a:pt x="1274" y="153"/>
                    <a:pt x="890" y="417"/>
                  </a:cubicBezTo>
                  <a:cubicBezTo>
                    <a:pt x="334" y="800"/>
                    <a:pt x="1" y="1282"/>
                    <a:pt x="137" y="1480"/>
                  </a:cubicBezTo>
                  <a:cubicBezTo>
                    <a:pt x="177" y="1539"/>
                    <a:pt x="257" y="1567"/>
                    <a:pt x="364" y="1567"/>
                  </a:cubicBezTo>
                  <a:cubicBezTo>
                    <a:pt x="613" y="1567"/>
                    <a:pt x="1008" y="1414"/>
                    <a:pt x="1397" y="1146"/>
                  </a:cubicBezTo>
                  <a:cubicBezTo>
                    <a:pt x="1941" y="763"/>
                    <a:pt x="2286" y="294"/>
                    <a:pt x="2151" y="96"/>
                  </a:cubicBezTo>
                  <a:cubicBezTo>
                    <a:pt x="2108" y="31"/>
                    <a:pt x="2025" y="0"/>
                    <a:pt x="1913" y="0"/>
                  </a:cubicBezTo>
                  <a:close/>
                </a:path>
              </a:pathLst>
            </a:custGeom>
            <a:solidFill>
              <a:srgbClr val="F9ECC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2079;p26">
              <a:extLst>
                <a:ext uri="{FF2B5EF4-FFF2-40B4-BE49-F238E27FC236}">
                  <a16:creationId xmlns:a16="http://schemas.microsoft.com/office/drawing/2014/main" id="{0B140B3F-BF48-A1F0-360B-4E9D8ECAD1E3}"/>
                </a:ext>
              </a:extLst>
            </p:cNvPr>
            <p:cNvSpPr/>
            <p:nvPr/>
          </p:nvSpPr>
          <p:spPr>
            <a:xfrm>
              <a:off x="3791170" y="1250626"/>
              <a:ext cx="49725" cy="33946"/>
            </a:xfrm>
            <a:custGeom>
              <a:avLst/>
              <a:gdLst/>
              <a:ahLst/>
              <a:cxnLst/>
              <a:rect l="l" t="t" r="r" b="b"/>
              <a:pathLst>
                <a:path w="2287" h="1560" extrusionOk="0">
                  <a:moveTo>
                    <a:pt x="1914" y="1"/>
                  </a:moveTo>
                  <a:cubicBezTo>
                    <a:pt x="1669" y="1"/>
                    <a:pt x="1279" y="154"/>
                    <a:pt x="890" y="422"/>
                  </a:cubicBezTo>
                  <a:cubicBezTo>
                    <a:pt x="334" y="805"/>
                    <a:pt x="1" y="1274"/>
                    <a:pt x="137" y="1472"/>
                  </a:cubicBezTo>
                  <a:cubicBezTo>
                    <a:pt x="177" y="1531"/>
                    <a:pt x="256" y="1559"/>
                    <a:pt x="361" y="1559"/>
                  </a:cubicBezTo>
                  <a:cubicBezTo>
                    <a:pt x="606" y="1559"/>
                    <a:pt x="995" y="1406"/>
                    <a:pt x="1385" y="1138"/>
                  </a:cubicBezTo>
                  <a:cubicBezTo>
                    <a:pt x="1941" y="755"/>
                    <a:pt x="2287" y="286"/>
                    <a:pt x="2138" y="88"/>
                  </a:cubicBezTo>
                  <a:cubicBezTo>
                    <a:pt x="2097" y="29"/>
                    <a:pt x="2019" y="1"/>
                    <a:pt x="1914" y="1"/>
                  </a:cubicBezTo>
                  <a:close/>
                </a:path>
              </a:pathLst>
            </a:custGeom>
            <a:solidFill>
              <a:srgbClr val="F9ECC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2080;p26">
              <a:extLst>
                <a:ext uri="{FF2B5EF4-FFF2-40B4-BE49-F238E27FC236}">
                  <a16:creationId xmlns:a16="http://schemas.microsoft.com/office/drawing/2014/main" id="{62221ABC-B608-E8F8-4305-17491B44D689}"/>
                </a:ext>
              </a:extLst>
            </p:cNvPr>
            <p:cNvSpPr/>
            <p:nvPr/>
          </p:nvSpPr>
          <p:spPr>
            <a:xfrm>
              <a:off x="3839521" y="960949"/>
              <a:ext cx="49725" cy="33924"/>
            </a:xfrm>
            <a:custGeom>
              <a:avLst/>
              <a:gdLst/>
              <a:ahLst/>
              <a:cxnLst/>
              <a:rect l="l" t="t" r="r" b="b"/>
              <a:pathLst>
                <a:path w="2287" h="1559" extrusionOk="0">
                  <a:moveTo>
                    <a:pt x="1926" y="0"/>
                  </a:moveTo>
                  <a:cubicBezTo>
                    <a:pt x="1680" y="0"/>
                    <a:pt x="1291" y="153"/>
                    <a:pt x="902" y="421"/>
                  </a:cubicBezTo>
                  <a:cubicBezTo>
                    <a:pt x="346" y="804"/>
                    <a:pt x="0" y="1274"/>
                    <a:pt x="136" y="1471"/>
                  </a:cubicBezTo>
                  <a:cubicBezTo>
                    <a:pt x="181" y="1531"/>
                    <a:pt x="262" y="1559"/>
                    <a:pt x="369" y="1559"/>
                  </a:cubicBezTo>
                  <a:cubicBezTo>
                    <a:pt x="618" y="1559"/>
                    <a:pt x="1007" y="1406"/>
                    <a:pt x="1397" y="1138"/>
                  </a:cubicBezTo>
                  <a:cubicBezTo>
                    <a:pt x="1953" y="755"/>
                    <a:pt x="2286" y="285"/>
                    <a:pt x="2150" y="88"/>
                  </a:cubicBezTo>
                  <a:cubicBezTo>
                    <a:pt x="2109" y="28"/>
                    <a:pt x="2031" y="0"/>
                    <a:pt x="1926" y="0"/>
                  </a:cubicBezTo>
                  <a:close/>
                </a:path>
              </a:pathLst>
            </a:custGeom>
            <a:solidFill>
              <a:srgbClr val="F9ECC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2081;p26">
              <a:extLst>
                <a:ext uri="{FF2B5EF4-FFF2-40B4-BE49-F238E27FC236}">
                  <a16:creationId xmlns:a16="http://schemas.microsoft.com/office/drawing/2014/main" id="{34FCC212-64F3-F299-33D7-A6E884A6B29B}"/>
                </a:ext>
              </a:extLst>
            </p:cNvPr>
            <p:cNvSpPr/>
            <p:nvPr/>
          </p:nvSpPr>
          <p:spPr>
            <a:xfrm>
              <a:off x="4078984" y="1198124"/>
              <a:ext cx="49725" cy="33946"/>
            </a:xfrm>
            <a:custGeom>
              <a:avLst/>
              <a:gdLst/>
              <a:ahLst/>
              <a:cxnLst/>
              <a:rect l="l" t="t" r="r" b="b"/>
              <a:pathLst>
                <a:path w="2287" h="1560" extrusionOk="0">
                  <a:moveTo>
                    <a:pt x="1918" y="1"/>
                  </a:moveTo>
                  <a:cubicBezTo>
                    <a:pt x="1668" y="1"/>
                    <a:pt x="1279" y="154"/>
                    <a:pt x="890" y="422"/>
                  </a:cubicBezTo>
                  <a:cubicBezTo>
                    <a:pt x="334" y="805"/>
                    <a:pt x="0" y="1275"/>
                    <a:pt x="136" y="1472"/>
                  </a:cubicBezTo>
                  <a:cubicBezTo>
                    <a:pt x="177" y="1532"/>
                    <a:pt x="256" y="1560"/>
                    <a:pt x="361" y="1560"/>
                  </a:cubicBezTo>
                  <a:cubicBezTo>
                    <a:pt x="606" y="1560"/>
                    <a:pt x="995" y="1407"/>
                    <a:pt x="1384" y="1139"/>
                  </a:cubicBezTo>
                  <a:cubicBezTo>
                    <a:pt x="1940" y="756"/>
                    <a:pt x="2286" y="286"/>
                    <a:pt x="2150" y="88"/>
                  </a:cubicBezTo>
                  <a:cubicBezTo>
                    <a:pt x="2106" y="29"/>
                    <a:pt x="2025" y="1"/>
                    <a:pt x="1918" y="1"/>
                  </a:cubicBezTo>
                  <a:close/>
                </a:path>
              </a:pathLst>
            </a:custGeom>
            <a:solidFill>
              <a:srgbClr val="F9ECC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2082;p26">
              <a:extLst>
                <a:ext uri="{FF2B5EF4-FFF2-40B4-BE49-F238E27FC236}">
                  <a16:creationId xmlns:a16="http://schemas.microsoft.com/office/drawing/2014/main" id="{C3C8DCA4-1DDF-D4D0-463E-8BFB8EBF5FED}"/>
                </a:ext>
              </a:extLst>
            </p:cNvPr>
            <p:cNvSpPr/>
            <p:nvPr/>
          </p:nvSpPr>
          <p:spPr>
            <a:xfrm>
              <a:off x="3474895" y="1120952"/>
              <a:ext cx="35745" cy="47023"/>
            </a:xfrm>
            <a:custGeom>
              <a:avLst/>
              <a:gdLst/>
              <a:ahLst/>
              <a:cxnLst/>
              <a:rect l="l" t="t" r="r" b="b"/>
              <a:pathLst>
                <a:path w="1644" h="2161" extrusionOk="0">
                  <a:moveTo>
                    <a:pt x="301" y="0"/>
                  </a:moveTo>
                  <a:cubicBezTo>
                    <a:pt x="267" y="0"/>
                    <a:pt x="237" y="8"/>
                    <a:pt x="210" y="24"/>
                  </a:cubicBezTo>
                  <a:cubicBezTo>
                    <a:pt x="0" y="147"/>
                    <a:pt x="99" y="716"/>
                    <a:pt x="445" y="1309"/>
                  </a:cubicBezTo>
                  <a:cubicBezTo>
                    <a:pt x="735" y="1814"/>
                    <a:pt x="1110" y="2160"/>
                    <a:pt x="1340" y="2160"/>
                  </a:cubicBezTo>
                  <a:cubicBezTo>
                    <a:pt x="1375" y="2160"/>
                    <a:pt x="1406" y="2152"/>
                    <a:pt x="1433" y="2136"/>
                  </a:cubicBezTo>
                  <a:cubicBezTo>
                    <a:pt x="1643" y="2025"/>
                    <a:pt x="1532" y="1445"/>
                    <a:pt x="1199" y="864"/>
                  </a:cubicBezTo>
                  <a:cubicBezTo>
                    <a:pt x="907" y="357"/>
                    <a:pt x="531" y="0"/>
                    <a:pt x="301" y="0"/>
                  </a:cubicBezTo>
                  <a:close/>
                </a:path>
              </a:pathLst>
            </a:custGeom>
            <a:solidFill>
              <a:srgbClr val="F9ECC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2083;p26">
              <a:extLst>
                <a:ext uri="{FF2B5EF4-FFF2-40B4-BE49-F238E27FC236}">
                  <a16:creationId xmlns:a16="http://schemas.microsoft.com/office/drawing/2014/main" id="{10264F16-F8EA-3994-075C-3CF968EC0A39}"/>
                </a:ext>
              </a:extLst>
            </p:cNvPr>
            <p:cNvSpPr/>
            <p:nvPr/>
          </p:nvSpPr>
          <p:spPr>
            <a:xfrm>
              <a:off x="3965381" y="865824"/>
              <a:ext cx="48638" cy="35512"/>
            </a:xfrm>
            <a:custGeom>
              <a:avLst/>
              <a:gdLst/>
              <a:ahLst/>
              <a:cxnLst/>
              <a:rect l="l" t="t" r="r" b="b"/>
              <a:pathLst>
                <a:path w="2237" h="1632" extrusionOk="0">
                  <a:moveTo>
                    <a:pt x="338" y="0"/>
                  </a:moveTo>
                  <a:cubicBezTo>
                    <a:pt x="246" y="0"/>
                    <a:pt x="176" y="24"/>
                    <a:pt x="136" y="74"/>
                  </a:cubicBezTo>
                  <a:cubicBezTo>
                    <a:pt x="0" y="272"/>
                    <a:pt x="309" y="754"/>
                    <a:pt x="853" y="1162"/>
                  </a:cubicBezTo>
                  <a:cubicBezTo>
                    <a:pt x="1240" y="1459"/>
                    <a:pt x="1640" y="1631"/>
                    <a:pt x="1886" y="1631"/>
                  </a:cubicBezTo>
                  <a:cubicBezTo>
                    <a:pt x="1978" y="1631"/>
                    <a:pt x="2048" y="1607"/>
                    <a:pt x="2088" y="1557"/>
                  </a:cubicBezTo>
                  <a:cubicBezTo>
                    <a:pt x="2236" y="1359"/>
                    <a:pt x="1915" y="878"/>
                    <a:pt x="1384" y="470"/>
                  </a:cubicBezTo>
                  <a:cubicBezTo>
                    <a:pt x="988" y="173"/>
                    <a:pt x="585" y="0"/>
                    <a:pt x="338" y="0"/>
                  </a:cubicBezTo>
                  <a:close/>
                </a:path>
              </a:pathLst>
            </a:custGeom>
            <a:solidFill>
              <a:srgbClr val="F9ECC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2084;p26">
              <a:extLst>
                <a:ext uri="{FF2B5EF4-FFF2-40B4-BE49-F238E27FC236}">
                  <a16:creationId xmlns:a16="http://schemas.microsoft.com/office/drawing/2014/main" id="{A02FD966-35D5-83AE-9217-A5A407C12103}"/>
                </a:ext>
              </a:extLst>
            </p:cNvPr>
            <p:cNvSpPr/>
            <p:nvPr/>
          </p:nvSpPr>
          <p:spPr>
            <a:xfrm>
              <a:off x="4392925" y="1233091"/>
              <a:ext cx="48638" cy="35643"/>
            </a:xfrm>
            <a:custGeom>
              <a:avLst/>
              <a:gdLst/>
              <a:ahLst/>
              <a:cxnLst/>
              <a:rect l="l" t="t" r="r" b="b"/>
              <a:pathLst>
                <a:path w="2237" h="1638" extrusionOk="0">
                  <a:moveTo>
                    <a:pt x="349" y="1"/>
                  </a:moveTo>
                  <a:cubicBezTo>
                    <a:pt x="258" y="1"/>
                    <a:pt x="189" y="25"/>
                    <a:pt x="148" y="75"/>
                  </a:cubicBezTo>
                  <a:cubicBezTo>
                    <a:pt x="0" y="273"/>
                    <a:pt x="321" y="755"/>
                    <a:pt x="853" y="1162"/>
                  </a:cubicBezTo>
                  <a:cubicBezTo>
                    <a:pt x="1239" y="1458"/>
                    <a:pt x="1637" y="1637"/>
                    <a:pt x="1884" y="1637"/>
                  </a:cubicBezTo>
                  <a:cubicBezTo>
                    <a:pt x="1977" y="1637"/>
                    <a:pt x="2048" y="1612"/>
                    <a:pt x="2088" y="1558"/>
                  </a:cubicBezTo>
                  <a:cubicBezTo>
                    <a:pt x="2237" y="1360"/>
                    <a:pt x="1915" y="878"/>
                    <a:pt x="1384" y="470"/>
                  </a:cubicBezTo>
                  <a:cubicBezTo>
                    <a:pt x="988" y="173"/>
                    <a:pt x="592" y="1"/>
                    <a:pt x="349" y="1"/>
                  </a:cubicBezTo>
                  <a:close/>
                </a:path>
              </a:pathLst>
            </a:custGeom>
            <a:solidFill>
              <a:srgbClr val="F9ECC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2085;p26">
              <a:extLst>
                <a:ext uri="{FF2B5EF4-FFF2-40B4-BE49-F238E27FC236}">
                  <a16:creationId xmlns:a16="http://schemas.microsoft.com/office/drawing/2014/main" id="{5C07FD8E-764D-0467-333F-97B4580B841E}"/>
                </a:ext>
              </a:extLst>
            </p:cNvPr>
            <p:cNvSpPr/>
            <p:nvPr/>
          </p:nvSpPr>
          <p:spPr>
            <a:xfrm>
              <a:off x="4232531" y="1279574"/>
              <a:ext cx="48638" cy="35686"/>
            </a:xfrm>
            <a:custGeom>
              <a:avLst/>
              <a:gdLst/>
              <a:ahLst/>
              <a:cxnLst/>
              <a:rect l="l" t="t" r="r" b="b"/>
              <a:pathLst>
                <a:path w="2237" h="1640" extrusionOk="0">
                  <a:moveTo>
                    <a:pt x="358" y="0"/>
                  </a:moveTo>
                  <a:cubicBezTo>
                    <a:pt x="263" y="0"/>
                    <a:pt x="190" y="27"/>
                    <a:pt x="148" y="82"/>
                  </a:cubicBezTo>
                  <a:cubicBezTo>
                    <a:pt x="0" y="268"/>
                    <a:pt x="321" y="762"/>
                    <a:pt x="853" y="1170"/>
                  </a:cubicBezTo>
                  <a:cubicBezTo>
                    <a:pt x="1240" y="1467"/>
                    <a:pt x="1640" y="1639"/>
                    <a:pt x="1886" y="1639"/>
                  </a:cubicBezTo>
                  <a:cubicBezTo>
                    <a:pt x="1978" y="1639"/>
                    <a:pt x="2048" y="1615"/>
                    <a:pt x="2088" y="1565"/>
                  </a:cubicBezTo>
                  <a:cubicBezTo>
                    <a:pt x="2237" y="1367"/>
                    <a:pt x="1915" y="885"/>
                    <a:pt x="1384" y="465"/>
                  </a:cubicBezTo>
                  <a:cubicBezTo>
                    <a:pt x="993" y="172"/>
                    <a:pt x="602" y="0"/>
                    <a:pt x="358" y="0"/>
                  </a:cubicBezTo>
                  <a:close/>
                </a:path>
              </a:pathLst>
            </a:custGeom>
            <a:solidFill>
              <a:srgbClr val="F9ECC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2086;p26">
              <a:extLst>
                <a:ext uri="{FF2B5EF4-FFF2-40B4-BE49-F238E27FC236}">
                  <a16:creationId xmlns:a16="http://schemas.microsoft.com/office/drawing/2014/main" id="{D9A2E09A-9DD5-CDFC-5FD1-DB76CBEA8921}"/>
                </a:ext>
              </a:extLst>
            </p:cNvPr>
            <p:cNvSpPr/>
            <p:nvPr/>
          </p:nvSpPr>
          <p:spPr>
            <a:xfrm>
              <a:off x="4183904" y="960088"/>
              <a:ext cx="48638" cy="35643"/>
            </a:xfrm>
            <a:custGeom>
              <a:avLst/>
              <a:gdLst/>
              <a:ahLst/>
              <a:cxnLst/>
              <a:rect l="l" t="t" r="r" b="b"/>
              <a:pathLst>
                <a:path w="2237" h="1638" extrusionOk="0">
                  <a:moveTo>
                    <a:pt x="339" y="1"/>
                  </a:moveTo>
                  <a:cubicBezTo>
                    <a:pt x="247" y="1"/>
                    <a:pt x="177" y="25"/>
                    <a:pt x="136" y="75"/>
                  </a:cubicBezTo>
                  <a:cubicBezTo>
                    <a:pt x="0" y="273"/>
                    <a:pt x="309" y="755"/>
                    <a:pt x="853" y="1162"/>
                  </a:cubicBezTo>
                  <a:cubicBezTo>
                    <a:pt x="1239" y="1458"/>
                    <a:pt x="1638" y="1637"/>
                    <a:pt x="1884" y="1637"/>
                  </a:cubicBezTo>
                  <a:cubicBezTo>
                    <a:pt x="1977" y="1637"/>
                    <a:pt x="2048" y="1612"/>
                    <a:pt x="2089" y="1558"/>
                  </a:cubicBezTo>
                  <a:cubicBezTo>
                    <a:pt x="2237" y="1360"/>
                    <a:pt x="1916" y="878"/>
                    <a:pt x="1384" y="470"/>
                  </a:cubicBezTo>
                  <a:cubicBezTo>
                    <a:pt x="988" y="173"/>
                    <a:pt x="585" y="1"/>
                    <a:pt x="339" y="1"/>
                  </a:cubicBezTo>
                  <a:close/>
                </a:path>
              </a:pathLst>
            </a:custGeom>
            <a:solidFill>
              <a:srgbClr val="F9ECC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2087;p26">
              <a:extLst>
                <a:ext uri="{FF2B5EF4-FFF2-40B4-BE49-F238E27FC236}">
                  <a16:creationId xmlns:a16="http://schemas.microsoft.com/office/drawing/2014/main" id="{5B94A147-4F2A-C421-8D0D-880A1F79DD6D}"/>
                </a:ext>
              </a:extLst>
            </p:cNvPr>
            <p:cNvSpPr/>
            <p:nvPr/>
          </p:nvSpPr>
          <p:spPr>
            <a:xfrm>
              <a:off x="3671792" y="1065965"/>
              <a:ext cx="48638" cy="35686"/>
            </a:xfrm>
            <a:custGeom>
              <a:avLst/>
              <a:gdLst/>
              <a:ahLst/>
              <a:cxnLst/>
              <a:rect l="l" t="t" r="r" b="b"/>
              <a:pathLst>
                <a:path w="2237" h="1640" extrusionOk="0">
                  <a:moveTo>
                    <a:pt x="349" y="1"/>
                  </a:moveTo>
                  <a:cubicBezTo>
                    <a:pt x="252" y="1"/>
                    <a:pt x="178" y="27"/>
                    <a:pt x="136" y="83"/>
                  </a:cubicBezTo>
                  <a:cubicBezTo>
                    <a:pt x="1" y="268"/>
                    <a:pt x="309" y="762"/>
                    <a:pt x="853" y="1170"/>
                  </a:cubicBezTo>
                  <a:cubicBezTo>
                    <a:pt x="1240" y="1467"/>
                    <a:pt x="1641" y="1639"/>
                    <a:pt x="1887" y="1639"/>
                  </a:cubicBezTo>
                  <a:cubicBezTo>
                    <a:pt x="1978" y="1639"/>
                    <a:pt x="2048" y="1616"/>
                    <a:pt x="2089" y="1565"/>
                  </a:cubicBezTo>
                  <a:cubicBezTo>
                    <a:pt x="2237" y="1368"/>
                    <a:pt x="1916" y="886"/>
                    <a:pt x="1384" y="466"/>
                  </a:cubicBezTo>
                  <a:cubicBezTo>
                    <a:pt x="994" y="173"/>
                    <a:pt x="596" y="1"/>
                    <a:pt x="349" y="1"/>
                  </a:cubicBezTo>
                  <a:close/>
                </a:path>
              </a:pathLst>
            </a:custGeom>
            <a:solidFill>
              <a:srgbClr val="F9ECC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2088;p26">
              <a:extLst>
                <a:ext uri="{FF2B5EF4-FFF2-40B4-BE49-F238E27FC236}">
                  <a16:creationId xmlns:a16="http://schemas.microsoft.com/office/drawing/2014/main" id="{9A6E9C7B-CC7A-C8DE-C724-5657EED676C6}"/>
                </a:ext>
              </a:extLst>
            </p:cNvPr>
            <p:cNvSpPr/>
            <p:nvPr/>
          </p:nvSpPr>
          <p:spPr>
            <a:xfrm>
              <a:off x="3798156" y="818805"/>
              <a:ext cx="35745" cy="47023"/>
            </a:xfrm>
            <a:custGeom>
              <a:avLst/>
              <a:gdLst/>
              <a:ahLst/>
              <a:cxnLst/>
              <a:rect l="l" t="t" r="r" b="b"/>
              <a:pathLst>
                <a:path w="1644" h="2161" extrusionOk="0">
                  <a:moveTo>
                    <a:pt x="303" y="1"/>
                  </a:moveTo>
                  <a:cubicBezTo>
                    <a:pt x="269" y="1"/>
                    <a:pt x="237" y="8"/>
                    <a:pt x="210" y="24"/>
                  </a:cubicBezTo>
                  <a:cubicBezTo>
                    <a:pt x="0" y="136"/>
                    <a:pt x="111" y="716"/>
                    <a:pt x="445" y="1297"/>
                  </a:cubicBezTo>
                  <a:cubicBezTo>
                    <a:pt x="736" y="1804"/>
                    <a:pt x="1112" y="2160"/>
                    <a:pt x="1343" y="2160"/>
                  </a:cubicBezTo>
                  <a:cubicBezTo>
                    <a:pt x="1376" y="2160"/>
                    <a:pt x="1407" y="2153"/>
                    <a:pt x="1433" y="2137"/>
                  </a:cubicBezTo>
                  <a:cubicBezTo>
                    <a:pt x="1643" y="2014"/>
                    <a:pt x="1544" y="1445"/>
                    <a:pt x="1211" y="852"/>
                  </a:cubicBezTo>
                  <a:cubicBezTo>
                    <a:pt x="910" y="347"/>
                    <a:pt x="534" y="1"/>
                    <a:pt x="303" y="1"/>
                  </a:cubicBezTo>
                  <a:close/>
                </a:path>
              </a:pathLst>
            </a:custGeom>
            <a:solidFill>
              <a:srgbClr val="F9ECC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2089;p26">
              <a:extLst>
                <a:ext uri="{FF2B5EF4-FFF2-40B4-BE49-F238E27FC236}">
                  <a16:creationId xmlns:a16="http://schemas.microsoft.com/office/drawing/2014/main" id="{CB845920-399C-6C40-F12C-2C6B8E5ED61B}"/>
                </a:ext>
              </a:extLst>
            </p:cNvPr>
            <p:cNvSpPr/>
            <p:nvPr/>
          </p:nvSpPr>
          <p:spPr>
            <a:xfrm>
              <a:off x="3981063" y="1071376"/>
              <a:ext cx="53747" cy="24850"/>
            </a:xfrm>
            <a:custGeom>
              <a:avLst/>
              <a:gdLst/>
              <a:ahLst/>
              <a:cxnLst/>
              <a:rect l="l" t="t" r="r" b="b"/>
              <a:pathLst>
                <a:path w="2472" h="1142" extrusionOk="0">
                  <a:moveTo>
                    <a:pt x="539" y="0"/>
                  </a:moveTo>
                  <a:cubicBezTo>
                    <a:pt x="294" y="0"/>
                    <a:pt x="119" y="59"/>
                    <a:pt x="75" y="179"/>
                  </a:cubicBezTo>
                  <a:cubicBezTo>
                    <a:pt x="0" y="414"/>
                    <a:pt x="458" y="773"/>
                    <a:pt x="1100" y="983"/>
                  </a:cubicBezTo>
                  <a:cubicBezTo>
                    <a:pt x="1402" y="1089"/>
                    <a:pt x="1693" y="1142"/>
                    <a:pt x="1924" y="1142"/>
                  </a:cubicBezTo>
                  <a:cubicBezTo>
                    <a:pt x="2174" y="1142"/>
                    <a:pt x="2352" y="1080"/>
                    <a:pt x="2397" y="958"/>
                  </a:cubicBezTo>
                  <a:cubicBezTo>
                    <a:pt x="2472" y="735"/>
                    <a:pt x="2014" y="365"/>
                    <a:pt x="1372" y="155"/>
                  </a:cubicBezTo>
                  <a:cubicBezTo>
                    <a:pt x="1066" y="53"/>
                    <a:pt x="771" y="0"/>
                    <a:pt x="539" y="0"/>
                  </a:cubicBezTo>
                  <a:close/>
                </a:path>
              </a:pathLst>
            </a:custGeom>
            <a:solidFill>
              <a:srgbClr val="F9ECC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2090;p26">
              <a:extLst>
                <a:ext uri="{FF2B5EF4-FFF2-40B4-BE49-F238E27FC236}">
                  <a16:creationId xmlns:a16="http://schemas.microsoft.com/office/drawing/2014/main" id="{C1C7C6B9-A6C1-AAEB-8751-3A30AA14D4D3}"/>
                </a:ext>
              </a:extLst>
            </p:cNvPr>
            <p:cNvSpPr/>
            <p:nvPr/>
          </p:nvSpPr>
          <p:spPr>
            <a:xfrm>
              <a:off x="3535168" y="1233350"/>
              <a:ext cx="48899" cy="35077"/>
            </a:xfrm>
            <a:custGeom>
              <a:avLst/>
              <a:gdLst/>
              <a:ahLst/>
              <a:cxnLst/>
              <a:rect l="l" t="t" r="r" b="b"/>
              <a:pathLst>
                <a:path w="2249" h="1612" extrusionOk="0">
                  <a:moveTo>
                    <a:pt x="348" y="1"/>
                  </a:moveTo>
                  <a:cubicBezTo>
                    <a:pt x="251" y="1"/>
                    <a:pt x="178" y="26"/>
                    <a:pt x="136" y="78"/>
                  </a:cubicBezTo>
                  <a:cubicBezTo>
                    <a:pt x="0" y="275"/>
                    <a:pt x="321" y="757"/>
                    <a:pt x="865" y="1152"/>
                  </a:cubicBezTo>
                  <a:cubicBezTo>
                    <a:pt x="1257" y="1446"/>
                    <a:pt x="1655" y="1612"/>
                    <a:pt x="1898" y="1612"/>
                  </a:cubicBezTo>
                  <a:cubicBezTo>
                    <a:pt x="1992" y="1612"/>
                    <a:pt x="2063" y="1587"/>
                    <a:pt x="2100" y="1535"/>
                  </a:cubicBezTo>
                  <a:cubicBezTo>
                    <a:pt x="2249" y="1338"/>
                    <a:pt x="1928" y="856"/>
                    <a:pt x="1384" y="448"/>
                  </a:cubicBezTo>
                  <a:cubicBezTo>
                    <a:pt x="993" y="164"/>
                    <a:pt x="595" y="1"/>
                    <a:pt x="348" y="1"/>
                  </a:cubicBezTo>
                  <a:close/>
                </a:path>
              </a:pathLst>
            </a:custGeom>
            <a:solidFill>
              <a:srgbClr val="F9ECC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2091;p26">
              <a:extLst>
                <a:ext uri="{FF2B5EF4-FFF2-40B4-BE49-F238E27FC236}">
                  <a16:creationId xmlns:a16="http://schemas.microsoft.com/office/drawing/2014/main" id="{ACEEA1D4-0966-C65E-DCD6-937AE860E6FB}"/>
                </a:ext>
              </a:extLst>
            </p:cNvPr>
            <p:cNvSpPr/>
            <p:nvPr/>
          </p:nvSpPr>
          <p:spPr>
            <a:xfrm>
              <a:off x="4254825" y="1126620"/>
              <a:ext cx="48638" cy="35686"/>
            </a:xfrm>
            <a:custGeom>
              <a:avLst/>
              <a:gdLst/>
              <a:ahLst/>
              <a:cxnLst/>
              <a:rect l="l" t="t" r="r" b="b"/>
              <a:pathLst>
                <a:path w="2237" h="1640" extrusionOk="0">
                  <a:moveTo>
                    <a:pt x="358" y="0"/>
                  </a:moveTo>
                  <a:cubicBezTo>
                    <a:pt x="263" y="0"/>
                    <a:pt x="190" y="27"/>
                    <a:pt x="148" y="82"/>
                  </a:cubicBezTo>
                  <a:cubicBezTo>
                    <a:pt x="0" y="268"/>
                    <a:pt x="321" y="762"/>
                    <a:pt x="853" y="1170"/>
                  </a:cubicBezTo>
                  <a:cubicBezTo>
                    <a:pt x="1240" y="1467"/>
                    <a:pt x="1640" y="1639"/>
                    <a:pt x="1886" y="1639"/>
                  </a:cubicBezTo>
                  <a:cubicBezTo>
                    <a:pt x="1978" y="1639"/>
                    <a:pt x="2048" y="1615"/>
                    <a:pt x="2088" y="1565"/>
                  </a:cubicBezTo>
                  <a:cubicBezTo>
                    <a:pt x="2237" y="1367"/>
                    <a:pt x="1915" y="885"/>
                    <a:pt x="1384" y="465"/>
                  </a:cubicBezTo>
                  <a:cubicBezTo>
                    <a:pt x="993" y="172"/>
                    <a:pt x="602" y="0"/>
                    <a:pt x="358" y="0"/>
                  </a:cubicBezTo>
                  <a:close/>
                </a:path>
              </a:pathLst>
            </a:custGeom>
            <a:solidFill>
              <a:srgbClr val="F9ECC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2092;p26">
              <a:extLst>
                <a:ext uri="{FF2B5EF4-FFF2-40B4-BE49-F238E27FC236}">
                  <a16:creationId xmlns:a16="http://schemas.microsoft.com/office/drawing/2014/main" id="{F1CBE7E9-0B3A-09A4-F121-C0CB07F60B4B}"/>
                </a:ext>
              </a:extLst>
            </p:cNvPr>
            <p:cNvSpPr/>
            <p:nvPr/>
          </p:nvSpPr>
          <p:spPr>
            <a:xfrm>
              <a:off x="3839518" y="1127501"/>
              <a:ext cx="49725" cy="33946"/>
            </a:xfrm>
            <a:custGeom>
              <a:avLst/>
              <a:gdLst/>
              <a:ahLst/>
              <a:cxnLst/>
              <a:rect l="l" t="t" r="r" b="b"/>
              <a:pathLst>
                <a:path w="2287" h="1560" extrusionOk="0">
                  <a:moveTo>
                    <a:pt x="1914" y="1"/>
                  </a:moveTo>
                  <a:cubicBezTo>
                    <a:pt x="1669" y="1"/>
                    <a:pt x="1279" y="154"/>
                    <a:pt x="890" y="422"/>
                  </a:cubicBezTo>
                  <a:cubicBezTo>
                    <a:pt x="334" y="805"/>
                    <a:pt x="1" y="1274"/>
                    <a:pt x="137" y="1472"/>
                  </a:cubicBezTo>
                  <a:cubicBezTo>
                    <a:pt x="177" y="1531"/>
                    <a:pt x="256" y="1559"/>
                    <a:pt x="361" y="1559"/>
                  </a:cubicBezTo>
                  <a:cubicBezTo>
                    <a:pt x="606" y="1559"/>
                    <a:pt x="995" y="1406"/>
                    <a:pt x="1385" y="1138"/>
                  </a:cubicBezTo>
                  <a:cubicBezTo>
                    <a:pt x="1941" y="755"/>
                    <a:pt x="2287" y="286"/>
                    <a:pt x="2138" y="88"/>
                  </a:cubicBezTo>
                  <a:cubicBezTo>
                    <a:pt x="2097" y="29"/>
                    <a:pt x="2019" y="1"/>
                    <a:pt x="1914" y="1"/>
                  </a:cubicBezTo>
                  <a:close/>
                </a:path>
              </a:pathLst>
            </a:custGeom>
            <a:solidFill>
              <a:srgbClr val="F9ECC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35" name="Google Shape;2093;p26">
              <a:extLst>
                <a:ext uri="{FF2B5EF4-FFF2-40B4-BE49-F238E27FC236}">
                  <a16:creationId xmlns:a16="http://schemas.microsoft.com/office/drawing/2014/main" id="{EB08236D-D616-6DF0-8C14-77F9C06A5EB3}"/>
                </a:ext>
              </a:extLst>
            </p:cNvPr>
            <p:cNvGrpSpPr/>
            <p:nvPr userDrawn="1"/>
          </p:nvGrpSpPr>
          <p:grpSpPr>
            <a:xfrm>
              <a:off x="2942015" y="1612810"/>
              <a:ext cx="1676002" cy="471168"/>
              <a:chOff x="1629425" y="1815826"/>
              <a:chExt cx="1398300" cy="393099"/>
            </a:xfrm>
          </p:grpSpPr>
          <p:sp>
            <p:nvSpPr>
              <p:cNvPr id="36" name="Google Shape;2094;p26">
                <a:extLst>
                  <a:ext uri="{FF2B5EF4-FFF2-40B4-BE49-F238E27FC236}">
                    <a16:creationId xmlns:a16="http://schemas.microsoft.com/office/drawing/2014/main" id="{7E1E1CF5-2A60-4324-AB09-586E53CD19C0}"/>
                  </a:ext>
                </a:extLst>
              </p:cNvPr>
              <p:cNvSpPr/>
              <p:nvPr/>
            </p:nvSpPr>
            <p:spPr>
              <a:xfrm>
                <a:off x="1647275" y="1843225"/>
                <a:ext cx="1362600" cy="365700"/>
              </a:xfrm>
              <a:prstGeom prst="roundRect">
                <a:avLst>
                  <a:gd name="adj" fmla="val 50000"/>
                </a:avLst>
              </a:prstGeom>
              <a:solidFill>
                <a:srgbClr val="D89F3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7" name="Google Shape;2095;p26">
                <a:extLst>
                  <a:ext uri="{FF2B5EF4-FFF2-40B4-BE49-F238E27FC236}">
                    <a16:creationId xmlns:a16="http://schemas.microsoft.com/office/drawing/2014/main" id="{86ECF724-E347-EAB7-895D-392E16D1D4D6}"/>
                  </a:ext>
                </a:extLst>
              </p:cNvPr>
              <p:cNvSpPr/>
              <p:nvPr userDrawn="1"/>
            </p:nvSpPr>
            <p:spPr>
              <a:xfrm>
                <a:off x="1629425" y="1815825"/>
                <a:ext cx="1398300" cy="232800"/>
              </a:xfrm>
              <a:prstGeom prst="rect">
                <a:avLst/>
              </a:prstGeom>
              <a:solidFill>
                <a:srgbClr val="F9ECC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38" name="Google Shape;630;p25">
            <a:extLst>
              <a:ext uri="{FF2B5EF4-FFF2-40B4-BE49-F238E27FC236}">
                <a16:creationId xmlns:a16="http://schemas.microsoft.com/office/drawing/2014/main" id="{736AB11B-EC85-0346-00F9-C6805359752B}"/>
              </a:ext>
            </a:extLst>
          </p:cNvPr>
          <p:cNvSpPr/>
          <p:nvPr userDrawn="1"/>
        </p:nvSpPr>
        <p:spPr>
          <a:xfrm>
            <a:off x="971013" y="2762933"/>
            <a:ext cx="3692017" cy="1622133"/>
          </a:xfrm>
          <a:custGeom>
            <a:avLst/>
            <a:gdLst/>
            <a:ahLst/>
            <a:cxnLst/>
            <a:rect l="l" t="t" r="r" b="b"/>
            <a:pathLst>
              <a:path w="261674" h="177363" extrusionOk="0">
                <a:moveTo>
                  <a:pt x="1300" y="102929"/>
                </a:moveTo>
                <a:cubicBezTo>
                  <a:pt x="-270" y="86533"/>
                  <a:pt x="-1110" y="65092"/>
                  <a:pt x="2927" y="51033"/>
                </a:cubicBezTo>
                <a:cubicBezTo>
                  <a:pt x="6964" y="36974"/>
                  <a:pt x="12851" y="26574"/>
                  <a:pt x="25524" y="18573"/>
                </a:cubicBezTo>
                <a:cubicBezTo>
                  <a:pt x="38197" y="10572"/>
                  <a:pt x="55473" y="5929"/>
                  <a:pt x="78966" y="3027"/>
                </a:cubicBezTo>
                <a:cubicBezTo>
                  <a:pt x="102459" y="125"/>
                  <a:pt x="140692" y="-1076"/>
                  <a:pt x="166483" y="1160"/>
                </a:cubicBezTo>
                <a:cubicBezTo>
                  <a:pt x="192274" y="3396"/>
                  <a:pt x="218505" y="8117"/>
                  <a:pt x="233710" y="16442"/>
                </a:cubicBezTo>
                <a:cubicBezTo>
                  <a:pt x="248915" y="24768"/>
                  <a:pt x="253136" y="38172"/>
                  <a:pt x="257713" y="51113"/>
                </a:cubicBezTo>
                <a:cubicBezTo>
                  <a:pt x="262290" y="64054"/>
                  <a:pt x="262031" y="79426"/>
                  <a:pt x="261173" y="94086"/>
                </a:cubicBezTo>
                <a:cubicBezTo>
                  <a:pt x="260315" y="108747"/>
                  <a:pt x="257840" y="127442"/>
                  <a:pt x="252564" y="139076"/>
                </a:cubicBezTo>
                <a:cubicBezTo>
                  <a:pt x="247288" y="150710"/>
                  <a:pt x="241252" y="157796"/>
                  <a:pt x="229519" y="163889"/>
                </a:cubicBezTo>
                <a:cubicBezTo>
                  <a:pt x="217786" y="169983"/>
                  <a:pt x="201711" y="173485"/>
                  <a:pt x="182166" y="175637"/>
                </a:cubicBezTo>
                <a:cubicBezTo>
                  <a:pt x="162621" y="177789"/>
                  <a:pt x="133946" y="177615"/>
                  <a:pt x="112247" y="176800"/>
                </a:cubicBezTo>
                <a:cubicBezTo>
                  <a:pt x="90548" y="175985"/>
                  <a:pt x="68623" y="175312"/>
                  <a:pt x="51973" y="170747"/>
                </a:cubicBezTo>
                <a:cubicBezTo>
                  <a:pt x="35323" y="166182"/>
                  <a:pt x="20795" y="160714"/>
                  <a:pt x="12349" y="149411"/>
                </a:cubicBezTo>
                <a:cubicBezTo>
                  <a:pt x="3904" y="138108"/>
                  <a:pt x="2870" y="119325"/>
                  <a:pt x="1300" y="102929"/>
                </a:cubicBezTo>
                <a:close/>
              </a:path>
            </a:pathLst>
          </a:custGeom>
          <a:solidFill>
            <a:srgbClr val="4F7EBC"/>
          </a:solidFill>
          <a:ln>
            <a:noFill/>
          </a:ln>
        </p:spPr>
        <p:txBody>
          <a:bodyPr/>
          <a:lstStyle/>
          <a:p>
            <a:endParaRPr lang="fr-FR"/>
          </a:p>
        </p:txBody>
      </p:sp>
      <p:sp>
        <p:nvSpPr>
          <p:cNvPr id="39" name="Google Shape;637;p25">
            <a:extLst>
              <a:ext uri="{FF2B5EF4-FFF2-40B4-BE49-F238E27FC236}">
                <a16:creationId xmlns:a16="http://schemas.microsoft.com/office/drawing/2014/main" id="{EDD56582-82C9-742C-4CE7-109600225154}"/>
              </a:ext>
            </a:extLst>
          </p:cNvPr>
          <p:cNvSpPr/>
          <p:nvPr userDrawn="1"/>
        </p:nvSpPr>
        <p:spPr>
          <a:xfrm rot="3740636" flipH="1">
            <a:off x="192716" y="3490922"/>
            <a:ext cx="160184" cy="189589"/>
          </a:xfrm>
          <a:custGeom>
            <a:avLst/>
            <a:gdLst/>
            <a:ahLst/>
            <a:cxnLst/>
            <a:rect l="l" t="t" r="r" b="b"/>
            <a:pathLst>
              <a:path w="1356" h="1567" extrusionOk="0">
                <a:moveTo>
                  <a:pt x="685" y="1"/>
                </a:moveTo>
                <a:cubicBezTo>
                  <a:pt x="353" y="1"/>
                  <a:pt x="71" y="270"/>
                  <a:pt x="37" y="635"/>
                </a:cubicBezTo>
                <a:cubicBezTo>
                  <a:pt x="0" y="1040"/>
                  <a:pt x="362" y="1542"/>
                  <a:pt x="707" y="1565"/>
                </a:cubicBezTo>
                <a:cubicBezTo>
                  <a:pt x="715" y="1566"/>
                  <a:pt x="723" y="1566"/>
                  <a:pt x="731" y="1566"/>
                </a:cubicBezTo>
                <a:cubicBezTo>
                  <a:pt x="1017" y="1566"/>
                  <a:pt x="1274" y="1217"/>
                  <a:pt x="1315" y="765"/>
                </a:cubicBezTo>
                <a:cubicBezTo>
                  <a:pt x="1355" y="363"/>
                  <a:pt x="1116" y="44"/>
                  <a:pt x="747" y="4"/>
                </a:cubicBezTo>
                <a:cubicBezTo>
                  <a:pt x="726" y="2"/>
                  <a:pt x="706" y="1"/>
                  <a:pt x="685" y="1"/>
                </a:cubicBezTo>
                <a:close/>
              </a:path>
            </a:pathLst>
          </a:custGeom>
          <a:solidFill>
            <a:srgbClr val="77D4C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" name="Google Shape;638;p25">
            <a:extLst>
              <a:ext uri="{FF2B5EF4-FFF2-40B4-BE49-F238E27FC236}">
                <a16:creationId xmlns:a16="http://schemas.microsoft.com/office/drawing/2014/main" id="{5ED92B46-B92B-47A7-9784-5060CEEDC4E2}"/>
              </a:ext>
            </a:extLst>
          </p:cNvPr>
          <p:cNvSpPr/>
          <p:nvPr userDrawn="1"/>
        </p:nvSpPr>
        <p:spPr>
          <a:xfrm rot="3740636" flipH="1">
            <a:off x="633485" y="2876388"/>
            <a:ext cx="115767" cy="150874"/>
          </a:xfrm>
          <a:custGeom>
            <a:avLst/>
            <a:gdLst/>
            <a:ahLst/>
            <a:cxnLst/>
            <a:rect l="l" t="t" r="r" b="b"/>
            <a:pathLst>
              <a:path w="980" h="1247" extrusionOk="0">
                <a:moveTo>
                  <a:pt x="543" y="1"/>
                </a:moveTo>
                <a:cubicBezTo>
                  <a:pt x="216" y="1"/>
                  <a:pt x="55" y="205"/>
                  <a:pt x="0" y="533"/>
                </a:cubicBezTo>
                <a:cubicBezTo>
                  <a:pt x="83" y="809"/>
                  <a:pt x="60" y="1157"/>
                  <a:pt x="446" y="1243"/>
                </a:cubicBezTo>
                <a:cubicBezTo>
                  <a:pt x="455" y="1245"/>
                  <a:pt x="465" y="1246"/>
                  <a:pt x="474" y="1246"/>
                </a:cubicBezTo>
                <a:cubicBezTo>
                  <a:pt x="683" y="1246"/>
                  <a:pt x="980" y="776"/>
                  <a:pt x="977" y="443"/>
                </a:cubicBezTo>
                <a:cubicBezTo>
                  <a:pt x="977" y="180"/>
                  <a:pt x="844" y="15"/>
                  <a:pt x="575" y="1"/>
                </a:cubicBezTo>
                <a:cubicBezTo>
                  <a:pt x="564" y="1"/>
                  <a:pt x="553" y="1"/>
                  <a:pt x="543" y="1"/>
                </a:cubicBezTo>
                <a:close/>
              </a:path>
            </a:pathLst>
          </a:custGeom>
          <a:solidFill>
            <a:srgbClr val="77D4C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" name="Google Shape;639;p25">
            <a:extLst>
              <a:ext uri="{FF2B5EF4-FFF2-40B4-BE49-F238E27FC236}">
                <a16:creationId xmlns:a16="http://schemas.microsoft.com/office/drawing/2014/main" id="{18501E1A-CD17-5E06-84C7-B8F691B52F3A}"/>
              </a:ext>
            </a:extLst>
          </p:cNvPr>
          <p:cNvSpPr/>
          <p:nvPr userDrawn="1"/>
        </p:nvSpPr>
        <p:spPr>
          <a:xfrm rot="3740636" flipH="1">
            <a:off x="274948" y="3131177"/>
            <a:ext cx="88360" cy="72715"/>
          </a:xfrm>
          <a:custGeom>
            <a:avLst/>
            <a:gdLst/>
            <a:ahLst/>
            <a:cxnLst/>
            <a:rect l="l" t="t" r="r" b="b"/>
            <a:pathLst>
              <a:path w="748" h="601" extrusionOk="0">
                <a:moveTo>
                  <a:pt x="305" y="0"/>
                </a:moveTo>
                <a:cubicBezTo>
                  <a:pt x="279" y="0"/>
                  <a:pt x="250" y="5"/>
                  <a:pt x="219" y="15"/>
                </a:cubicBezTo>
                <a:cubicBezTo>
                  <a:pt x="0" y="84"/>
                  <a:pt x="20" y="263"/>
                  <a:pt x="53" y="496"/>
                </a:cubicBezTo>
                <a:cubicBezTo>
                  <a:pt x="73" y="489"/>
                  <a:pt x="94" y="486"/>
                  <a:pt x="114" y="486"/>
                </a:cubicBezTo>
                <a:cubicBezTo>
                  <a:pt x="239" y="486"/>
                  <a:pt x="352" y="600"/>
                  <a:pt x="479" y="600"/>
                </a:cubicBezTo>
                <a:cubicBezTo>
                  <a:pt x="531" y="600"/>
                  <a:pt x="586" y="581"/>
                  <a:pt x="644" y="526"/>
                </a:cubicBezTo>
                <a:cubicBezTo>
                  <a:pt x="747" y="430"/>
                  <a:pt x="647" y="320"/>
                  <a:pt x="591" y="231"/>
                </a:cubicBezTo>
                <a:cubicBezTo>
                  <a:pt x="519" y="117"/>
                  <a:pt x="440" y="0"/>
                  <a:pt x="305" y="0"/>
                </a:cubicBezTo>
                <a:close/>
              </a:path>
            </a:pathLst>
          </a:custGeom>
          <a:solidFill>
            <a:srgbClr val="77D4C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" name="Google Shape;640;p25">
            <a:extLst>
              <a:ext uri="{FF2B5EF4-FFF2-40B4-BE49-F238E27FC236}">
                <a16:creationId xmlns:a16="http://schemas.microsoft.com/office/drawing/2014/main" id="{011800A8-C209-D103-11C9-0ED4DFB15524}"/>
              </a:ext>
            </a:extLst>
          </p:cNvPr>
          <p:cNvSpPr/>
          <p:nvPr userDrawn="1"/>
        </p:nvSpPr>
        <p:spPr>
          <a:xfrm rot="3740636" flipH="1">
            <a:off x="411922" y="2738954"/>
            <a:ext cx="59773" cy="80216"/>
          </a:xfrm>
          <a:custGeom>
            <a:avLst/>
            <a:gdLst/>
            <a:ahLst/>
            <a:cxnLst/>
            <a:rect l="l" t="t" r="r" b="b"/>
            <a:pathLst>
              <a:path w="506" h="663" extrusionOk="0">
                <a:moveTo>
                  <a:pt x="323" y="0"/>
                </a:moveTo>
                <a:cubicBezTo>
                  <a:pt x="283" y="0"/>
                  <a:pt x="241" y="13"/>
                  <a:pt x="207" y="41"/>
                </a:cubicBezTo>
                <a:cubicBezTo>
                  <a:pt x="1" y="197"/>
                  <a:pt x="4" y="403"/>
                  <a:pt x="124" y="662"/>
                </a:cubicBezTo>
                <a:cubicBezTo>
                  <a:pt x="416" y="549"/>
                  <a:pt x="505" y="353"/>
                  <a:pt x="472" y="124"/>
                </a:cubicBezTo>
                <a:cubicBezTo>
                  <a:pt x="462" y="43"/>
                  <a:pt x="395" y="0"/>
                  <a:pt x="323" y="0"/>
                </a:cubicBezTo>
                <a:close/>
              </a:path>
            </a:pathLst>
          </a:custGeom>
          <a:solidFill>
            <a:srgbClr val="77D4C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" name="Google Shape;630;p25">
            <a:extLst>
              <a:ext uri="{FF2B5EF4-FFF2-40B4-BE49-F238E27FC236}">
                <a16:creationId xmlns:a16="http://schemas.microsoft.com/office/drawing/2014/main" id="{AFF48954-5828-C961-E083-4DFDD5A191D8}"/>
              </a:ext>
            </a:extLst>
          </p:cNvPr>
          <p:cNvSpPr/>
          <p:nvPr userDrawn="1"/>
        </p:nvSpPr>
        <p:spPr>
          <a:xfrm>
            <a:off x="3177273" y="5576283"/>
            <a:ext cx="3692017" cy="1622133"/>
          </a:xfrm>
          <a:custGeom>
            <a:avLst/>
            <a:gdLst/>
            <a:ahLst/>
            <a:cxnLst/>
            <a:rect l="l" t="t" r="r" b="b"/>
            <a:pathLst>
              <a:path w="261674" h="177363" extrusionOk="0">
                <a:moveTo>
                  <a:pt x="1300" y="102929"/>
                </a:moveTo>
                <a:cubicBezTo>
                  <a:pt x="-270" y="86533"/>
                  <a:pt x="-1110" y="65092"/>
                  <a:pt x="2927" y="51033"/>
                </a:cubicBezTo>
                <a:cubicBezTo>
                  <a:pt x="6964" y="36974"/>
                  <a:pt x="12851" y="26574"/>
                  <a:pt x="25524" y="18573"/>
                </a:cubicBezTo>
                <a:cubicBezTo>
                  <a:pt x="38197" y="10572"/>
                  <a:pt x="55473" y="5929"/>
                  <a:pt x="78966" y="3027"/>
                </a:cubicBezTo>
                <a:cubicBezTo>
                  <a:pt x="102459" y="125"/>
                  <a:pt x="140692" y="-1076"/>
                  <a:pt x="166483" y="1160"/>
                </a:cubicBezTo>
                <a:cubicBezTo>
                  <a:pt x="192274" y="3396"/>
                  <a:pt x="218505" y="8117"/>
                  <a:pt x="233710" y="16442"/>
                </a:cubicBezTo>
                <a:cubicBezTo>
                  <a:pt x="248915" y="24768"/>
                  <a:pt x="253136" y="38172"/>
                  <a:pt x="257713" y="51113"/>
                </a:cubicBezTo>
                <a:cubicBezTo>
                  <a:pt x="262290" y="64054"/>
                  <a:pt x="262031" y="79426"/>
                  <a:pt x="261173" y="94086"/>
                </a:cubicBezTo>
                <a:cubicBezTo>
                  <a:pt x="260315" y="108747"/>
                  <a:pt x="257840" y="127442"/>
                  <a:pt x="252564" y="139076"/>
                </a:cubicBezTo>
                <a:cubicBezTo>
                  <a:pt x="247288" y="150710"/>
                  <a:pt x="241252" y="157796"/>
                  <a:pt x="229519" y="163889"/>
                </a:cubicBezTo>
                <a:cubicBezTo>
                  <a:pt x="217786" y="169983"/>
                  <a:pt x="201711" y="173485"/>
                  <a:pt x="182166" y="175637"/>
                </a:cubicBezTo>
                <a:cubicBezTo>
                  <a:pt x="162621" y="177789"/>
                  <a:pt x="133946" y="177615"/>
                  <a:pt x="112247" y="176800"/>
                </a:cubicBezTo>
                <a:cubicBezTo>
                  <a:pt x="90548" y="175985"/>
                  <a:pt x="68623" y="175312"/>
                  <a:pt x="51973" y="170747"/>
                </a:cubicBezTo>
                <a:cubicBezTo>
                  <a:pt x="35323" y="166182"/>
                  <a:pt x="20795" y="160714"/>
                  <a:pt x="12349" y="149411"/>
                </a:cubicBezTo>
                <a:cubicBezTo>
                  <a:pt x="3904" y="138108"/>
                  <a:pt x="2870" y="119325"/>
                  <a:pt x="1300" y="102929"/>
                </a:cubicBezTo>
                <a:close/>
              </a:path>
            </a:pathLst>
          </a:custGeom>
          <a:solidFill>
            <a:srgbClr val="4F7EBC"/>
          </a:solidFill>
          <a:ln>
            <a:noFill/>
          </a:ln>
        </p:spPr>
        <p:txBody>
          <a:bodyPr/>
          <a:lstStyle/>
          <a:p>
            <a:endParaRPr lang="fr-FR"/>
          </a:p>
        </p:txBody>
      </p:sp>
      <p:sp>
        <p:nvSpPr>
          <p:cNvPr id="44" name="Google Shape;632;p25">
            <a:extLst>
              <a:ext uri="{FF2B5EF4-FFF2-40B4-BE49-F238E27FC236}">
                <a16:creationId xmlns:a16="http://schemas.microsoft.com/office/drawing/2014/main" id="{8B6D2BDC-6FEC-D223-3018-E3FA0DD5CB75}"/>
              </a:ext>
            </a:extLst>
          </p:cNvPr>
          <p:cNvSpPr/>
          <p:nvPr userDrawn="1"/>
        </p:nvSpPr>
        <p:spPr>
          <a:xfrm rot="11176405" flipH="1">
            <a:off x="6800456" y="5527004"/>
            <a:ext cx="164055" cy="185102"/>
          </a:xfrm>
          <a:custGeom>
            <a:avLst/>
            <a:gdLst/>
            <a:ahLst/>
            <a:cxnLst/>
            <a:rect l="l" t="t" r="r" b="b"/>
            <a:pathLst>
              <a:path w="1356" h="1567" extrusionOk="0">
                <a:moveTo>
                  <a:pt x="685" y="1"/>
                </a:moveTo>
                <a:cubicBezTo>
                  <a:pt x="353" y="1"/>
                  <a:pt x="71" y="270"/>
                  <a:pt x="37" y="635"/>
                </a:cubicBezTo>
                <a:cubicBezTo>
                  <a:pt x="0" y="1040"/>
                  <a:pt x="362" y="1542"/>
                  <a:pt x="707" y="1565"/>
                </a:cubicBezTo>
                <a:cubicBezTo>
                  <a:pt x="715" y="1566"/>
                  <a:pt x="723" y="1566"/>
                  <a:pt x="731" y="1566"/>
                </a:cubicBezTo>
                <a:cubicBezTo>
                  <a:pt x="1017" y="1566"/>
                  <a:pt x="1274" y="1217"/>
                  <a:pt x="1315" y="765"/>
                </a:cubicBezTo>
                <a:cubicBezTo>
                  <a:pt x="1355" y="363"/>
                  <a:pt x="1116" y="44"/>
                  <a:pt x="747" y="4"/>
                </a:cubicBezTo>
                <a:cubicBezTo>
                  <a:pt x="726" y="2"/>
                  <a:pt x="706" y="1"/>
                  <a:pt x="685" y="1"/>
                </a:cubicBezTo>
                <a:close/>
              </a:path>
            </a:pathLst>
          </a:custGeom>
          <a:solidFill>
            <a:srgbClr val="77D4C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5" name="Google Shape;633;p25">
            <a:extLst>
              <a:ext uri="{FF2B5EF4-FFF2-40B4-BE49-F238E27FC236}">
                <a16:creationId xmlns:a16="http://schemas.microsoft.com/office/drawing/2014/main" id="{0AA523C3-0804-DAFD-5FC9-153B87C28D2C}"/>
              </a:ext>
            </a:extLst>
          </p:cNvPr>
          <p:cNvSpPr/>
          <p:nvPr userDrawn="1"/>
        </p:nvSpPr>
        <p:spPr>
          <a:xfrm rot="11176405" flipH="1">
            <a:off x="7342915" y="5916786"/>
            <a:ext cx="118565" cy="147303"/>
          </a:xfrm>
          <a:custGeom>
            <a:avLst/>
            <a:gdLst/>
            <a:ahLst/>
            <a:cxnLst/>
            <a:rect l="l" t="t" r="r" b="b"/>
            <a:pathLst>
              <a:path w="980" h="1247" extrusionOk="0">
                <a:moveTo>
                  <a:pt x="543" y="1"/>
                </a:moveTo>
                <a:cubicBezTo>
                  <a:pt x="216" y="1"/>
                  <a:pt x="55" y="205"/>
                  <a:pt x="0" y="533"/>
                </a:cubicBezTo>
                <a:cubicBezTo>
                  <a:pt x="83" y="809"/>
                  <a:pt x="60" y="1157"/>
                  <a:pt x="446" y="1243"/>
                </a:cubicBezTo>
                <a:cubicBezTo>
                  <a:pt x="455" y="1245"/>
                  <a:pt x="465" y="1246"/>
                  <a:pt x="474" y="1246"/>
                </a:cubicBezTo>
                <a:cubicBezTo>
                  <a:pt x="683" y="1246"/>
                  <a:pt x="980" y="776"/>
                  <a:pt x="977" y="443"/>
                </a:cubicBezTo>
                <a:cubicBezTo>
                  <a:pt x="977" y="180"/>
                  <a:pt x="844" y="15"/>
                  <a:pt x="575" y="1"/>
                </a:cubicBezTo>
                <a:cubicBezTo>
                  <a:pt x="564" y="1"/>
                  <a:pt x="553" y="1"/>
                  <a:pt x="543" y="1"/>
                </a:cubicBezTo>
                <a:close/>
              </a:path>
            </a:pathLst>
          </a:custGeom>
          <a:solidFill>
            <a:srgbClr val="77D4C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6" name="Google Shape;634;p25">
            <a:extLst>
              <a:ext uri="{FF2B5EF4-FFF2-40B4-BE49-F238E27FC236}">
                <a16:creationId xmlns:a16="http://schemas.microsoft.com/office/drawing/2014/main" id="{CE47E2E3-6466-5D73-5614-06D7F8D2C759}"/>
              </a:ext>
            </a:extLst>
          </p:cNvPr>
          <p:cNvSpPr/>
          <p:nvPr userDrawn="1"/>
        </p:nvSpPr>
        <p:spPr>
          <a:xfrm rot="11176405" flipH="1">
            <a:off x="7254085" y="5725081"/>
            <a:ext cx="90496" cy="70994"/>
          </a:xfrm>
          <a:custGeom>
            <a:avLst/>
            <a:gdLst/>
            <a:ahLst/>
            <a:cxnLst/>
            <a:rect l="l" t="t" r="r" b="b"/>
            <a:pathLst>
              <a:path w="748" h="601" extrusionOk="0">
                <a:moveTo>
                  <a:pt x="305" y="0"/>
                </a:moveTo>
                <a:cubicBezTo>
                  <a:pt x="279" y="0"/>
                  <a:pt x="250" y="5"/>
                  <a:pt x="219" y="15"/>
                </a:cubicBezTo>
                <a:cubicBezTo>
                  <a:pt x="0" y="84"/>
                  <a:pt x="20" y="263"/>
                  <a:pt x="53" y="496"/>
                </a:cubicBezTo>
                <a:cubicBezTo>
                  <a:pt x="73" y="489"/>
                  <a:pt x="94" y="486"/>
                  <a:pt x="114" y="486"/>
                </a:cubicBezTo>
                <a:cubicBezTo>
                  <a:pt x="239" y="486"/>
                  <a:pt x="352" y="600"/>
                  <a:pt x="479" y="600"/>
                </a:cubicBezTo>
                <a:cubicBezTo>
                  <a:pt x="531" y="600"/>
                  <a:pt x="586" y="581"/>
                  <a:pt x="644" y="526"/>
                </a:cubicBezTo>
                <a:cubicBezTo>
                  <a:pt x="747" y="430"/>
                  <a:pt x="647" y="320"/>
                  <a:pt x="591" y="231"/>
                </a:cubicBezTo>
                <a:cubicBezTo>
                  <a:pt x="519" y="117"/>
                  <a:pt x="440" y="0"/>
                  <a:pt x="305" y="0"/>
                </a:cubicBezTo>
                <a:close/>
              </a:path>
            </a:pathLst>
          </a:custGeom>
          <a:solidFill>
            <a:srgbClr val="77D4C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" name="Google Shape;635;p25">
            <a:extLst>
              <a:ext uri="{FF2B5EF4-FFF2-40B4-BE49-F238E27FC236}">
                <a16:creationId xmlns:a16="http://schemas.microsoft.com/office/drawing/2014/main" id="{CB43C062-B9B8-05C6-8293-D9E818B1AABA}"/>
              </a:ext>
            </a:extLst>
          </p:cNvPr>
          <p:cNvSpPr/>
          <p:nvPr userDrawn="1"/>
        </p:nvSpPr>
        <p:spPr>
          <a:xfrm rot="11176405" flipH="1">
            <a:off x="7291914" y="6243746"/>
            <a:ext cx="61218" cy="78318"/>
          </a:xfrm>
          <a:custGeom>
            <a:avLst/>
            <a:gdLst/>
            <a:ahLst/>
            <a:cxnLst/>
            <a:rect l="l" t="t" r="r" b="b"/>
            <a:pathLst>
              <a:path w="506" h="663" extrusionOk="0">
                <a:moveTo>
                  <a:pt x="323" y="0"/>
                </a:moveTo>
                <a:cubicBezTo>
                  <a:pt x="283" y="0"/>
                  <a:pt x="241" y="13"/>
                  <a:pt x="207" y="41"/>
                </a:cubicBezTo>
                <a:cubicBezTo>
                  <a:pt x="1" y="197"/>
                  <a:pt x="4" y="403"/>
                  <a:pt x="124" y="662"/>
                </a:cubicBezTo>
                <a:cubicBezTo>
                  <a:pt x="416" y="549"/>
                  <a:pt x="505" y="353"/>
                  <a:pt x="472" y="124"/>
                </a:cubicBezTo>
                <a:cubicBezTo>
                  <a:pt x="462" y="43"/>
                  <a:pt x="395" y="0"/>
                  <a:pt x="323" y="0"/>
                </a:cubicBezTo>
                <a:close/>
              </a:path>
            </a:pathLst>
          </a:custGeom>
          <a:solidFill>
            <a:srgbClr val="77D4C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" name="Google Shape;630;p25">
            <a:extLst>
              <a:ext uri="{FF2B5EF4-FFF2-40B4-BE49-F238E27FC236}">
                <a16:creationId xmlns:a16="http://schemas.microsoft.com/office/drawing/2014/main" id="{E1722C3D-9C43-7FCF-D143-49E1BC6CFE0B}"/>
              </a:ext>
            </a:extLst>
          </p:cNvPr>
          <p:cNvSpPr/>
          <p:nvPr userDrawn="1"/>
        </p:nvSpPr>
        <p:spPr>
          <a:xfrm>
            <a:off x="910532" y="8472921"/>
            <a:ext cx="3692017" cy="1622133"/>
          </a:xfrm>
          <a:custGeom>
            <a:avLst/>
            <a:gdLst/>
            <a:ahLst/>
            <a:cxnLst/>
            <a:rect l="l" t="t" r="r" b="b"/>
            <a:pathLst>
              <a:path w="261674" h="177363" extrusionOk="0">
                <a:moveTo>
                  <a:pt x="1300" y="102929"/>
                </a:moveTo>
                <a:cubicBezTo>
                  <a:pt x="-270" y="86533"/>
                  <a:pt x="-1110" y="65092"/>
                  <a:pt x="2927" y="51033"/>
                </a:cubicBezTo>
                <a:cubicBezTo>
                  <a:pt x="6964" y="36974"/>
                  <a:pt x="12851" y="26574"/>
                  <a:pt x="25524" y="18573"/>
                </a:cubicBezTo>
                <a:cubicBezTo>
                  <a:pt x="38197" y="10572"/>
                  <a:pt x="55473" y="5929"/>
                  <a:pt x="78966" y="3027"/>
                </a:cubicBezTo>
                <a:cubicBezTo>
                  <a:pt x="102459" y="125"/>
                  <a:pt x="140692" y="-1076"/>
                  <a:pt x="166483" y="1160"/>
                </a:cubicBezTo>
                <a:cubicBezTo>
                  <a:pt x="192274" y="3396"/>
                  <a:pt x="218505" y="8117"/>
                  <a:pt x="233710" y="16442"/>
                </a:cubicBezTo>
                <a:cubicBezTo>
                  <a:pt x="248915" y="24768"/>
                  <a:pt x="253136" y="38172"/>
                  <a:pt x="257713" y="51113"/>
                </a:cubicBezTo>
                <a:cubicBezTo>
                  <a:pt x="262290" y="64054"/>
                  <a:pt x="262031" y="79426"/>
                  <a:pt x="261173" y="94086"/>
                </a:cubicBezTo>
                <a:cubicBezTo>
                  <a:pt x="260315" y="108747"/>
                  <a:pt x="257840" y="127442"/>
                  <a:pt x="252564" y="139076"/>
                </a:cubicBezTo>
                <a:cubicBezTo>
                  <a:pt x="247288" y="150710"/>
                  <a:pt x="241252" y="157796"/>
                  <a:pt x="229519" y="163889"/>
                </a:cubicBezTo>
                <a:cubicBezTo>
                  <a:pt x="217786" y="169983"/>
                  <a:pt x="201711" y="173485"/>
                  <a:pt x="182166" y="175637"/>
                </a:cubicBezTo>
                <a:cubicBezTo>
                  <a:pt x="162621" y="177789"/>
                  <a:pt x="133946" y="177615"/>
                  <a:pt x="112247" y="176800"/>
                </a:cubicBezTo>
                <a:cubicBezTo>
                  <a:pt x="90548" y="175985"/>
                  <a:pt x="68623" y="175312"/>
                  <a:pt x="51973" y="170747"/>
                </a:cubicBezTo>
                <a:cubicBezTo>
                  <a:pt x="35323" y="166182"/>
                  <a:pt x="20795" y="160714"/>
                  <a:pt x="12349" y="149411"/>
                </a:cubicBezTo>
                <a:cubicBezTo>
                  <a:pt x="3904" y="138108"/>
                  <a:pt x="2870" y="119325"/>
                  <a:pt x="1300" y="102929"/>
                </a:cubicBezTo>
                <a:close/>
              </a:path>
            </a:pathLst>
          </a:custGeom>
          <a:solidFill>
            <a:srgbClr val="4F7EBC"/>
          </a:solidFill>
          <a:ln>
            <a:noFill/>
          </a:ln>
        </p:spPr>
        <p:txBody>
          <a:bodyPr/>
          <a:lstStyle/>
          <a:p>
            <a:endParaRPr lang="fr-FR"/>
          </a:p>
        </p:txBody>
      </p:sp>
      <p:sp>
        <p:nvSpPr>
          <p:cNvPr id="49" name="Google Shape;637;p25">
            <a:extLst>
              <a:ext uri="{FF2B5EF4-FFF2-40B4-BE49-F238E27FC236}">
                <a16:creationId xmlns:a16="http://schemas.microsoft.com/office/drawing/2014/main" id="{7C73EF14-B953-C438-ED37-A5838D6F3071}"/>
              </a:ext>
            </a:extLst>
          </p:cNvPr>
          <p:cNvSpPr/>
          <p:nvPr userDrawn="1"/>
        </p:nvSpPr>
        <p:spPr>
          <a:xfrm rot="3740636" flipH="1">
            <a:off x="307465" y="9262893"/>
            <a:ext cx="160184" cy="189589"/>
          </a:xfrm>
          <a:custGeom>
            <a:avLst/>
            <a:gdLst/>
            <a:ahLst/>
            <a:cxnLst/>
            <a:rect l="l" t="t" r="r" b="b"/>
            <a:pathLst>
              <a:path w="1356" h="1567" extrusionOk="0">
                <a:moveTo>
                  <a:pt x="685" y="1"/>
                </a:moveTo>
                <a:cubicBezTo>
                  <a:pt x="353" y="1"/>
                  <a:pt x="71" y="270"/>
                  <a:pt x="37" y="635"/>
                </a:cubicBezTo>
                <a:cubicBezTo>
                  <a:pt x="0" y="1040"/>
                  <a:pt x="362" y="1542"/>
                  <a:pt x="707" y="1565"/>
                </a:cubicBezTo>
                <a:cubicBezTo>
                  <a:pt x="715" y="1566"/>
                  <a:pt x="723" y="1566"/>
                  <a:pt x="731" y="1566"/>
                </a:cubicBezTo>
                <a:cubicBezTo>
                  <a:pt x="1017" y="1566"/>
                  <a:pt x="1274" y="1217"/>
                  <a:pt x="1315" y="765"/>
                </a:cubicBezTo>
                <a:cubicBezTo>
                  <a:pt x="1355" y="363"/>
                  <a:pt x="1116" y="44"/>
                  <a:pt x="747" y="4"/>
                </a:cubicBezTo>
                <a:cubicBezTo>
                  <a:pt x="726" y="2"/>
                  <a:pt x="706" y="1"/>
                  <a:pt x="685" y="1"/>
                </a:cubicBezTo>
                <a:close/>
              </a:path>
            </a:pathLst>
          </a:custGeom>
          <a:solidFill>
            <a:srgbClr val="77D4C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0" name="Google Shape;638;p25">
            <a:extLst>
              <a:ext uri="{FF2B5EF4-FFF2-40B4-BE49-F238E27FC236}">
                <a16:creationId xmlns:a16="http://schemas.microsoft.com/office/drawing/2014/main" id="{0804C444-9140-EBF1-3EA8-2E0403B1648D}"/>
              </a:ext>
            </a:extLst>
          </p:cNvPr>
          <p:cNvSpPr/>
          <p:nvPr userDrawn="1"/>
        </p:nvSpPr>
        <p:spPr>
          <a:xfrm rot="3740636" flipH="1">
            <a:off x="748234" y="8648359"/>
            <a:ext cx="115767" cy="150874"/>
          </a:xfrm>
          <a:custGeom>
            <a:avLst/>
            <a:gdLst/>
            <a:ahLst/>
            <a:cxnLst/>
            <a:rect l="l" t="t" r="r" b="b"/>
            <a:pathLst>
              <a:path w="980" h="1247" extrusionOk="0">
                <a:moveTo>
                  <a:pt x="543" y="1"/>
                </a:moveTo>
                <a:cubicBezTo>
                  <a:pt x="216" y="1"/>
                  <a:pt x="55" y="205"/>
                  <a:pt x="0" y="533"/>
                </a:cubicBezTo>
                <a:cubicBezTo>
                  <a:pt x="83" y="809"/>
                  <a:pt x="60" y="1157"/>
                  <a:pt x="446" y="1243"/>
                </a:cubicBezTo>
                <a:cubicBezTo>
                  <a:pt x="455" y="1245"/>
                  <a:pt x="465" y="1246"/>
                  <a:pt x="474" y="1246"/>
                </a:cubicBezTo>
                <a:cubicBezTo>
                  <a:pt x="683" y="1246"/>
                  <a:pt x="980" y="776"/>
                  <a:pt x="977" y="443"/>
                </a:cubicBezTo>
                <a:cubicBezTo>
                  <a:pt x="977" y="180"/>
                  <a:pt x="844" y="15"/>
                  <a:pt x="575" y="1"/>
                </a:cubicBezTo>
                <a:cubicBezTo>
                  <a:pt x="564" y="1"/>
                  <a:pt x="553" y="1"/>
                  <a:pt x="543" y="1"/>
                </a:cubicBezTo>
                <a:close/>
              </a:path>
            </a:pathLst>
          </a:custGeom>
          <a:solidFill>
            <a:srgbClr val="77D4C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" name="Google Shape;639;p25">
            <a:extLst>
              <a:ext uri="{FF2B5EF4-FFF2-40B4-BE49-F238E27FC236}">
                <a16:creationId xmlns:a16="http://schemas.microsoft.com/office/drawing/2014/main" id="{7F268A88-F0F2-D165-EE10-755B14CE6D9D}"/>
              </a:ext>
            </a:extLst>
          </p:cNvPr>
          <p:cNvSpPr/>
          <p:nvPr userDrawn="1"/>
        </p:nvSpPr>
        <p:spPr>
          <a:xfrm rot="3740636" flipH="1">
            <a:off x="389697" y="8903148"/>
            <a:ext cx="88360" cy="72715"/>
          </a:xfrm>
          <a:custGeom>
            <a:avLst/>
            <a:gdLst/>
            <a:ahLst/>
            <a:cxnLst/>
            <a:rect l="l" t="t" r="r" b="b"/>
            <a:pathLst>
              <a:path w="748" h="601" extrusionOk="0">
                <a:moveTo>
                  <a:pt x="305" y="0"/>
                </a:moveTo>
                <a:cubicBezTo>
                  <a:pt x="279" y="0"/>
                  <a:pt x="250" y="5"/>
                  <a:pt x="219" y="15"/>
                </a:cubicBezTo>
                <a:cubicBezTo>
                  <a:pt x="0" y="84"/>
                  <a:pt x="20" y="263"/>
                  <a:pt x="53" y="496"/>
                </a:cubicBezTo>
                <a:cubicBezTo>
                  <a:pt x="73" y="489"/>
                  <a:pt x="94" y="486"/>
                  <a:pt x="114" y="486"/>
                </a:cubicBezTo>
                <a:cubicBezTo>
                  <a:pt x="239" y="486"/>
                  <a:pt x="352" y="600"/>
                  <a:pt x="479" y="600"/>
                </a:cubicBezTo>
                <a:cubicBezTo>
                  <a:pt x="531" y="600"/>
                  <a:pt x="586" y="581"/>
                  <a:pt x="644" y="526"/>
                </a:cubicBezTo>
                <a:cubicBezTo>
                  <a:pt x="747" y="430"/>
                  <a:pt x="647" y="320"/>
                  <a:pt x="591" y="231"/>
                </a:cubicBezTo>
                <a:cubicBezTo>
                  <a:pt x="519" y="117"/>
                  <a:pt x="440" y="0"/>
                  <a:pt x="305" y="0"/>
                </a:cubicBezTo>
                <a:close/>
              </a:path>
            </a:pathLst>
          </a:custGeom>
          <a:solidFill>
            <a:srgbClr val="77D4C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" name="Google Shape;640;p25">
            <a:extLst>
              <a:ext uri="{FF2B5EF4-FFF2-40B4-BE49-F238E27FC236}">
                <a16:creationId xmlns:a16="http://schemas.microsoft.com/office/drawing/2014/main" id="{E0024BA8-ED83-FEB8-53D8-F079DED928E2}"/>
              </a:ext>
            </a:extLst>
          </p:cNvPr>
          <p:cNvSpPr/>
          <p:nvPr userDrawn="1"/>
        </p:nvSpPr>
        <p:spPr>
          <a:xfrm rot="3740636" flipH="1">
            <a:off x="526671" y="8510925"/>
            <a:ext cx="59773" cy="80216"/>
          </a:xfrm>
          <a:custGeom>
            <a:avLst/>
            <a:gdLst/>
            <a:ahLst/>
            <a:cxnLst/>
            <a:rect l="l" t="t" r="r" b="b"/>
            <a:pathLst>
              <a:path w="506" h="663" extrusionOk="0">
                <a:moveTo>
                  <a:pt x="323" y="0"/>
                </a:moveTo>
                <a:cubicBezTo>
                  <a:pt x="283" y="0"/>
                  <a:pt x="241" y="13"/>
                  <a:pt x="207" y="41"/>
                </a:cubicBezTo>
                <a:cubicBezTo>
                  <a:pt x="1" y="197"/>
                  <a:pt x="4" y="403"/>
                  <a:pt x="124" y="662"/>
                </a:cubicBezTo>
                <a:cubicBezTo>
                  <a:pt x="416" y="549"/>
                  <a:pt x="505" y="353"/>
                  <a:pt x="472" y="124"/>
                </a:cubicBezTo>
                <a:cubicBezTo>
                  <a:pt x="462" y="43"/>
                  <a:pt x="395" y="0"/>
                  <a:pt x="323" y="0"/>
                </a:cubicBezTo>
                <a:close/>
              </a:path>
            </a:pathLst>
          </a:custGeom>
          <a:solidFill>
            <a:srgbClr val="77D4C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" name="Google Shape;648;p25">
            <a:extLst>
              <a:ext uri="{FF2B5EF4-FFF2-40B4-BE49-F238E27FC236}">
                <a16:creationId xmlns:a16="http://schemas.microsoft.com/office/drawing/2014/main" id="{4C01826D-D571-0CB2-F622-40A19543C095}"/>
              </a:ext>
            </a:extLst>
          </p:cNvPr>
          <p:cNvSpPr/>
          <p:nvPr userDrawn="1"/>
        </p:nvSpPr>
        <p:spPr>
          <a:xfrm rot="900000">
            <a:off x="511341" y="4898753"/>
            <a:ext cx="2387421" cy="2730656"/>
          </a:xfrm>
          <a:custGeom>
            <a:avLst/>
            <a:gdLst/>
            <a:ahLst/>
            <a:cxnLst/>
            <a:rect l="l" t="t" r="r" b="b"/>
            <a:pathLst>
              <a:path w="8381" h="9262" extrusionOk="0">
                <a:moveTo>
                  <a:pt x="4431" y="0"/>
                </a:moveTo>
                <a:cubicBezTo>
                  <a:pt x="4060" y="0"/>
                  <a:pt x="3680" y="67"/>
                  <a:pt x="3302" y="203"/>
                </a:cubicBezTo>
                <a:cubicBezTo>
                  <a:pt x="2213" y="598"/>
                  <a:pt x="1645" y="1452"/>
                  <a:pt x="1256" y="2468"/>
                </a:cubicBezTo>
                <a:cubicBezTo>
                  <a:pt x="1113" y="2843"/>
                  <a:pt x="941" y="3195"/>
                  <a:pt x="705" y="3520"/>
                </a:cubicBezTo>
                <a:cubicBezTo>
                  <a:pt x="151" y="4285"/>
                  <a:pt x="1" y="5128"/>
                  <a:pt x="214" y="6044"/>
                </a:cubicBezTo>
                <a:cubicBezTo>
                  <a:pt x="609" y="7752"/>
                  <a:pt x="2004" y="8960"/>
                  <a:pt x="3857" y="9219"/>
                </a:cubicBezTo>
                <a:cubicBezTo>
                  <a:pt x="4055" y="9247"/>
                  <a:pt x="4251" y="9262"/>
                  <a:pt x="4443" y="9262"/>
                </a:cubicBezTo>
                <a:cubicBezTo>
                  <a:pt x="5009" y="9262"/>
                  <a:pt x="5547" y="9133"/>
                  <a:pt x="6065" y="8831"/>
                </a:cubicBezTo>
                <a:cubicBezTo>
                  <a:pt x="7675" y="7897"/>
                  <a:pt x="8360" y="6466"/>
                  <a:pt x="8363" y="4909"/>
                </a:cubicBezTo>
                <a:cubicBezTo>
                  <a:pt x="8380" y="3919"/>
                  <a:pt x="8253" y="3218"/>
                  <a:pt x="7825" y="2600"/>
                </a:cubicBezTo>
                <a:cubicBezTo>
                  <a:pt x="7507" y="2145"/>
                  <a:pt x="7191" y="1691"/>
                  <a:pt x="6859" y="1245"/>
                </a:cubicBezTo>
                <a:cubicBezTo>
                  <a:pt x="6249" y="430"/>
                  <a:pt x="5372" y="0"/>
                  <a:pt x="4431" y="0"/>
                </a:cubicBezTo>
                <a:close/>
              </a:path>
            </a:pathLst>
          </a:custGeom>
          <a:solidFill>
            <a:srgbClr val="7CCCC0"/>
          </a:solidFill>
          <a:ln>
            <a:solidFill>
              <a:srgbClr val="7CCCC0"/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" name="Google Shape;648;p25">
            <a:extLst>
              <a:ext uri="{FF2B5EF4-FFF2-40B4-BE49-F238E27FC236}">
                <a16:creationId xmlns:a16="http://schemas.microsoft.com/office/drawing/2014/main" id="{54BCA155-B828-8EDD-C920-9FE2C3E6B236}"/>
              </a:ext>
            </a:extLst>
          </p:cNvPr>
          <p:cNvSpPr/>
          <p:nvPr userDrawn="1"/>
        </p:nvSpPr>
        <p:spPr>
          <a:xfrm rot="900000">
            <a:off x="4736981" y="7796707"/>
            <a:ext cx="2387421" cy="2730656"/>
          </a:xfrm>
          <a:custGeom>
            <a:avLst/>
            <a:gdLst/>
            <a:ahLst/>
            <a:cxnLst/>
            <a:rect l="l" t="t" r="r" b="b"/>
            <a:pathLst>
              <a:path w="8381" h="9262" extrusionOk="0">
                <a:moveTo>
                  <a:pt x="4431" y="0"/>
                </a:moveTo>
                <a:cubicBezTo>
                  <a:pt x="4060" y="0"/>
                  <a:pt x="3680" y="67"/>
                  <a:pt x="3302" y="203"/>
                </a:cubicBezTo>
                <a:cubicBezTo>
                  <a:pt x="2213" y="598"/>
                  <a:pt x="1645" y="1452"/>
                  <a:pt x="1256" y="2468"/>
                </a:cubicBezTo>
                <a:cubicBezTo>
                  <a:pt x="1113" y="2843"/>
                  <a:pt x="941" y="3195"/>
                  <a:pt x="705" y="3520"/>
                </a:cubicBezTo>
                <a:cubicBezTo>
                  <a:pt x="151" y="4285"/>
                  <a:pt x="1" y="5128"/>
                  <a:pt x="214" y="6044"/>
                </a:cubicBezTo>
                <a:cubicBezTo>
                  <a:pt x="609" y="7752"/>
                  <a:pt x="2004" y="8960"/>
                  <a:pt x="3857" y="9219"/>
                </a:cubicBezTo>
                <a:cubicBezTo>
                  <a:pt x="4055" y="9247"/>
                  <a:pt x="4251" y="9262"/>
                  <a:pt x="4443" y="9262"/>
                </a:cubicBezTo>
                <a:cubicBezTo>
                  <a:pt x="5009" y="9262"/>
                  <a:pt x="5547" y="9133"/>
                  <a:pt x="6065" y="8831"/>
                </a:cubicBezTo>
                <a:cubicBezTo>
                  <a:pt x="7675" y="7897"/>
                  <a:pt x="8360" y="6466"/>
                  <a:pt x="8363" y="4909"/>
                </a:cubicBezTo>
                <a:cubicBezTo>
                  <a:pt x="8380" y="3919"/>
                  <a:pt x="8253" y="3218"/>
                  <a:pt x="7825" y="2600"/>
                </a:cubicBezTo>
                <a:cubicBezTo>
                  <a:pt x="7507" y="2145"/>
                  <a:pt x="7191" y="1691"/>
                  <a:pt x="6859" y="1245"/>
                </a:cubicBezTo>
                <a:cubicBezTo>
                  <a:pt x="6249" y="430"/>
                  <a:pt x="5372" y="0"/>
                  <a:pt x="4431" y="0"/>
                </a:cubicBezTo>
                <a:close/>
              </a:path>
            </a:pathLst>
          </a:custGeom>
          <a:solidFill>
            <a:srgbClr val="7CCCC0"/>
          </a:solidFill>
          <a:ln>
            <a:solidFill>
              <a:srgbClr val="7CCCC0"/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" name="Google Shape;648;p25">
            <a:extLst>
              <a:ext uri="{FF2B5EF4-FFF2-40B4-BE49-F238E27FC236}">
                <a16:creationId xmlns:a16="http://schemas.microsoft.com/office/drawing/2014/main" id="{4500D896-5110-4B0D-D529-737523900D09}"/>
              </a:ext>
            </a:extLst>
          </p:cNvPr>
          <p:cNvSpPr/>
          <p:nvPr userDrawn="1"/>
        </p:nvSpPr>
        <p:spPr>
          <a:xfrm rot="900000">
            <a:off x="4923957" y="1973372"/>
            <a:ext cx="2387421" cy="2730656"/>
          </a:xfrm>
          <a:custGeom>
            <a:avLst/>
            <a:gdLst/>
            <a:ahLst/>
            <a:cxnLst/>
            <a:rect l="l" t="t" r="r" b="b"/>
            <a:pathLst>
              <a:path w="8381" h="9262" extrusionOk="0">
                <a:moveTo>
                  <a:pt x="4431" y="0"/>
                </a:moveTo>
                <a:cubicBezTo>
                  <a:pt x="4060" y="0"/>
                  <a:pt x="3680" y="67"/>
                  <a:pt x="3302" y="203"/>
                </a:cubicBezTo>
                <a:cubicBezTo>
                  <a:pt x="2213" y="598"/>
                  <a:pt x="1645" y="1452"/>
                  <a:pt x="1256" y="2468"/>
                </a:cubicBezTo>
                <a:cubicBezTo>
                  <a:pt x="1113" y="2843"/>
                  <a:pt x="941" y="3195"/>
                  <a:pt x="705" y="3520"/>
                </a:cubicBezTo>
                <a:cubicBezTo>
                  <a:pt x="151" y="4285"/>
                  <a:pt x="1" y="5128"/>
                  <a:pt x="214" y="6044"/>
                </a:cubicBezTo>
                <a:cubicBezTo>
                  <a:pt x="609" y="7752"/>
                  <a:pt x="2004" y="8960"/>
                  <a:pt x="3857" y="9219"/>
                </a:cubicBezTo>
                <a:cubicBezTo>
                  <a:pt x="4055" y="9247"/>
                  <a:pt x="4251" y="9262"/>
                  <a:pt x="4443" y="9262"/>
                </a:cubicBezTo>
                <a:cubicBezTo>
                  <a:pt x="5009" y="9262"/>
                  <a:pt x="5547" y="9133"/>
                  <a:pt x="6065" y="8831"/>
                </a:cubicBezTo>
                <a:cubicBezTo>
                  <a:pt x="7675" y="7897"/>
                  <a:pt x="8360" y="6466"/>
                  <a:pt x="8363" y="4909"/>
                </a:cubicBezTo>
                <a:cubicBezTo>
                  <a:pt x="8380" y="3919"/>
                  <a:pt x="8253" y="3218"/>
                  <a:pt x="7825" y="2600"/>
                </a:cubicBezTo>
                <a:cubicBezTo>
                  <a:pt x="7507" y="2145"/>
                  <a:pt x="7191" y="1691"/>
                  <a:pt x="6859" y="1245"/>
                </a:cubicBezTo>
                <a:cubicBezTo>
                  <a:pt x="6249" y="430"/>
                  <a:pt x="5372" y="0"/>
                  <a:pt x="4431" y="0"/>
                </a:cubicBezTo>
                <a:close/>
              </a:path>
            </a:pathLst>
          </a:custGeom>
          <a:solidFill>
            <a:srgbClr val="7CCCC0"/>
          </a:solidFill>
          <a:ln>
            <a:solidFill>
              <a:srgbClr val="7CCCC0"/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" name="Espace réservé du texte 9">
            <a:extLst>
              <a:ext uri="{FF2B5EF4-FFF2-40B4-BE49-F238E27FC236}">
                <a16:creationId xmlns:a16="http://schemas.microsoft.com/office/drawing/2014/main" id="{D281F127-1CB6-D5A8-8E7D-1C7B05BA747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285461" y="3087412"/>
            <a:ext cx="3048000" cy="8890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>
                <a:solidFill>
                  <a:schemeClr val="bg1"/>
                </a:solidFill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/>
              <a:t>Entrée</a:t>
            </a:r>
          </a:p>
        </p:txBody>
      </p:sp>
      <p:sp>
        <p:nvSpPr>
          <p:cNvPr id="13" name="Espace réservé du texte 9">
            <a:extLst>
              <a:ext uri="{FF2B5EF4-FFF2-40B4-BE49-F238E27FC236}">
                <a16:creationId xmlns:a16="http://schemas.microsoft.com/office/drawing/2014/main" id="{468D96C6-717C-AA9B-C34C-D7941891F17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486754" y="5956507"/>
            <a:ext cx="3048000" cy="8890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>
                <a:solidFill>
                  <a:schemeClr val="bg1"/>
                </a:solidFill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/>
              <a:t>Plat</a:t>
            </a:r>
          </a:p>
        </p:txBody>
      </p:sp>
      <p:sp>
        <p:nvSpPr>
          <p:cNvPr id="14" name="Espace réservé du texte 9">
            <a:extLst>
              <a:ext uri="{FF2B5EF4-FFF2-40B4-BE49-F238E27FC236}">
                <a16:creationId xmlns:a16="http://schemas.microsoft.com/office/drawing/2014/main" id="{EAD08DC9-567E-770C-06E5-CE938B49C263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60998" y="8696632"/>
            <a:ext cx="3048000" cy="1203501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>
                <a:solidFill>
                  <a:schemeClr val="bg1"/>
                </a:solidFill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/>
              <a:t>Dessert</a:t>
            </a:r>
          </a:p>
        </p:txBody>
      </p:sp>
      <p:sp>
        <p:nvSpPr>
          <p:cNvPr id="16" name="Espace réservé pour une image  15">
            <a:extLst>
              <a:ext uri="{FF2B5EF4-FFF2-40B4-BE49-F238E27FC236}">
                <a16:creationId xmlns:a16="http://schemas.microsoft.com/office/drawing/2014/main" id="{5D87C2A6-171D-92B5-29F3-B46F95F2BEF1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010754" y="2427503"/>
            <a:ext cx="2208817" cy="2208817"/>
          </a:xfrm>
          <a:prstGeom prst="ellipse">
            <a:avLst/>
          </a:prstGeom>
        </p:spPr>
        <p:txBody>
          <a:bodyPr/>
          <a:lstStyle>
            <a:lvl1pPr marL="0" indent="0" algn="ctr">
              <a:buNone/>
              <a:defRPr/>
            </a:lvl1pPr>
          </a:lstStyle>
          <a:p>
            <a:endParaRPr lang="fr-FR"/>
          </a:p>
        </p:txBody>
      </p:sp>
      <p:sp>
        <p:nvSpPr>
          <p:cNvPr id="18" name="Espace réservé pour une image  15">
            <a:extLst>
              <a:ext uri="{FF2B5EF4-FFF2-40B4-BE49-F238E27FC236}">
                <a16:creationId xmlns:a16="http://schemas.microsoft.com/office/drawing/2014/main" id="{861CE734-0742-3EB1-61EA-9D0D3D650C3D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826285" y="8264310"/>
            <a:ext cx="2208817" cy="2208817"/>
          </a:xfrm>
          <a:prstGeom prst="ellipse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endParaRPr lang="fr-FR"/>
          </a:p>
        </p:txBody>
      </p:sp>
      <p:sp>
        <p:nvSpPr>
          <p:cNvPr id="19" name="Espace réservé pour une image  15">
            <a:extLst>
              <a:ext uri="{FF2B5EF4-FFF2-40B4-BE49-F238E27FC236}">
                <a16:creationId xmlns:a16="http://schemas.microsoft.com/office/drawing/2014/main" id="{7F6EFB8A-47AC-9153-84E0-D42AA1479850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00644" y="5296598"/>
            <a:ext cx="2208817" cy="2208817"/>
          </a:xfrm>
          <a:prstGeom prst="ellipse">
            <a:avLst/>
          </a:prstGeom>
        </p:spPr>
        <p:txBody>
          <a:bodyPr/>
          <a:lstStyle>
            <a:lvl1pPr marL="0" indent="0" algn="ctr">
              <a:buNone/>
              <a:defRPr/>
            </a:lvl1pPr>
          </a:lstStyle>
          <a:p>
            <a:endParaRPr lang="fr-FR"/>
          </a:p>
        </p:txBody>
      </p:sp>
      <p:sp>
        <p:nvSpPr>
          <p:cNvPr id="54" name="Espace réservé du texte 7">
            <a:extLst>
              <a:ext uri="{FF2B5EF4-FFF2-40B4-BE49-F238E27FC236}">
                <a16:creationId xmlns:a16="http://schemas.microsoft.com/office/drawing/2014/main" id="{D3B25AE2-110F-ECBF-F6A8-28222E78CCD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483963" y="1522500"/>
            <a:ext cx="2559828" cy="42234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latin typeface="The Bold Font" pitchFamily="2" charset="0"/>
              </a:defRPr>
            </a:lvl1pPr>
          </a:lstStyle>
          <a:p>
            <a:pPr lvl="0"/>
            <a:r>
              <a:rPr lang="fr-FR"/>
              <a:t>Jours xx mois</a:t>
            </a:r>
          </a:p>
        </p:txBody>
      </p:sp>
      <p:sp>
        <p:nvSpPr>
          <p:cNvPr id="55" name="ZoneTexte 54">
            <a:extLst>
              <a:ext uri="{FF2B5EF4-FFF2-40B4-BE49-F238E27FC236}">
                <a16:creationId xmlns:a16="http://schemas.microsoft.com/office/drawing/2014/main" id="{6DD81884-F80B-63B1-A1B5-9D0CED704BE1}"/>
              </a:ext>
            </a:extLst>
          </p:cNvPr>
          <p:cNvSpPr txBox="1"/>
          <p:nvPr userDrawn="1"/>
        </p:nvSpPr>
        <p:spPr>
          <a:xfrm>
            <a:off x="2450243" y="1103204"/>
            <a:ext cx="2641420" cy="4129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0" indent="0" algn="ctr" defTabSz="755934" rtl="0" eaLnBrk="1" latinLnBrk="0" hangingPunct="1">
              <a:lnSpc>
                <a:spcPct val="90000"/>
              </a:lnSpc>
              <a:spcBef>
                <a:spcPts val="827"/>
              </a:spcBef>
              <a:buFont typeface="Arial" panose="020B0604020202020204" pitchFamily="34" charset="0"/>
              <a:buNone/>
            </a:pPr>
            <a:r>
              <a:rPr lang="fr-FR" sz="2315" kern="1200">
                <a:solidFill>
                  <a:schemeClr val="tx1"/>
                </a:solidFill>
                <a:latin typeface="The Bold Font" pitchFamily="2" charset="0"/>
                <a:ea typeface="+mn-ea"/>
                <a:cs typeface="+mn-cs"/>
              </a:rPr>
              <a:t>Menu du jour</a:t>
            </a:r>
          </a:p>
        </p:txBody>
      </p:sp>
      <p:pic>
        <p:nvPicPr>
          <p:cNvPr id="56" name="Image 55">
            <a:extLst>
              <a:ext uri="{FF2B5EF4-FFF2-40B4-BE49-F238E27FC236}">
                <a16:creationId xmlns:a16="http://schemas.microsoft.com/office/drawing/2014/main" id="{C09D0B23-1C48-46FC-2CF3-9A69C75CCD6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4520" y="405596"/>
            <a:ext cx="1070413" cy="8296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661674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undi au vendred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1583;p20">
            <a:extLst>
              <a:ext uri="{FF2B5EF4-FFF2-40B4-BE49-F238E27FC236}">
                <a16:creationId xmlns:a16="http://schemas.microsoft.com/office/drawing/2014/main" id="{6A8B4664-66E8-A7E4-E506-E642958C7623}"/>
              </a:ext>
            </a:extLst>
          </p:cNvPr>
          <p:cNvSpPr/>
          <p:nvPr userDrawn="1"/>
        </p:nvSpPr>
        <p:spPr>
          <a:xfrm rot="151618">
            <a:off x="6684570" y="6384852"/>
            <a:ext cx="3524750" cy="3861024"/>
          </a:xfrm>
          <a:custGeom>
            <a:avLst/>
            <a:gdLst/>
            <a:ahLst/>
            <a:cxnLst/>
            <a:rect l="l" t="t" r="r" b="b"/>
            <a:pathLst>
              <a:path w="27022" h="29600" extrusionOk="0">
                <a:moveTo>
                  <a:pt x="13793" y="1"/>
                </a:moveTo>
                <a:cubicBezTo>
                  <a:pt x="13128" y="1"/>
                  <a:pt x="12460" y="35"/>
                  <a:pt x="11800" y="88"/>
                </a:cubicBezTo>
                <a:cubicBezTo>
                  <a:pt x="9069" y="311"/>
                  <a:pt x="6338" y="867"/>
                  <a:pt x="3880" y="2078"/>
                </a:cubicBezTo>
                <a:cubicBezTo>
                  <a:pt x="3793" y="2115"/>
                  <a:pt x="3707" y="2164"/>
                  <a:pt x="3620" y="2201"/>
                </a:cubicBezTo>
                <a:cubicBezTo>
                  <a:pt x="2100" y="3017"/>
                  <a:pt x="853" y="4302"/>
                  <a:pt x="395" y="6007"/>
                </a:cubicBezTo>
                <a:cubicBezTo>
                  <a:pt x="0" y="7514"/>
                  <a:pt x="284" y="9195"/>
                  <a:pt x="1137" y="10492"/>
                </a:cubicBezTo>
                <a:cubicBezTo>
                  <a:pt x="2335" y="12296"/>
                  <a:pt x="4572" y="13445"/>
                  <a:pt x="5066" y="15545"/>
                </a:cubicBezTo>
                <a:cubicBezTo>
                  <a:pt x="5436" y="17102"/>
                  <a:pt x="4707" y="18684"/>
                  <a:pt x="4497" y="20277"/>
                </a:cubicBezTo>
                <a:cubicBezTo>
                  <a:pt x="4114" y="23132"/>
                  <a:pt x="5523" y="26109"/>
                  <a:pt x="7846" y="27814"/>
                </a:cubicBezTo>
                <a:cubicBezTo>
                  <a:pt x="9477" y="29012"/>
                  <a:pt x="11505" y="29600"/>
                  <a:pt x="13535" y="29600"/>
                </a:cubicBezTo>
                <a:cubicBezTo>
                  <a:pt x="14395" y="29600"/>
                  <a:pt x="15256" y="29494"/>
                  <a:pt x="16087" y="29285"/>
                </a:cubicBezTo>
                <a:cubicBezTo>
                  <a:pt x="18892" y="28580"/>
                  <a:pt x="21350" y="26764"/>
                  <a:pt x="23055" y="24454"/>
                </a:cubicBezTo>
                <a:cubicBezTo>
                  <a:pt x="26824" y="19338"/>
                  <a:pt x="27022" y="12444"/>
                  <a:pt x="24390" y="6773"/>
                </a:cubicBezTo>
                <a:cubicBezTo>
                  <a:pt x="23191" y="4203"/>
                  <a:pt x="21190" y="1917"/>
                  <a:pt x="18570" y="830"/>
                </a:cubicBezTo>
                <a:cubicBezTo>
                  <a:pt x="17060" y="206"/>
                  <a:pt x="15430" y="1"/>
                  <a:pt x="13793" y="1"/>
                </a:cubicBezTo>
                <a:close/>
              </a:path>
            </a:pathLst>
          </a:custGeom>
          <a:solidFill>
            <a:srgbClr val="ED7D3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1584;p20">
            <a:extLst>
              <a:ext uri="{FF2B5EF4-FFF2-40B4-BE49-F238E27FC236}">
                <a16:creationId xmlns:a16="http://schemas.microsoft.com/office/drawing/2014/main" id="{3A1B0DD4-74E3-E373-1368-1A735BE15EF8}"/>
              </a:ext>
            </a:extLst>
          </p:cNvPr>
          <p:cNvSpPr/>
          <p:nvPr userDrawn="1"/>
        </p:nvSpPr>
        <p:spPr>
          <a:xfrm rot="1702181">
            <a:off x="-1200775" y="9473186"/>
            <a:ext cx="2474759" cy="2056402"/>
          </a:xfrm>
          <a:custGeom>
            <a:avLst/>
            <a:gdLst/>
            <a:ahLst/>
            <a:cxnLst/>
            <a:rect l="l" t="t" r="r" b="b"/>
            <a:pathLst>
              <a:path w="29654" h="24641" extrusionOk="0">
                <a:moveTo>
                  <a:pt x="10225" y="0"/>
                </a:moveTo>
                <a:cubicBezTo>
                  <a:pt x="9198" y="0"/>
                  <a:pt x="8171" y="249"/>
                  <a:pt x="7256" y="715"/>
                </a:cubicBezTo>
                <a:lnTo>
                  <a:pt x="7256" y="715"/>
                </a:lnTo>
                <a:lnTo>
                  <a:pt x="7413" y="602"/>
                </a:lnTo>
                <a:lnTo>
                  <a:pt x="7413" y="602"/>
                </a:lnTo>
                <a:cubicBezTo>
                  <a:pt x="4596" y="1331"/>
                  <a:pt x="2385" y="3666"/>
                  <a:pt x="1273" y="6359"/>
                </a:cubicBezTo>
                <a:cubicBezTo>
                  <a:pt x="148" y="9041"/>
                  <a:pt x="0" y="12043"/>
                  <a:pt x="223" y="14947"/>
                </a:cubicBezTo>
                <a:cubicBezTo>
                  <a:pt x="420" y="17517"/>
                  <a:pt x="1001" y="20272"/>
                  <a:pt x="2953" y="21952"/>
                </a:cubicBezTo>
                <a:cubicBezTo>
                  <a:pt x="3966" y="22829"/>
                  <a:pt x="5251" y="23324"/>
                  <a:pt x="6549" y="23694"/>
                </a:cubicBezTo>
                <a:cubicBezTo>
                  <a:pt x="8751" y="24329"/>
                  <a:pt x="11040" y="24641"/>
                  <a:pt x="13329" y="24641"/>
                </a:cubicBezTo>
                <a:cubicBezTo>
                  <a:pt x="17462" y="24641"/>
                  <a:pt x="21597" y="23623"/>
                  <a:pt x="25230" y="21643"/>
                </a:cubicBezTo>
                <a:cubicBezTo>
                  <a:pt x="26960" y="20704"/>
                  <a:pt x="28690" y="19407"/>
                  <a:pt x="29184" y="17504"/>
                </a:cubicBezTo>
                <a:cubicBezTo>
                  <a:pt x="29653" y="15774"/>
                  <a:pt x="28937" y="13884"/>
                  <a:pt x="27701" y="12587"/>
                </a:cubicBezTo>
                <a:cubicBezTo>
                  <a:pt x="26478" y="11289"/>
                  <a:pt x="24785" y="10511"/>
                  <a:pt x="23068" y="10004"/>
                </a:cubicBezTo>
                <a:cubicBezTo>
                  <a:pt x="20770" y="9337"/>
                  <a:pt x="18039" y="8855"/>
                  <a:pt x="16952" y="6718"/>
                </a:cubicBezTo>
                <a:cubicBezTo>
                  <a:pt x="16581" y="5989"/>
                  <a:pt x="16482" y="5149"/>
                  <a:pt x="16223" y="4370"/>
                </a:cubicBezTo>
                <a:cubicBezTo>
                  <a:pt x="15543" y="2319"/>
                  <a:pt x="13764" y="676"/>
                  <a:pt x="11664" y="169"/>
                </a:cubicBezTo>
                <a:cubicBezTo>
                  <a:pt x="11192" y="56"/>
                  <a:pt x="10709" y="0"/>
                  <a:pt x="10225" y="0"/>
                </a:cubicBezTo>
                <a:close/>
              </a:path>
            </a:pathLst>
          </a:custGeom>
          <a:solidFill>
            <a:srgbClr val="ED7D31">
              <a:alpha val="50196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61" name="Google Shape;1836;p20">
            <a:extLst>
              <a:ext uri="{FF2B5EF4-FFF2-40B4-BE49-F238E27FC236}">
                <a16:creationId xmlns:a16="http://schemas.microsoft.com/office/drawing/2014/main" id="{0BD5CFAA-7452-69E9-5392-8F4781A60E2F}"/>
              </a:ext>
            </a:extLst>
          </p:cNvPr>
          <p:cNvGrpSpPr/>
          <p:nvPr userDrawn="1"/>
        </p:nvGrpSpPr>
        <p:grpSpPr>
          <a:xfrm rot="3484247">
            <a:off x="-532030" y="10095209"/>
            <a:ext cx="1260106" cy="829715"/>
            <a:chOff x="-275187" y="9132000"/>
            <a:chExt cx="1835790" cy="1208773"/>
          </a:xfrm>
          <a:solidFill>
            <a:srgbClr val="0076BE"/>
          </a:solidFill>
        </p:grpSpPr>
        <p:sp>
          <p:nvSpPr>
            <p:cNvPr id="62" name="Google Shape;1837;p20">
              <a:extLst>
                <a:ext uri="{FF2B5EF4-FFF2-40B4-BE49-F238E27FC236}">
                  <a16:creationId xmlns:a16="http://schemas.microsoft.com/office/drawing/2014/main" id="{135CB95B-0560-37A5-1DC3-9D6C8B983ACE}"/>
                </a:ext>
              </a:extLst>
            </p:cNvPr>
            <p:cNvSpPr/>
            <p:nvPr/>
          </p:nvSpPr>
          <p:spPr>
            <a:xfrm>
              <a:off x="-275187" y="9483140"/>
              <a:ext cx="298186" cy="203356"/>
            </a:xfrm>
            <a:custGeom>
              <a:avLst/>
              <a:gdLst/>
              <a:ahLst/>
              <a:cxnLst/>
              <a:rect l="l" t="t" r="r" b="b"/>
              <a:pathLst>
                <a:path w="2286" h="1559" extrusionOk="0">
                  <a:moveTo>
                    <a:pt x="1913" y="0"/>
                  </a:moveTo>
                  <a:cubicBezTo>
                    <a:pt x="1668" y="0"/>
                    <a:pt x="1279" y="153"/>
                    <a:pt x="890" y="421"/>
                  </a:cubicBezTo>
                  <a:cubicBezTo>
                    <a:pt x="334" y="804"/>
                    <a:pt x="0" y="1274"/>
                    <a:pt x="136" y="1471"/>
                  </a:cubicBezTo>
                  <a:cubicBezTo>
                    <a:pt x="177" y="1531"/>
                    <a:pt x="256" y="1559"/>
                    <a:pt x="361" y="1559"/>
                  </a:cubicBezTo>
                  <a:cubicBezTo>
                    <a:pt x="606" y="1559"/>
                    <a:pt x="995" y="1406"/>
                    <a:pt x="1384" y="1138"/>
                  </a:cubicBezTo>
                  <a:cubicBezTo>
                    <a:pt x="1940" y="755"/>
                    <a:pt x="2286" y="285"/>
                    <a:pt x="2138" y="88"/>
                  </a:cubicBezTo>
                  <a:cubicBezTo>
                    <a:pt x="2097" y="28"/>
                    <a:pt x="2018" y="0"/>
                    <a:pt x="191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" name="Google Shape;1838;p20">
              <a:extLst>
                <a:ext uri="{FF2B5EF4-FFF2-40B4-BE49-F238E27FC236}">
                  <a16:creationId xmlns:a16="http://schemas.microsoft.com/office/drawing/2014/main" id="{A60463CA-228B-78BF-5479-71DD536063A2}"/>
                </a:ext>
              </a:extLst>
            </p:cNvPr>
            <p:cNvSpPr/>
            <p:nvPr/>
          </p:nvSpPr>
          <p:spPr>
            <a:xfrm>
              <a:off x="896408" y="9166175"/>
              <a:ext cx="298316" cy="204530"/>
            </a:xfrm>
            <a:custGeom>
              <a:avLst/>
              <a:gdLst/>
              <a:ahLst/>
              <a:cxnLst/>
              <a:rect l="l" t="t" r="r" b="b"/>
              <a:pathLst>
                <a:path w="2287" h="1568" extrusionOk="0">
                  <a:moveTo>
                    <a:pt x="1913" y="0"/>
                  </a:moveTo>
                  <a:cubicBezTo>
                    <a:pt x="1664" y="0"/>
                    <a:pt x="1274" y="153"/>
                    <a:pt x="890" y="417"/>
                  </a:cubicBezTo>
                  <a:cubicBezTo>
                    <a:pt x="334" y="800"/>
                    <a:pt x="1" y="1282"/>
                    <a:pt x="137" y="1480"/>
                  </a:cubicBezTo>
                  <a:cubicBezTo>
                    <a:pt x="177" y="1539"/>
                    <a:pt x="257" y="1567"/>
                    <a:pt x="364" y="1567"/>
                  </a:cubicBezTo>
                  <a:cubicBezTo>
                    <a:pt x="613" y="1567"/>
                    <a:pt x="1008" y="1414"/>
                    <a:pt x="1397" y="1146"/>
                  </a:cubicBezTo>
                  <a:cubicBezTo>
                    <a:pt x="1941" y="763"/>
                    <a:pt x="2286" y="294"/>
                    <a:pt x="2151" y="96"/>
                  </a:cubicBezTo>
                  <a:cubicBezTo>
                    <a:pt x="2108" y="31"/>
                    <a:pt x="2025" y="0"/>
                    <a:pt x="191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" name="Google Shape;1839;p20">
              <a:extLst>
                <a:ext uri="{FF2B5EF4-FFF2-40B4-BE49-F238E27FC236}">
                  <a16:creationId xmlns:a16="http://schemas.microsoft.com/office/drawing/2014/main" id="{4018D6FF-B15E-7C48-DD02-67A15E30EAA7}"/>
                </a:ext>
              </a:extLst>
            </p:cNvPr>
            <p:cNvSpPr/>
            <p:nvPr/>
          </p:nvSpPr>
          <p:spPr>
            <a:xfrm>
              <a:off x="-214011" y="10002023"/>
              <a:ext cx="298316" cy="203486"/>
            </a:xfrm>
            <a:custGeom>
              <a:avLst/>
              <a:gdLst/>
              <a:ahLst/>
              <a:cxnLst/>
              <a:rect l="l" t="t" r="r" b="b"/>
              <a:pathLst>
                <a:path w="2287" h="1560" extrusionOk="0">
                  <a:moveTo>
                    <a:pt x="1914" y="1"/>
                  </a:moveTo>
                  <a:cubicBezTo>
                    <a:pt x="1669" y="1"/>
                    <a:pt x="1279" y="154"/>
                    <a:pt x="890" y="422"/>
                  </a:cubicBezTo>
                  <a:cubicBezTo>
                    <a:pt x="334" y="805"/>
                    <a:pt x="1" y="1274"/>
                    <a:pt x="137" y="1472"/>
                  </a:cubicBezTo>
                  <a:cubicBezTo>
                    <a:pt x="177" y="1531"/>
                    <a:pt x="256" y="1559"/>
                    <a:pt x="361" y="1559"/>
                  </a:cubicBezTo>
                  <a:cubicBezTo>
                    <a:pt x="606" y="1559"/>
                    <a:pt x="995" y="1406"/>
                    <a:pt x="1385" y="1138"/>
                  </a:cubicBezTo>
                  <a:cubicBezTo>
                    <a:pt x="1941" y="755"/>
                    <a:pt x="2287" y="286"/>
                    <a:pt x="2138" y="88"/>
                  </a:cubicBezTo>
                  <a:cubicBezTo>
                    <a:pt x="2097" y="29"/>
                    <a:pt x="2019" y="1"/>
                    <a:pt x="1914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1840;p20">
              <a:extLst>
                <a:ext uri="{FF2B5EF4-FFF2-40B4-BE49-F238E27FC236}">
                  <a16:creationId xmlns:a16="http://schemas.microsoft.com/office/drawing/2014/main" id="{B787F976-50C7-4FEB-DE18-CDCE60F8A112}"/>
                </a:ext>
              </a:extLst>
            </p:cNvPr>
            <p:cNvSpPr/>
            <p:nvPr/>
          </p:nvSpPr>
          <p:spPr>
            <a:xfrm>
              <a:off x="545138" y="9483140"/>
              <a:ext cx="298186" cy="203356"/>
            </a:xfrm>
            <a:custGeom>
              <a:avLst/>
              <a:gdLst/>
              <a:ahLst/>
              <a:cxnLst/>
              <a:rect l="l" t="t" r="r" b="b"/>
              <a:pathLst>
                <a:path w="2286" h="1559" extrusionOk="0">
                  <a:moveTo>
                    <a:pt x="1923" y="0"/>
                  </a:moveTo>
                  <a:cubicBezTo>
                    <a:pt x="1674" y="0"/>
                    <a:pt x="1279" y="153"/>
                    <a:pt x="890" y="421"/>
                  </a:cubicBezTo>
                  <a:cubicBezTo>
                    <a:pt x="334" y="804"/>
                    <a:pt x="0" y="1274"/>
                    <a:pt x="136" y="1471"/>
                  </a:cubicBezTo>
                  <a:cubicBezTo>
                    <a:pt x="177" y="1531"/>
                    <a:pt x="257" y="1559"/>
                    <a:pt x="363" y="1559"/>
                  </a:cubicBezTo>
                  <a:cubicBezTo>
                    <a:pt x="612" y="1559"/>
                    <a:pt x="1007" y="1406"/>
                    <a:pt x="1396" y="1138"/>
                  </a:cubicBezTo>
                  <a:cubicBezTo>
                    <a:pt x="1952" y="755"/>
                    <a:pt x="2286" y="285"/>
                    <a:pt x="2150" y="88"/>
                  </a:cubicBezTo>
                  <a:cubicBezTo>
                    <a:pt x="2109" y="28"/>
                    <a:pt x="2029" y="0"/>
                    <a:pt x="192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" name="Google Shape;1841;p20">
              <a:extLst>
                <a:ext uri="{FF2B5EF4-FFF2-40B4-BE49-F238E27FC236}">
                  <a16:creationId xmlns:a16="http://schemas.microsoft.com/office/drawing/2014/main" id="{A22F8506-B6AC-9286-A707-9032EA9E3BEA}"/>
                </a:ext>
              </a:extLst>
            </p:cNvPr>
            <p:cNvSpPr/>
            <p:nvPr/>
          </p:nvSpPr>
          <p:spPr>
            <a:xfrm>
              <a:off x="482267" y="9823192"/>
              <a:ext cx="298316" cy="203356"/>
            </a:xfrm>
            <a:custGeom>
              <a:avLst/>
              <a:gdLst/>
              <a:ahLst/>
              <a:cxnLst/>
              <a:rect l="l" t="t" r="r" b="b"/>
              <a:pathLst>
                <a:path w="2287" h="1559" extrusionOk="0">
                  <a:moveTo>
                    <a:pt x="1926" y="0"/>
                  </a:moveTo>
                  <a:cubicBezTo>
                    <a:pt x="1680" y="0"/>
                    <a:pt x="1291" y="153"/>
                    <a:pt x="902" y="421"/>
                  </a:cubicBezTo>
                  <a:cubicBezTo>
                    <a:pt x="346" y="804"/>
                    <a:pt x="0" y="1274"/>
                    <a:pt x="136" y="1471"/>
                  </a:cubicBezTo>
                  <a:cubicBezTo>
                    <a:pt x="181" y="1531"/>
                    <a:pt x="262" y="1559"/>
                    <a:pt x="369" y="1559"/>
                  </a:cubicBezTo>
                  <a:cubicBezTo>
                    <a:pt x="618" y="1559"/>
                    <a:pt x="1007" y="1406"/>
                    <a:pt x="1397" y="1138"/>
                  </a:cubicBezTo>
                  <a:cubicBezTo>
                    <a:pt x="1953" y="755"/>
                    <a:pt x="2286" y="285"/>
                    <a:pt x="2150" y="88"/>
                  </a:cubicBezTo>
                  <a:cubicBezTo>
                    <a:pt x="2109" y="28"/>
                    <a:pt x="2031" y="0"/>
                    <a:pt x="19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" name="Google Shape;1842;p20">
              <a:extLst>
                <a:ext uri="{FF2B5EF4-FFF2-40B4-BE49-F238E27FC236}">
                  <a16:creationId xmlns:a16="http://schemas.microsoft.com/office/drawing/2014/main" id="{CFBC1493-F258-2B73-6595-E5E1A1EFD58F}"/>
                </a:ext>
              </a:extLst>
            </p:cNvPr>
            <p:cNvSpPr/>
            <p:nvPr/>
          </p:nvSpPr>
          <p:spPr>
            <a:xfrm>
              <a:off x="1262287" y="9595838"/>
              <a:ext cx="298316" cy="203486"/>
            </a:xfrm>
            <a:custGeom>
              <a:avLst/>
              <a:gdLst/>
              <a:ahLst/>
              <a:cxnLst/>
              <a:rect l="l" t="t" r="r" b="b"/>
              <a:pathLst>
                <a:path w="2287" h="1560" extrusionOk="0">
                  <a:moveTo>
                    <a:pt x="1918" y="1"/>
                  </a:moveTo>
                  <a:cubicBezTo>
                    <a:pt x="1668" y="1"/>
                    <a:pt x="1279" y="154"/>
                    <a:pt x="890" y="422"/>
                  </a:cubicBezTo>
                  <a:cubicBezTo>
                    <a:pt x="334" y="805"/>
                    <a:pt x="0" y="1275"/>
                    <a:pt x="136" y="1472"/>
                  </a:cubicBezTo>
                  <a:cubicBezTo>
                    <a:pt x="177" y="1532"/>
                    <a:pt x="256" y="1560"/>
                    <a:pt x="361" y="1560"/>
                  </a:cubicBezTo>
                  <a:cubicBezTo>
                    <a:pt x="606" y="1560"/>
                    <a:pt x="995" y="1407"/>
                    <a:pt x="1384" y="1139"/>
                  </a:cubicBezTo>
                  <a:cubicBezTo>
                    <a:pt x="1940" y="756"/>
                    <a:pt x="2286" y="286"/>
                    <a:pt x="2150" y="88"/>
                  </a:cubicBezTo>
                  <a:cubicBezTo>
                    <a:pt x="2106" y="29"/>
                    <a:pt x="2025" y="1"/>
                    <a:pt x="1918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" name="Google Shape;1843;p20">
              <a:extLst>
                <a:ext uri="{FF2B5EF4-FFF2-40B4-BE49-F238E27FC236}">
                  <a16:creationId xmlns:a16="http://schemas.microsoft.com/office/drawing/2014/main" id="{64A7C109-B65B-6A57-DDF5-DD5AB7BC7703}"/>
                </a:ext>
              </a:extLst>
            </p:cNvPr>
            <p:cNvSpPr/>
            <p:nvPr/>
          </p:nvSpPr>
          <p:spPr>
            <a:xfrm>
              <a:off x="222826" y="9613969"/>
              <a:ext cx="214443" cy="281881"/>
            </a:xfrm>
            <a:custGeom>
              <a:avLst/>
              <a:gdLst/>
              <a:ahLst/>
              <a:cxnLst/>
              <a:rect l="l" t="t" r="r" b="b"/>
              <a:pathLst>
                <a:path w="1644" h="2161" extrusionOk="0">
                  <a:moveTo>
                    <a:pt x="301" y="0"/>
                  </a:moveTo>
                  <a:cubicBezTo>
                    <a:pt x="267" y="0"/>
                    <a:pt x="237" y="8"/>
                    <a:pt x="210" y="24"/>
                  </a:cubicBezTo>
                  <a:cubicBezTo>
                    <a:pt x="0" y="147"/>
                    <a:pt x="99" y="716"/>
                    <a:pt x="445" y="1309"/>
                  </a:cubicBezTo>
                  <a:cubicBezTo>
                    <a:pt x="735" y="1814"/>
                    <a:pt x="1110" y="2160"/>
                    <a:pt x="1340" y="2160"/>
                  </a:cubicBezTo>
                  <a:cubicBezTo>
                    <a:pt x="1375" y="2160"/>
                    <a:pt x="1406" y="2152"/>
                    <a:pt x="1433" y="2136"/>
                  </a:cubicBezTo>
                  <a:cubicBezTo>
                    <a:pt x="1643" y="2025"/>
                    <a:pt x="1532" y="1445"/>
                    <a:pt x="1199" y="864"/>
                  </a:cubicBezTo>
                  <a:cubicBezTo>
                    <a:pt x="907" y="357"/>
                    <a:pt x="531" y="0"/>
                    <a:pt x="30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" name="Google Shape;1844;p20">
              <a:extLst>
                <a:ext uri="{FF2B5EF4-FFF2-40B4-BE49-F238E27FC236}">
                  <a16:creationId xmlns:a16="http://schemas.microsoft.com/office/drawing/2014/main" id="{F36631FC-E36B-CC58-0C44-FFC5E3455BFF}"/>
                </a:ext>
              </a:extLst>
            </p:cNvPr>
            <p:cNvSpPr/>
            <p:nvPr/>
          </p:nvSpPr>
          <p:spPr>
            <a:xfrm>
              <a:off x="530660" y="10127895"/>
              <a:ext cx="291794" cy="212878"/>
            </a:xfrm>
            <a:custGeom>
              <a:avLst/>
              <a:gdLst/>
              <a:ahLst/>
              <a:cxnLst/>
              <a:rect l="l" t="t" r="r" b="b"/>
              <a:pathLst>
                <a:path w="2237" h="1632" extrusionOk="0">
                  <a:moveTo>
                    <a:pt x="338" y="0"/>
                  </a:moveTo>
                  <a:cubicBezTo>
                    <a:pt x="246" y="0"/>
                    <a:pt x="176" y="24"/>
                    <a:pt x="136" y="74"/>
                  </a:cubicBezTo>
                  <a:cubicBezTo>
                    <a:pt x="0" y="272"/>
                    <a:pt x="309" y="754"/>
                    <a:pt x="853" y="1162"/>
                  </a:cubicBezTo>
                  <a:cubicBezTo>
                    <a:pt x="1240" y="1459"/>
                    <a:pt x="1640" y="1631"/>
                    <a:pt x="1886" y="1631"/>
                  </a:cubicBezTo>
                  <a:cubicBezTo>
                    <a:pt x="1978" y="1631"/>
                    <a:pt x="2048" y="1607"/>
                    <a:pt x="2088" y="1557"/>
                  </a:cubicBezTo>
                  <a:cubicBezTo>
                    <a:pt x="2236" y="1359"/>
                    <a:pt x="1915" y="878"/>
                    <a:pt x="1384" y="470"/>
                  </a:cubicBezTo>
                  <a:cubicBezTo>
                    <a:pt x="988" y="173"/>
                    <a:pt x="585" y="0"/>
                    <a:pt x="33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" name="Google Shape;1845;p20">
              <a:extLst>
                <a:ext uri="{FF2B5EF4-FFF2-40B4-BE49-F238E27FC236}">
                  <a16:creationId xmlns:a16="http://schemas.microsoft.com/office/drawing/2014/main" id="{2746F1BE-7745-EAAF-B420-F55B072FBABF}"/>
                </a:ext>
              </a:extLst>
            </p:cNvPr>
            <p:cNvSpPr/>
            <p:nvPr/>
          </p:nvSpPr>
          <p:spPr>
            <a:xfrm>
              <a:off x="785275" y="9998892"/>
              <a:ext cx="291794" cy="213661"/>
            </a:xfrm>
            <a:custGeom>
              <a:avLst/>
              <a:gdLst/>
              <a:ahLst/>
              <a:cxnLst/>
              <a:rect l="l" t="t" r="r" b="b"/>
              <a:pathLst>
                <a:path w="2237" h="1638" extrusionOk="0">
                  <a:moveTo>
                    <a:pt x="349" y="1"/>
                  </a:moveTo>
                  <a:cubicBezTo>
                    <a:pt x="258" y="1"/>
                    <a:pt x="189" y="25"/>
                    <a:pt x="148" y="75"/>
                  </a:cubicBezTo>
                  <a:cubicBezTo>
                    <a:pt x="0" y="273"/>
                    <a:pt x="321" y="755"/>
                    <a:pt x="853" y="1162"/>
                  </a:cubicBezTo>
                  <a:cubicBezTo>
                    <a:pt x="1239" y="1458"/>
                    <a:pt x="1637" y="1637"/>
                    <a:pt x="1884" y="1637"/>
                  </a:cubicBezTo>
                  <a:cubicBezTo>
                    <a:pt x="1977" y="1637"/>
                    <a:pt x="2048" y="1612"/>
                    <a:pt x="2088" y="1558"/>
                  </a:cubicBezTo>
                  <a:cubicBezTo>
                    <a:pt x="2237" y="1360"/>
                    <a:pt x="1915" y="878"/>
                    <a:pt x="1384" y="470"/>
                  </a:cubicBezTo>
                  <a:cubicBezTo>
                    <a:pt x="988" y="173"/>
                    <a:pt x="592" y="1"/>
                    <a:pt x="34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" name="Google Shape;1846;p20">
              <a:extLst>
                <a:ext uri="{FF2B5EF4-FFF2-40B4-BE49-F238E27FC236}">
                  <a16:creationId xmlns:a16="http://schemas.microsoft.com/office/drawing/2014/main" id="{4A5C1EE2-A4A0-8CF6-656C-2D411ACF5907}"/>
                </a:ext>
              </a:extLst>
            </p:cNvPr>
            <p:cNvSpPr/>
            <p:nvPr/>
          </p:nvSpPr>
          <p:spPr>
            <a:xfrm>
              <a:off x="785275" y="9704624"/>
              <a:ext cx="291794" cy="213922"/>
            </a:xfrm>
            <a:custGeom>
              <a:avLst/>
              <a:gdLst/>
              <a:ahLst/>
              <a:cxnLst/>
              <a:rect l="l" t="t" r="r" b="b"/>
              <a:pathLst>
                <a:path w="2237" h="1640" extrusionOk="0">
                  <a:moveTo>
                    <a:pt x="358" y="0"/>
                  </a:moveTo>
                  <a:cubicBezTo>
                    <a:pt x="263" y="0"/>
                    <a:pt x="190" y="27"/>
                    <a:pt x="148" y="82"/>
                  </a:cubicBezTo>
                  <a:cubicBezTo>
                    <a:pt x="0" y="268"/>
                    <a:pt x="321" y="762"/>
                    <a:pt x="853" y="1170"/>
                  </a:cubicBezTo>
                  <a:cubicBezTo>
                    <a:pt x="1240" y="1467"/>
                    <a:pt x="1640" y="1639"/>
                    <a:pt x="1886" y="1639"/>
                  </a:cubicBezTo>
                  <a:cubicBezTo>
                    <a:pt x="1978" y="1639"/>
                    <a:pt x="2048" y="1615"/>
                    <a:pt x="2088" y="1565"/>
                  </a:cubicBezTo>
                  <a:cubicBezTo>
                    <a:pt x="2237" y="1367"/>
                    <a:pt x="1915" y="885"/>
                    <a:pt x="1384" y="465"/>
                  </a:cubicBezTo>
                  <a:cubicBezTo>
                    <a:pt x="993" y="172"/>
                    <a:pt x="602" y="0"/>
                    <a:pt x="35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" name="Google Shape;1847;p20">
              <a:extLst>
                <a:ext uri="{FF2B5EF4-FFF2-40B4-BE49-F238E27FC236}">
                  <a16:creationId xmlns:a16="http://schemas.microsoft.com/office/drawing/2014/main" id="{44F1446C-1699-1957-B599-5770515E65C0}"/>
                </a:ext>
              </a:extLst>
            </p:cNvPr>
            <p:cNvSpPr/>
            <p:nvPr/>
          </p:nvSpPr>
          <p:spPr>
            <a:xfrm>
              <a:off x="986671" y="9503488"/>
              <a:ext cx="291794" cy="213530"/>
            </a:xfrm>
            <a:custGeom>
              <a:avLst/>
              <a:gdLst/>
              <a:ahLst/>
              <a:cxnLst/>
              <a:rect l="l" t="t" r="r" b="b"/>
              <a:pathLst>
                <a:path w="2237" h="1637" extrusionOk="0">
                  <a:moveTo>
                    <a:pt x="346" y="0"/>
                  </a:moveTo>
                  <a:cubicBezTo>
                    <a:pt x="255" y="0"/>
                    <a:pt x="186" y="26"/>
                    <a:pt x="149" y="80"/>
                  </a:cubicBezTo>
                  <a:cubicBezTo>
                    <a:pt x="1" y="278"/>
                    <a:pt x="310" y="759"/>
                    <a:pt x="853" y="1167"/>
                  </a:cubicBezTo>
                  <a:cubicBezTo>
                    <a:pt x="1240" y="1464"/>
                    <a:pt x="1641" y="1637"/>
                    <a:pt x="1887" y="1637"/>
                  </a:cubicBezTo>
                  <a:cubicBezTo>
                    <a:pt x="1978" y="1637"/>
                    <a:pt x="2048" y="1613"/>
                    <a:pt x="2089" y="1563"/>
                  </a:cubicBezTo>
                  <a:cubicBezTo>
                    <a:pt x="2237" y="1365"/>
                    <a:pt x="1916" y="883"/>
                    <a:pt x="1384" y="475"/>
                  </a:cubicBezTo>
                  <a:cubicBezTo>
                    <a:pt x="990" y="179"/>
                    <a:pt x="588" y="0"/>
                    <a:pt x="34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" name="Google Shape;1848;p20">
              <a:extLst>
                <a:ext uri="{FF2B5EF4-FFF2-40B4-BE49-F238E27FC236}">
                  <a16:creationId xmlns:a16="http://schemas.microsoft.com/office/drawing/2014/main" id="{434D891F-1716-74F6-655B-44E3BC292F4D}"/>
                </a:ext>
              </a:extLst>
            </p:cNvPr>
            <p:cNvSpPr/>
            <p:nvPr/>
          </p:nvSpPr>
          <p:spPr>
            <a:xfrm>
              <a:off x="1239721" y="9251090"/>
              <a:ext cx="291794" cy="213661"/>
            </a:xfrm>
            <a:custGeom>
              <a:avLst/>
              <a:gdLst/>
              <a:ahLst/>
              <a:cxnLst/>
              <a:rect l="l" t="t" r="r" b="b"/>
              <a:pathLst>
                <a:path w="2237" h="1638" extrusionOk="0">
                  <a:moveTo>
                    <a:pt x="339" y="1"/>
                  </a:moveTo>
                  <a:cubicBezTo>
                    <a:pt x="247" y="1"/>
                    <a:pt x="177" y="25"/>
                    <a:pt x="136" y="75"/>
                  </a:cubicBezTo>
                  <a:cubicBezTo>
                    <a:pt x="0" y="273"/>
                    <a:pt x="309" y="755"/>
                    <a:pt x="853" y="1162"/>
                  </a:cubicBezTo>
                  <a:cubicBezTo>
                    <a:pt x="1239" y="1458"/>
                    <a:pt x="1638" y="1637"/>
                    <a:pt x="1884" y="1637"/>
                  </a:cubicBezTo>
                  <a:cubicBezTo>
                    <a:pt x="1977" y="1637"/>
                    <a:pt x="2048" y="1612"/>
                    <a:pt x="2089" y="1558"/>
                  </a:cubicBezTo>
                  <a:cubicBezTo>
                    <a:pt x="2237" y="1360"/>
                    <a:pt x="1916" y="878"/>
                    <a:pt x="1384" y="470"/>
                  </a:cubicBezTo>
                  <a:cubicBezTo>
                    <a:pt x="988" y="173"/>
                    <a:pt x="585" y="1"/>
                    <a:pt x="33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" name="Google Shape;1849;p20">
              <a:extLst>
                <a:ext uri="{FF2B5EF4-FFF2-40B4-BE49-F238E27FC236}">
                  <a16:creationId xmlns:a16="http://schemas.microsoft.com/office/drawing/2014/main" id="{C9E684D1-088F-9A64-D9BE-DEF9424B8174}"/>
                </a:ext>
              </a:extLst>
            </p:cNvPr>
            <p:cNvSpPr/>
            <p:nvPr/>
          </p:nvSpPr>
          <p:spPr>
            <a:xfrm>
              <a:off x="511224" y="9218220"/>
              <a:ext cx="291925" cy="213530"/>
            </a:xfrm>
            <a:custGeom>
              <a:avLst/>
              <a:gdLst/>
              <a:ahLst/>
              <a:cxnLst/>
              <a:rect l="l" t="t" r="r" b="b"/>
              <a:pathLst>
                <a:path w="2238" h="1637" extrusionOk="0">
                  <a:moveTo>
                    <a:pt x="354" y="0"/>
                  </a:moveTo>
                  <a:cubicBezTo>
                    <a:pt x="261" y="0"/>
                    <a:pt x="190" y="26"/>
                    <a:pt x="149" y="80"/>
                  </a:cubicBezTo>
                  <a:cubicBezTo>
                    <a:pt x="1" y="278"/>
                    <a:pt x="322" y="759"/>
                    <a:pt x="853" y="1167"/>
                  </a:cubicBezTo>
                  <a:cubicBezTo>
                    <a:pt x="1249" y="1464"/>
                    <a:pt x="1652" y="1637"/>
                    <a:pt x="1899" y="1637"/>
                  </a:cubicBezTo>
                  <a:cubicBezTo>
                    <a:pt x="1991" y="1637"/>
                    <a:pt x="2061" y="1613"/>
                    <a:pt x="2101" y="1563"/>
                  </a:cubicBezTo>
                  <a:cubicBezTo>
                    <a:pt x="2237" y="1365"/>
                    <a:pt x="1928" y="883"/>
                    <a:pt x="1385" y="475"/>
                  </a:cubicBezTo>
                  <a:cubicBezTo>
                    <a:pt x="999" y="179"/>
                    <a:pt x="600" y="0"/>
                    <a:pt x="35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" name="Google Shape;1850;p20">
              <a:extLst>
                <a:ext uri="{FF2B5EF4-FFF2-40B4-BE49-F238E27FC236}">
                  <a16:creationId xmlns:a16="http://schemas.microsoft.com/office/drawing/2014/main" id="{3BE9D9D1-42AA-DC69-484E-37D6E3C2AA03}"/>
                </a:ext>
              </a:extLst>
            </p:cNvPr>
            <p:cNvSpPr/>
            <p:nvPr/>
          </p:nvSpPr>
          <p:spPr>
            <a:xfrm>
              <a:off x="1176850" y="9868976"/>
              <a:ext cx="291794" cy="213922"/>
            </a:xfrm>
            <a:custGeom>
              <a:avLst/>
              <a:gdLst/>
              <a:ahLst/>
              <a:cxnLst/>
              <a:rect l="l" t="t" r="r" b="b"/>
              <a:pathLst>
                <a:path w="2237" h="1640" extrusionOk="0">
                  <a:moveTo>
                    <a:pt x="349" y="1"/>
                  </a:moveTo>
                  <a:cubicBezTo>
                    <a:pt x="252" y="1"/>
                    <a:pt x="178" y="27"/>
                    <a:pt x="136" y="83"/>
                  </a:cubicBezTo>
                  <a:cubicBezTo>
                    <a:pt x="1" y="268"/>
                    <a:pt x="309" y="762"/>
                    <a:pt x="853" y="1170"/>
                  </a:cubicBezTo>
                  <a:cubicBezTo>
                    <a:pt x="1240" y="1467"/>
                    <a:pt x="1641" y="1639"/>
                    <a:pt x="1887" y="1639"/>
                  </a:cubicBezTo>
                  <a:cubicBezTo>
                    <a:pt x="1978" y="1639"/>
                    <a:pt x="2048" y="1616"/>
                    <a:pt x="2089" y="1565"/>
                  </a:cubicBezTo>
                  <a:cubicBezTo>
                    <a:pt x="2237" y="1368"/>
                    <a:pt x="1916" y="886"/>
                    <a:pt x="1384" y="466"/>
                  </a:cubicBezTo>
                  <a:cubicBezTo>
                    <a:pt x="994" y="173"/>
                    <a:pt x="596" y="1"/>
                    <a:pt x="34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1851;p20">
              <a:extLst>
                <a:ext uri="{FF2B5EF4-FFF2-40B4-BE49-F238E27FC236}">
                  <a16:creationId xmlns:a16="http://schemas.microsoft.com/office/drawing/2014/main" id="{DE481E1C-A37F-89D5-B451-A1AA84EFA594}"/>
                </a:ext>
              </a:extLst>
            </p:cNvPr>
            <p:cNvSpPr/>
            <p:nvPr/>
          </p:nvSpPr>
          <p:spPr>
            <a:xfrm>
              <a:off x="-144618" y="9132000"/>
              <a:ext cx="214443" cy="281881"/>
            </a:xfrm>
            <a:custGeom>
              <a:avLst/>
              <a:gdLst/>
              <a:ahLst/>
              <a:cxnLst/>
              <a:rect l="l" t="t" r="r" b="b"/>
              <a:pathLst>
                <a:path w="1644" h="2161" extrusionOk="0">
                  <a:moveTo>
                    <a:pt x="303" y="1"/>
                  </a:moveTo>
                  <a:cubicBezTo>
                    <a:pt x="269" y="1"/>
                    <a:pt x="237" y="8"/>
                    <a:pt x="210" y="24"/>
                  </a:cubicBezTo>
                  <a:cubicBezTo>
                    <a:pt x="0" y="136"/>
                    <a:pt x="111" y="716"/>
                    <a:pt x="445" y="1297"/>
                  </a:cubicBezTo>
                  <a:cubicBezTo>
                    <a:pt x="736" y="1804"/>
                    <a:pt x="1112" y="2160"/>
                    <a:pt x="1343" y="2160"/>
                  </a:cubicBezTo>
                  <a:cubicBezTo>
                    <a:pt x="1376" y="2160"/>
                    <a:pt x="1407" y="2153"/>
                    <a:pt x="1433" y="2137"/>
                  </a:cubicBezTo>
                  <a:cubicBezTo>
                    <a:pt x="1643" y="2014"/>
                    <a:pt x="1544" y="1445"/>
                    <a:pt x="1211" y="852"/>
                  </a:cubicBezTo>
                  <a:cubicBezTo>
                    <a:pt x="910" y="347"/>
                    <a:pt x="534" y="1"/>
                    <a:pt x="303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" name="Google Shape;1852;p20">
              <a:extLst>
                <a:ext uri="{FF2B5EF4-FFF2-40B4-BE49-F238E27FC236}">
                  <a16:creationId xmlns:a16="http://schemas.microsoft.com/office/drawing/2014/main" id="{34F9EBF8-689B-59A3-121C-661CF29FFC0F}"/>
                </a:ext>
              </a:extLst>
            </p:cNvPr>
            <p:cNvSpPr/>
            <p:nvPr/>
          </p:nvSpPr>
          <p:spPr>
            <a:xfrm>
              <a:off x="196999" y="9411529"/>
              <a:ext cx="322448" cy="148962"/>
            </a:xfrm>
            <a:custGeom>
              <a:avLst/>
              <a:gdLst/>
              <a:ahLst/>
              <a:cxnLst/>
              <a:rect l="l" t="t" r="r" b="b"/>
              <a:pathLst>
                <a:path w="2472" h="1142" extrusionOk="0">
                  <a:moveTo>
                    <a:pt x="539" y="0"/>
                  </a:moveTo>
                  <a:cubicBezTo>
                    <a:pt x="294" y="0"/>
                    <a:pt x="119" y="59"/>
                    <a:pt x="75" y="179"/>
                  </a:cubicBezTo>
                  <a:cubicBezTo>
                    <a:pt x="0" y="414"/>
                    <a:pt x="458" y="773"/>
                    <a:pt x="1100" y="983"/>
                  </a:cubicBezTo>
                  <a:cubicBezTo>
                    <a:pt x="1402" y="1089"/>
                    <a:pt x="1693" y="1142"/>
                    <a:pt x="1924" y="1142"/>
                  </a:cubicBezTo>
                  <a:cubicBezTo>
                    <a:pt x="2174" y="1142"/>
                    <a:pt x="2352" y="1080"/>
                    <a:pt x="2397" y="958"/>
                  </a:cubicBezTo>
                  <a:cubicBezTo>
                    <a:pt x="2472" y="735"/>
                    <a:pt x="2014" y="365"/>
                    <a:pt x="1372" y="155"/>
                  </a:cubicBezTo>
                  <a:cubicBezTo>
                    <a:pt x="1066" y="53"/>
                    <a:pt x="771" y="0"/>
                    <a:pt x="53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" name="Google Shape;1853;p20">
              <a:extLst>
                <a:ext uri="{FF2B5EF4-FFF2-40B4-BE49-F238E27FC236}">
                  <a16:creationId xmlns:a16="http://schemas.microsoft.com/office/drawing/2014/main" id="{2DEB5383-B513-0885-AEE7-2001D08ECE05}"/>
                </a:ext>
              </a:extLst>
            </p:cNvPr>
            <p:cNvSpPr/>
            <p:nvPr/>
          </p:nvSpPr>
          <p:spPr>
            <a:xfrm>
              <a:off x="-94660" y="9719755"/>
              <a:ext cx="293360" cy="210269"/>
            </a:xfrm>
            <a:custGeom>
              <a:avLst/>
              <a:gdLst/>
              <a:ahLst/>
              <a:cxnLst/>
              <a:rect l="l" t="t" r="r" b="b"/>
              <a:pathLst>
                <a:path w="2249" h="1612" extrusionOk="0">
                  <a:moveTo>
                    <a:pt x="348" y="1"/>
                  </a:moveTo>
                  <a:cubicBezTo>
                    <a:pt x="251" y="1"/>
                    <a:pt x="178" y="26"/>
                    <a:pt x="136" y="78"/>
                  </a:cubicBezTo>
                  <a:cubicBezTo>
                    <a:pt x="0" y="275"/>
                    <a:pt x="321" y="757"/>
                    <a:pt x="865" y="1152"/>
                  </a:cubicBezTo>
                  <a:cubicBezTo>
                    <a:pt x="1257" y="1446"/>
                    <a:pt x="1655" y="1612"/>
                    <a:pt x="1898" y="1612"/>
                  </a:cubicBezTo>
                  <a:cubicBezTo>
                    <a:pt x="1992" y="1612"/>
                    <a:pt x="2063" y="1587"/>
                    <a:pt x="2100" y="1535"/>
                  </a:cubicBezTo>
                  <a:cubicBezTo>
                    <a:pt x="2249" y="1338"/>
                    <a:pt x="1928" y="856"/>
                    <a:pt x="1384" y="448"/>
                  </a:cubicBezTo>
                  <a:cubicBezTo>
                    <a:pt x="993" y="164"/>
                    <a:pt x="595" y="1"/>
                    <a:pt x="348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32" name="Groupe 131">
            <a:extLst>
              <a:ext uri="{FF2B5EF4-FFF2-40B4-BE49-F238E27FC236}">
                <a16:creationId xmlns:a16="http://schemas.microsoft.com/office/drawing/2014/main" id="{CA0FA368-076B-0C8B-75BE-EEA86C8ACBAA}"/>
              </a:ext>
            </a:extLst>
          </p:cNvPr>
          <p:cNvGrpSpPr/>
          <p:nvPr userDrawn="1"/>
        </p:nvGrpSpPr>
        <p:grpSpPr>
          <a:xfrm>
            <a:off x="399060" y="2537798"/>
            <a:ext cx="1239140" cy="7963589"/>
            <a:chOff x="459970" y="2611769"/>
            <a:chExt cx="1239140" cy="7963589"/>
          </a:xfrm>
        </p:grpSpPr>
        <p:sp>
          <p:nvSpPr>
            <p:cNvPr id="127" name="Google Shape;1583;p20">
              <a:extLst>
                <a:ext uri="{FF2B5EF4-FFF2-40B4-BE49-F238E27FC236}">
                  <a16:creationId xmlns:a16="http://schemas.microsoft.com/office/drawing/2014/main" id="{D4F571BD-EAD5-6ABF-3260-FE04142B383C}"/>
                </a:ext>
              </a:extLst>
            </p:cNvPr>
            <p:cNvSpPr/>
            <p:nvPr userDrawn="1"/>
          </p:nvSpPr>
          <p:spPr>
            <a:xfrm>
              <a:off x="495778" y="2611769"/>
              <a:ext cx="1203332" cy="1514745"/>
            </a:xfrm>
            <a:custGeom>
              <a:avLst/>
              <a:gdLst>
                <a:gd name="connsiteX0" fmla="*/ 12662 w 25026"/>
                <a:gd name="connsiteY0" fmla="*/ 0 h 29599"/>
                <a:gd name="connsiteX1" fmla="*/ 10669 w 25026"/>
                <a:gd name="connsiteY1" fmla="*/ 87 h 29599"/>
                <a:gd name="connsiteX2" fmla="*/ 2749 w 25026"/>
                <a:gd name="connsiteY2" fmla="*/ 2077 h 29599"/>
                <a:gd name="connsiteX3" fmla="*/ 2489 w 25026"/>
                <a:gd name="connsiteY3" fmla="*/ 2200 h 29599"/>
                <a:gd name="connsiteX4" fmla="*/ 3095 w 25026"/>
                <a:gd name="connsiteY4" fmla="*/ 5761 h 29599"/>
                <a:gd name="connsiteX5" fmla="*/ 6 w 25026"/>
                <a:gd name="connsiteY5" fmla="*/ 10491 h 29599"/>
                <a:gd name="connsiteX6" fmla="*/ 3935 w 25026"/>
                <a:gd name="connsiteY6" fmla="*/ 15544 h 29599"/>
                <a:gd name="connsiteX7" fmla="*/ 3366 w 25026"/>
                <a:gd name="connsiteY7" fmla="*/ 20276 h 29599"/>
                <a:gd name="connsiteX8" fmla="*/ 6715 w 25026"/>
                <a:gd name="connsiteY8" fmla="*/ 27813 h 29599"/>
                <a:gd name="connsiteX9" fmla="*/ 12404 w 25026"/>
                <a:gd name="connsiteY9" fmla="*/ 29599 h 29599"/>
                <a:gd name="connsiteX10" fmla="*/ 14956 w 25026"/>
                <a:gd name="connsiteY10" fmla="*/ 29284 h 29599"/>
                <a:gd name="connsiteX11" fmla="*/ 21924 w 25026"/>
                <a:gd name="connsiteY11" fmla="*/ 24453 h 29599"/>
                <a:gd name="connsiteX12" fmla="*/ 23259 w 25026"/>
                <a:gd name="connsiteY12" fmla="*/ 6772 h 29599"/>
                <a:gd name="connsiteX13" fmla="*/ 17439 w 25026"/>
                <a:gd name="connsiteY13" fmla="*/ 829 h 29599"/>
                <a:gd name="connsiteX14" fmla="*/ 12662 w 25026"/>
                <a:gd name="connsiteY14" fmla="*/ 0 h 29599"/>
                <a:gd name="connsiteX0" fmla="*/ 10183 w 22547"/>
                <a:gd name="connsiteY0" fmla="*/ 0 h 29599"/>
                <a:gd name="connsiteX1" fmla="*/ 8190 w 22547"/>
                <a:gd name="connsiteY1" fmla="*/ 87 h 29599"/>
                <a:gd name="connsiteX2" fmla="*/ 270 w 22547"/>
                <a:gd name="connsiteY2" fmla="*/ 2077 h 29599"/>
                <a:gd name="connsiteX3" fmla="*/ 10 w 22547"/>
                <a:gd name="connsiteY3" fmla="*/ 2200 h 29599"/>
                <a:gd name="connsiteX4" fmla="*/ 616 w 22547"/>
                <a:gd name="connsiteY4" fmla="*/ 5761 h 29599"/>
                <a:gd name="connsiteX5" fmla="*/ 1603 w 22547"/>
                <a:gd name="connsiteY5" fmla="*/ 11469 h 29599"/>
                <a:gd name="connsiteX6" fmla="*/ 1456 w 22547"/>
                <a:gd name="connsiteY6" fmla="*/ 15544 h 29599"/>
                <a:gd name="connsiteX7" fmla="*/ 887 w 22547"/>
                <a:gd name="connsiteY7" fmla="*/ 20276 h 29599"/>
                <a:gd name="connsiteX8" fmla="*/ 4236 w 22547"/>
                <a:gd name="connsiteY8" fmla="*/ 27813 h 29599"/>
                <a:gd name="connsiteX9" fmla="*/ 9925 w 22547"/>
                <a:gd name="connsiteY9" fmla="*/ 29599 h 29599"/>
                <a:gd name="connsiteX10" fmla="*/ 12477 w 22547"/>
                <a:gd name="connsiteY10" fmla="*/ 29284 h 29599"/>
                <a:gd name="connsiteX11" fmla="*/ 19445 w 22547"/>
                <a:gd name="connsiteY11" fmla="*/ 24453 h 29599"/>
                <a:gd name="connsiteX12" fmla="*/ 20780 w 22547"/>
                <a:gd name="connsiteY12" fmla="*/ 6772 h 29599"/>
                <a:gd name="connsiteX13" fmla="*/ 14960 w 22547"/>
                <a:gd name="connsiteY13" fmla="*/ 829 h 29599"/>
                <a:gd name="connsiteX14" fmla="*/ 10183 w 22547"/>
                <a:gd name="connsiteY14" fmla="*/ 0 h 29599"/>
                <a:gd name="connsiteX0" fmla="*/ 9915 w 22279"/>
                <a:gd name="connsiteY0" fmla="*/ 0 h 29599"/>
                <a:gd name="connsiteX1" fmla="*/ 7922 w 22279"/>
                <a:gd name="connsiteY1" fmla="*/ 87 h 29599"/>
                <a:gd name="connsiteX2" fmla="*/ 2 w 22279"/>
                <a:gd name="connsiteY2" fmla="*/ 2077 h 29599"/>
                <a:gd name="connsiteX3" fmla="*/ 2921 w 22279"/>
                <a:gd name="connsiteY3" fmla="*/ 1548 h 29599"/>
                <a:gd name="connsiteX4" fmla="*/ 348 w 22279"/>
                <a:gd name="connsiteY4" fmla="*/ 5761 h 29599"/>
                <a:gd name="connsiteX5" fmla="*/ 1335 w 22279"/>
                <a:gd name="connsiteY5" fmla="*/ 11469 h 29599"/>
                <a:gd name="connsiteX6" fmla="*/ 1188 w 22279"/>
                <a:gd name="connsiteY6" fmla="*/ 15544 h 29599"/>
                <a:gd name="connsiteX7" fmla="*/ 619 w 22279"/>
                <a:gd name="connsiteY7" fmla="*/ 20276 h 29599"/>
                <a:gd name="connsiteX8" fmla="*/ 3968 w 22279"/>
                <a:gd name="connsiteY8" fmla="*/ 27813 h 29599"/>
                <a:gd name="connsiteX9" fmla="*/ 9657 w 22279"/>
                <a:gd name="connsiteY9" fmla="*/ 29599 h 29599"/>
                <a:gd name="connsiteX10" fmla="*/ 12209 w 22279"/>
                <a:gd name="connsiteY10" fmla="*/ 29284 h 29599"/>
                <a:gd name="connsiteX11" fmla="*/ 19177 w 22279"/>
                <a:gd name="connsiteY11" fmla="*/ 24453 h 29599"/>
                <a:gd name="connsiteX12" fmla="*/ 20512 w 22279"/>
                <a:gd name="connsiteY12" fmla="*/ 6772 h 29599"/>
                <a:gd name="connsiteX13" fmla="*/ 14692 w 22279"/>
                <a:gd name="connsiteY13" fmla="*/ 829 h 29599"/>
                <a:gd name="connsiteX14" fmla="*/ 9915 w 22279"/>
                <a:gd name="connsiteY14" fmla="*/ 0 h 29599"/>
                <a:gd name="connsiteX0" fmla="*/ 9645 w 22009"/>
                <a:gd name="connsiteY0" fmla="*/ 25 h 29624"/>
                <a:gd name="connsiteX1" fmla="*/ 7652 w 22009"/>
                <a:gd name="connsiteY1" fmla="*/ 112 h 29624"/>
                <a:gd name="connsiteX2" fmla="*/ 5112 w 22009"/>
                <a:gd name="connsiteY2" fmla="*/ 1124 h 29624"/>
                <a:gd name="connsiteX3" fmla="*/ 2651 w 22009"/>
                <a:gd name="connsiteY3" fmla="*/ 1573 h 29624"/>
                <a:gd name="connsiteX4" fmla="*/ 78 w 22009"/>
                <a:gd name="connsiteY4" fmla="*/ 5786 h 29624"/>
                <a:gd name="connsiteX5" fmla="*/ 1065 w 22009"/>
                <a:gd name="connsiteY5" fmla="*/ 11494 h 29624"/>
                <a:gd name="connsiteX6" fmla="*/ 918 w 22009"/>
                <a:gd name="connsiteY6" fmla="*/ 15569 h 29624"/>
                <a:gd name="connsiteX7" fmla="*/ 349 w 22009"/>
                <a:gd name="connsiteY7" fmla="*/ 20301 h 29624"/>
                <a:gd name="connsiteX8" fmla="*/ 3698 w 22009"/>
                <a:gd name="connsiteY8" fmla="*/ 27838 h 29624"/>
                <a:gd name="connsiteX9" fmla="*/ 9387 w 22009"/>
                <a:gd name="connsiteY9" fmla="*/ 29624 h 29624"/>
                <a:gd name="connsiteX10" fmla="*/ 11939 w 22009"/>
                <a:gd name="connsiteY10" fmla="*/ 29309 h 29624"/>
                <a:gd name="connsiteX11" fmla="*/ 18907 w 22009"/>
                <a:gd name="connsiteY11" fmla="*/ 24478 h 29624"/>
                <a:gd name="connsiteX12" fmla="*/ 20242 w 22009"/>
                <a:gd name="connsiteY12" fmla="*/ 6797 h 29624"/>
                <a:gd name="connsiteX13" fmla="*/ 14422 w 22009"/>
                <a:gd name="connsiteY13" fmla="*/ 854 h 29624"/>
                <a:gd name="connsiteX14" fmla="*/ 9645 w 22009"/>
                <a:gd name="connsiteY14" fmla="*/ 25 h 29624"/>
                <a:gd name="connsiteX0" fmla="*/ 9645 w 20820"/>
                <a:gd name="connsiteY0" fmla="*/ 25 h 29624"/>
                <a:gd name="connsiteX1" fmla="*/ 7652 w 20820"/>
                <a:gd name="connsiteY1" fmla="*/ 112 h 29624"/>
                <a:gd name="connsiteX2" fmla="*/ 5112 w 20820"/>
                <a:gd name="connsiteY2" fmla="*/ 1124 h 29624"/>
                <a:gd name="connsiteX3" fmla="*/ 2651 w 20820"/>
                <a:gd name="connsiteY3" fmla="*/ 1573 h 29624"/>
                <a:gd name="connsiteX4" fmla="*/ 78 w 20820"/>
                <a:gd name="connsiteY4" fmla="*/ 5786 h 29624"/>
                <a:gd name="connsiteX5" fmla="*/ 1065 w 20820"/>
                <a:gd name="connsiteY5" fmla="*/ 11494 h 29624"/>
                <a:gd name="connsiteX6" fmla="*/ 918 w 20820"/>
                <a:gd name="connsiteY6" fmla="*/ 15569 h 29624"/>
                <a:gd name="connsiteX7" fmla="*/ 349 w 20820"/>
                <a:gd name="connsiteY7" fmla="*/ 20301 h 29624"/>
                <a:gd name="connsiteX8" fmla="*/ 3698 w 20820"/>
                <a:gd name="connsiteY8" fmla="*/ 27838 h 29624"/>
                <a:gd name="connsiteX9" fmla="*/ 9387 w 20820"/>
                <a:gd name="connsiteY9" fmla="*/ 29624 h 29624"/>
                <a:gd name="connsiteX10" fmla="*/ 11939 w 20820"/>
                <a:gd name="connsiteY10" fmla="*/ 29309 h 29624"/>
                <a:gd name="connsiteX11" fmla="*/ 18907 w 20820"/>
                <a:gd name="connsiteY11" fmla="*/ 24478 h 29624"/>
                <a:gd name="connsiteX12" fmla="*/ 20136 w 20820"/>
                <a:gd name="connsiteY12" fmla="*/ 16646 h 29624"/>
                <a:gd name="connsiteX13" fmla="*/ 20242 w 20820"/>
                <a:gd name="connsiteY13" fmla="*/ 6797 h 29624"/>
                <a:gd name="connsiteX14" fmla="*/ 14422 w 20820"/>
                <a:gd name="connsiteY14" fmla="*/ 854 h 29624"/>
                <a:gd name="connsiteX15" fmla="*/ 9645 w 20820"/>
                <a:gd name="connsiteY15" fmla="*/ 25 h 29624"/>
                <a:gd name="connsiteX0" fmla="*/ 9645 w 20265"/>
                <a:gd name="connsiteY0" fmla="*/ 25 h 29624"/>
                <a:gd name="connsiteX1" fmla="*/ 7652 w 20265"/>
                <a:gd name="connsiteY1" fmla="*/ 112 h 29624"/>
                <a:gd name="connsiteX2" fmla="*/ 5112 w 20265"/>
                <a:gd name="connsiteY2" fmla="*/ 1124 h 29624"/>
                <a:gd name="connsiteX3" fmla="*/ 2651 w 20265"/>
                <a:gd name="connsiteY3" fmla="*/ 1573 h 29624"/>
                <a:gd name="connsiteX4" fmla="*/ 78 w 20265"/>
                <a:gd name="connsiteY4" fmla="*/ 5786 h 29624"/>
                <a:gd name="connsiteX5" fmla="*/ 1065 w 20265"/>
                <a:gd name="connsiteY5" fmla="*/ 11494 h 29624"/>
                <a:gd name="connsiteX6" fmla="*/ 918 w 20265"/>
                <a:gd name="connsiteY6" fmla="*/ 15569 h 29624"/>
                <a:gd name="connsiteX7" fmla="*/ 349 w 20265"/>
                <a:gd name="connsiteY7" fmla="*/ 20301 h 29624"/>
                <a:gd name="connsiteX8" fmla="*/ 3698 w 20265"/>
                <a:gd name="connsiteY8" fmla="*/ 27838 h 29624"/>
                <a:gd name="connsiteX9" fmla="*/ 9387 w 20265"/>
                <a:gd name="connsiteY9" fmla="*/ 29624 h 29624"/>
                <a:gd name="connsiteX10" fmla="*/ 11939 w 20265"/>
                <a:gd name="connsiteY10" fmla="*/ 29309 h 29624"/>
                <a:gd name="connsiteX11" fmla="*/ 18907 w 20265"/>
                <a:gd name="connsiteY11" fmla="*/ 24478 h 29624"/>
                <a:gd name="connsiteX12" fmla="*/ 20136 w 20265"/>
                <a:gd name="connsiteY12" fmla="*/ 16646 h 29624"/>
                <a:gd name="connsiteX13" fmla="*/ 19182 w 20265"/>
                <a:gd name="connsiteY13" fmla="*/ 5085 h 29624"/>
                <a:gd name="connsiteX14" fmla="*/ 14422 w 20265"/>
                <a:gd name="connsiteY14" fmla="*/ 854 h 29624"/>
                <a:gd name="connsiteX15" fmla="*/ 9645 w 20265"/>
                <a:gd name="connsiteY15" fmla="*/ 25 h 29624"/>
                <a:gd name="connsiteX0" fmla="*/ 9645 w 20265"/>
                <a:gd name="connsiteY0" fmla="*/ 25 h 29707"/>
                <a:gd name="connsiteX1" fmla="*/ 7652 w 20265"/>
                <a:gd name="connsiteY1" fmla="*/ 112 h 29707"/>
                <a:gd name="connsiteX2" fmla="*/ 5112 w 20265"/>
                <a:gd name="connsiteY2" fmla="*/ 1124 h 29707"/>
                <a:gd name="connsiteX3" fmla="*/ 2651 w 20265"/>
                <a:gd name="connsiteY3" fmla="*/ 1573 h 29707"/>
                <a:gd name="connsiteX4" fmla="*/ 78 w 20265"/>
                <a:gd name="connsiteY4" fmla="*/ 5786 h 29707"/>
                <a:gd name="connsiteX5" fmla="*/ 1065 w 20265"/>
                <a:gd name="connsiteY5" fmla="*/ 11494 h 29707"/>
                <a:gd name="connsiteX6" fmla="*/ 918 w 20265"/>
                <a:gd name="connsiteY6" fmla="*/ 15569 h 29707"/>
                <a:gd name="connsiteX7" fmla="*/ 349 w 20265"/>
                <a:gd name="connsiteY7" fmla="*/ 20301 h 29707"/>
                <a:gd name="connsiteX8" fmla="*/ 3698 w 20265"/>
                <a:gd name="connsiteY8" fmla="*/ 27838 h 29707"/>
                <a:gd name="connsiteX9" fmla="*/ 9387 w 20265"/>
                <a:gd name="connsiteY9" fmla="*/ 29624 h 29707"/>
                <a:gd name="connsiteX10" fmla="*/ 14547 w 20265"/>
                <a:gd name="connsiteY10" fmla="*/ 29309 h 29707"/>
                <a:gd name="connsiteX11" fmla="*/ 18907 w 20265"/>
                <a:gd name="connsiteY11" fmla="*/ 24478 h 29707"/>
                <a:gd name="connsiteX12" fmla="*/ 20136 w 20265"/>
                <a:gd name="connsiteY12" fmla="*/ 16646 h 29707"/>
                <a:gd name="connsiteX13" fmla="*/ 19182 w 20265"/>
                <a:gd name="connsiteY13" fmla="*/ 5085 h 29707"/>
                <a:gd name="connsiteX14" fmla="*/ 14422 w 20265"/>
                <a:gd name="connsiteY14" fmla="*/ 854 h 29707"/>
                <a:gd name="connsiteX15" fmla="*/ 9645 w 20265"/>
                <a:gd name="connsiteY15" fmla="*/ 25 h 29707"/>
                <a:gd name="connsiteX0" fmla="*/ 9645 w 20265"/>
                <a:gd name="connsiteY0" fmla="*/ 25 h 29796"/>
                <a:gd name="connsiteX1" fmla="*/ 7652 w 20265"/>
                <a:gd name="connsiteY1" fmla="*/ 112 h 29796"/>
                <a:gd name="connsiteX2" fmla="*/ 5112 w 20265"/>
                <a:gd name="connsiteY2" fmla="*/ 1124 h 29796"/>
                <a:gd name="connsiteX3" fmla="*/ 2651 w 20265"/>
                <a:gd name="connsiteY3" fmla="*/ 1573 h 29796"/>
                <a:gd name="connsiteX4" fmla="*/ 78 w 20265"/>
                <a:gd name="connsiteY4" fmla="*/ 5786 h 29796"/>
                <a:gd name="connsiteX5" fmla="*/ 1065 w 20265"/>
                <a:gd name="connsiteY5" fmla="*/ 11494 h 29796"/>
                <a:gd name="connsiteX6" fmla="*/ 918 w 20265"/>
                <a:gd name="connsiteY6" fmla="*/ 15569 h 29796"/>
                <a:gd name="connsiteX7" fmla="*/ 349 w 20265"/>
                <a:gd name="connsiteY7" fmla="*/ 20301 h 29796"/>
                <a:gd name="connsiteX8" fmla="*/ 2266 w 20265"/>
                <a:gd name="connsiteY8" fmla="*/ 29093 h 29796"/>
                <a:gd name="connsiteX9" fmla="*/ 9387 w 20265"/>
                <a:gd name="connsiteY9" fmla="*/ 29624 h 29796"/>
                <a:gd name="connsiteX10" fmla="*/ 14547 w 20265"/>
                <a:gd name="connsiteY10" fmla="*/ 29309 h 29796"/>
                <a:gd name="connsiteX11" fmla="*/ 18907 w 20265"/>
                <a:gd name="connsiteY11" fmla="*/ 24478 h 29796"/>
                <a:gd name="connsiteX12" fmla="*/ 20136 w 20265"/>
                <a:gd name="connsiteY12" fmla="*/ 16646 h 29796"/>
                <a:gd name="connsiteX13" fmla="*/ 19182 w 20265"/>
                <a:gd name="connsiteY13" fmla="*/ 5085 h 29796"/>
                <a:gd name="connsiteX14" fmla="*/ 14422 w 20265"/>
                <a:gd name="connsiteY14" fmla="*/ 854 h 29796"/>
                <a:gd name="connsiteX15" fmla="*/ 9645 w 20265"/>
                <a:gd name="connsiteY15" fmla="*/ 25 h 29796"/>
                <a:gd name="connsiteX0" fmla="*/ 9645 w 20265"/>
                <a:gd name="connsiteY0" fmla="*/ 25 h 29796"/>
                <a:gd name="connsiteX1" fmla="*/ 7652 w 20265"/>
                <a:gd name="connsiteY1" fmla="*/ 112 h 29796"/>
                <a:gd name="connsiteX2" fmla="*/ 5112 w 20265"/>
                <a:gd name="connsiteY2" fmla="*/ 1124 h 29796"/>
                <a:gd name="connsiteX3" fmla="*/ 2651 w 20265"/>
                <a:gd name="connsiteY3" fmla="*/ 1573 h 29796"/>
                <a:gd name="connsiteX4" fmla="*/ 78 w 20265"/>
                <a:gd name="connsiteY4" fmla="*/ 5786 h 29796"/>
                <a:gd name="connsiteX5" fmla="*/ 1065 w 20265"/>
                <a:gd name="connsiteY5" fmla="*/ 11494 h 29796"/>
                <a:gd name="connsiteX6" fmla="*/ 918 w 20265"/>
                <a:gd name="connsiteY6" fmla="*/ 15569 h 29796"/>
                <a:gd name="connsiteX7" fmla="*/ 349 w 20265"/>
                <a:gd name="connsiteY7" fmla="*/ 20301 h 29796"/>
                <a:gd name="connsiteX8" fmla="*/ 2266 w 20265"/>
                <a:gd name="connsiteY8" fmla="*/ 29093 h 29796"/>
                <a:gd name="connsiteX9" fmla="*/ 9387 w 20265"/>
                <a:gd name="connsiteY9" fmla="*/ 29624 h 29796"/>
                <a:gd name="connsiteX10" fmla="*/ 14547 w 20265"/>
                <a:gd name="connsiteY10" fmla="*/ 29309 h 29796"/>
                <a:gd name="connsiteX11" fmla="*/ 19444 w 20265"/>
                <a:gd name="connsiteY11" fmla="*/ 25942 h 29796"/>
                <a:gd name="connsiteX12" fmla="*/ 20136 w 20265"/>
                <a:gd name="connsiteY12" fmla="*/ 16646 h 29796"/>
                <a:gd name="connsiteX13" fmla="*/ 19182 w 20265"/>
                <a:gd name="connsiteY13" fmla="*/ 5085 h 29796"/>
                <a:gd name="connsiteX14" fmla="*/ 14422 w 20265"/>
                <a:gd name="connsiteY14" fmla="*/ 854 h 29796"/>
                <a:gd name="connsiteX15" fmla="*/ 9645 w 20265"/>
                <a:gd name="connsiteY15" fmla="*/ 25 h 297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0265" h="29796" extrusionOk="0">
                  <a:moveTo>
                    <a:pt x="9645" y="25"/>
                  </a:moveTo>
                  <a:cubicBezTo>
                    <a:pt x="8980" y="25"/>
                    <a:pt x="8407" y="-71"/>
                    <a:pt x="7652" y="112"/>
                  </a:cubicBezTo>
                  <a:cubicBezTo>
                    <a:pt x="6897" y="295"/>
                    <a:pt x="7570" y="-87"/>
                    <a:pt x="5112" y="1124"/>
                  </a:cubicBezTo>
                  <a:cubicBezTo>
                    <a:pt x="5025" y="1161"/>
                    <a:pt x="3490" y="796"/>
                    <a:pt x="2651" y="1573"/>
                  </a:cubicBezTo>
                  <a:cubicBezTo>
                    <a:pt x="1812" y="2350"/>
                    <a:pt x="536" y="4081"/>
                    <a:pt x="78" y="5786"/>
                  </a:cubicBezTo>
                  <a:cubicBezTo>
                    <a:pt x="-317" y="7293"/>
                    <a:pt x="925" y="9864"/>
                    <a:pt x="1065" y="11494"/>
                  </a:cubicBezTo>
                  <a:cubicBezTo>
                    <a:pt x="1205" y="13124"/>
                    <a:pt x="424" y="13469"/>
                    <a:pt x="918" y="15569"/>
                  </a:cubicBezTo>
                  <a:cubicBezTo>
                    <a:pt x="1288" y="17126"/>
                    <a:pt x="559" y="18708"/>
                    <a:pt x="349" y="20301"/>
                  </a:cubicBezTo>
                  <a:cubicBezTo>
                    <a:pt x="-34" y="23156"/>
                    <a:pt x="-57" y="27388"/>
                    <a:pt x="2266" y="29093"/>
                  </a:cubicBezTo>
                  <a:cubicBezTo>
                    <a:pt x="3897" y="30291"/>
                    <a:pt x="7340" y="29588"/>
                    <a:pt x="9387" y="29624"/>
                  </a:cubicBezTo>
                  <a:cubicBezTo>
                    <a:pt x="11434" y="29660"/>
                    <a:pt x="12871" y="29923"/>
                    <a:pt x="14547" y="29309"/>
                  </a:cubicBezTo>
                  <a:cubicBezTo>
                    <a:pt x="16223" y="28695"/>
                    <a:pt x="18513" y="28052"/>
                    <a:pt x="19444" y="25942"/>
                  </a:cubicBezTo>
                  <a:cubicBezTo>
                    <a:pt x="20375" y="23832"/>
                    <a:pt x="19914" y="19593"/>
                    <a:pt x="20136" y="16646"/>
                  </a:cubicBezTo>
                  <a:cubicBezTo>
                    <a:pt x="20358" y="13699"/>
                    <a:pt x="20433" y="7595"/>
                    <a:pt x="19182" y="5085"/>
                  </a:cubicBezTo>
                  <a:cubicBezTo>
                    <a:pt x="17983" y="2515"/>
                    <a:pt x="17042" y="1941"/>
                    <a:pt x="14422" y="854"/>
                  </a:cubicBezTo>
                  <a:cubicBezTo>
                    <a:pt x="12912" y="230"/>
                    <a:pt x="11282" y="25"/>
                    <a:pt x="9645" y="25"/>
                  </a:cubicBezTo>
                  <a:close/>
                </a:path>
              </a:pathLst>
            </a:custGeom>
            <a:solidFill>
              <a:srgbClr val="7CCCC0">
                <a:alpha val="30196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" name="Google Shape;1583;p20">
              <a:extLst>
                <a:ext uri="{FF2B5EF4-FFF2-40B4-BE49-F238E27FC236}">
                  <a16:creationId xmlns:a16="http://schemas.microsoft.com/office/drawing/2014/main" id="{B5B3CD40-8B23-545E-D1BC-6120678B4E04}"/>
                </a:ext>
              </a:extLst>
            </p:cNvPr>
            <p:cNvSpPr/>
            <p:nvPr userDrawn="1"/>
          </p:nvSpPr>
          <p:spPr>
            <a:xfrm rot="10800000">
              <a:off x="484743" y="4208589"/>
              <a:ext cx="1203332" cy="1514745"/>
            </a:xfrm>
            <a:custGeom>
              <a:avLst/>
              <a:gdLst>
                <a:gd name="connsiteX0" fmla="*/ 12662 w 25026"/>
                <a:gd name="connsiteY0" fmla="*/ 0 h 29599"/>
                <a:gd name="connsiteX1" fmla="*/ 10669 w 25026"/>
                <a:gd name="connsiteY1" fmla="*/ 87 h 29599"/>
                <a:gd name="connsiteX2" fmla="*/ 2749 w 25026"/>
                <a:gd name="connsiteY2" fmla="*/ 2077 h 29599"/>
                <a:gd name="connsiteX3" fmla="*/ 2489 w 25026"/>
                <a:gd name="connsiteY3" fmla="*/ 2200 h 29599"/>
                <a:gd name="connsiteX4" fmla="*/ 3095 w 25026"/>
                <a:gd name="connsiteY4" fmla="*/ 5761 h 29599"/>
                <a:gd name="connsiteX5" fmla="*/ 6 w 25026"/>
                <a:gd name="connsiteY5" fmla="*/ 10491 h 29599"/>
                <a:gd name="connsiteX6" fmla="*/ 3935 w 25026"/>
                <a:gd name="connsiteY6" fmla="*/ 15544 h 29599"/>
                <a:gd name="connsiteX7" fmla="*/ 3366 w 25026"/>
                <a:gd name="connsiteY7" fmla="*/ 20276 h 29599"/>
                <a:gd name="connsiteX8" fmla="*/ 6715 w 25026"/>
                <a:gd name="connsiteY8" fmla="*/ 27813 h 29599"/>
                <a:gd name="connsiteX9" fmla="*/ 12404 w 25026"/>
                <a:gd name="connsiteY9" fmla="*/ 29599 h 29599"/>
                <a:gd name="connsiteX10" fmla="*/ 14956 w 25026"/>
                <a:gd name="connsiteY10" fmla="*/ 29284 h 29599"/>
                <a:gd name="connsiteX11" fmla="*/ 21924 w 25026"/>
                <a:gd name="connsiteY11" fmla="*/ 24453 h 29599"/>
                <a:gd name="connsiteX12" fmla="*/ 23259 w 25026"/>
                <a:gd name="connsiteY12" fmla="*/ 6772 h 29599"/>
                <a:gd name="connsiteX13" fmla="*/ 17439 w 25026"/>
                <a:gd name="connsiteY13" fmla="*/ 829 h 29599"/>
                <a:gd name="connsiteX14" fmla="*/ 12662 w 25026"/>
                <a:gd name="connsiteY14" fmla="*/ 0 h 29599"/>
                <a:gd name="connsiteX0" fmla="*/ 10183 w 22547"/>
                <a:gd name="connsiteY0" fmla="*/ 0 h 29599"/>
                <a:gd name="connsiteX1" fmla="*/ 8190 w 22547"/>
                <a:gd name="connsiteY1" fmla="*/ 87 h 29599"/>
                <a:gd name="connsiteX2" fmla="*/ 270 w 22547"/>
                <a:gd name="connsiteY2" fmla="*/ 2077 h 29599"/>
                <a:gd name="connsiteX3" fmla="*/ 10 w 22547"/>
                <a:gd name="connsiteY3" fmla="*/ 2200 h 29599"/>
                <a:gd name="connsiteX4" fmla="*/ 616 w 22547"/>
                <a:gd name="connsiteY4" fmla="*/ 5761 h 29599"/>
                <a:gd name="connsiteX5" fmla="*/ 1603 w 22547"/>
                <a:gd name="connsiteY5" fmla="*/ 11469 h 29599"/>
                <a:gd name="connsiteX6" fmla="*/ 1456 w 22547"/>
                <a:gd name="connsiteY6" fmla="*/ 15544 h 29599"/>
                <a:gd name="connsiteX7" fmla="*/ 887 w 22547"/>
                <a:gd name="connsiteY7" fmla="*/ 20276 h 29599"/>
                <a:gd name="connsiteX8" fmla="*/ 4236 w 22547"/>
                <a:gd name="connsiteY8" fmla="*/ 27813 h 29599"/>
                <a:gd name="connsiteX9" fmla="*/ 9925 w 22547"/>
                <a:gd name="connsiteY9" fmla="*/ 29599 h 29599"/>
                <a:gd name="connsiteX10" fmla="*/ 12477 w 22547"/>
                <a:gd name="connsiteY10" fmla="*/ 29284 h 29599"/>
                <a:gd name="connsiteX11" fmla="*/ 19445 w 22547"/>
                <a:gd name="connsiteY11" fmla="*/ 24453 h 29599"/>
                <a:gd name="connsiteX12" fmla="*/ 20780 w 22547"/>
                <a:gd name="connsiteY12" fmla="*/ 6772 h 29599"/>
                <a:gd name="connsiteX13" fmla="*/ 14960 w 22547"/>
                <a:gd name="connsiteY13" fmla="*/ 829 h 29599"/>
                <a:gd name="connsiteX14" fmla="*/ 10183 w 22547"/>
                <a:gd name="connsiteY14" fmla="*/ 0 h 29599"/>
                <a:gd name="connsiteX0" fmla="*/ 9915 w 22279"/>
                <a:gd name="connsiteY0" fmla="*/ 0 h 29599"/>
                <a:gd name="connsiteX1" fmla="*/ 7922 w 22279"/>
                <a:gd name="connsiteY1" fmla="*/ 87 h 29599"/>
                <a:gd name="connsiteX2" fmla="*/ 2 w 22279"/>
                <a:gd name="connsiteY2" fmla="*/ 2077 h 29599"/>
                <a:gd name="connsiteX3" fmla="*/ 2921 w 22279"/>
                <a:gd name="connsiteY3" fmla="*/ 1548 h 29599"/>
                <a:gd name="connsiteX4" fmla="*/ 348 w 22279"/>
                <a:gd name="connsiteY4" fmla="*/ 5761 h 29599"/>
                <a:gd name="connsiteX5" fmla="*/ 1335 w 22279"/>
                <a:gd name="connsiteY5" fmla="*/ 11469 h 29599"/>
                <a:gd name="connsiteX6" fmla="*/ 1188 w 22279"/>
                <a:gd name="connsiteY6" fmla="*/ 15544 h 29599"/>
                <a:gd name="connsiteX7" fmla="*/ 619 w 22279"/>
                <a:gd name="connsiteY7" fmla="*/ 20276 h 29599"/>
                <a:gd name="connsiteX8" fmla="*/ 3968 w 22279"/>
                <a:gd name="connsiteY8" fmla="*/ 27813 h 29599"/>
                <a:gd name="connsiteX9" fmla="*/ 9657 w 22279"/>
                <a:gd name="connsiteY9" fmla="*/ 29599 h 29599"/>
                <a:gd name="connsiteX10" fmla="*/ 12209 w 22279"/>
                <a:gd name="connsiteY10" fmla="*/ 29284 h 29599"/>
                <a:gd name="connsiteX11" fmla="*/ 19177 w 22279"/>
                <a:gd name="connsiteY11" fmla="*/ 24453 h 29599"/>
                <a:gd name="connsiteX12" fmla="*/ 20512 w 22279"/>
                <a:gd name="connsiteY12" fmla="*/ 6772 h 29599"/>
                <a:gd name="connsiteX13" fmla="*/ 14692 w 22279"/>
                <a:gd name="connsiteY13" fmla="*/ 829 h 29599"/>
                <a:gd name="connsiteX14" fmla="*/ 9915 w 22279"/>
                <a:gd name="connsiteY14" fmla="*/ 0 h 29599"/>
                <a:gd name="connsiteX0" fmla="*/ 9645 w 22009"/>
                <a:gd name="connsiteY0" fmla="*/ 25 h 29624"/>
                <a:gd name="connsiteX1" fmla="*/ 7652 w 22009"/>
                <a:gd name="connsiteY1" fmla="*/ 112 h 29624"/>
                <a:gd name="connsiteX2" fmla="*/ 5112 w 22009"/>
                <a:gd name="connsiteY2" fmla="*/ 1124 h 29624"/>
                <a:gd name="connsiteX3" fmla="*/ 2651 w 22009"/>
                <a:gd name="connsiteY3" fmla="*/ 1573 h 29624"/>
                <a:gd name="connsiteX4" fmla="*/ 78 w 22009"/>
                <a:gd name="connsiteY4" fmla="*/ 5786 h 29624"/>
                <a:gd name="connsiteX5" fmla="*/ 1065 w 22009"/>
                <a:gd name="connsiteY5" fmla="*/ 11494 h 29624"/>
                <a:gd name="connsiteX6" fmla="*/ 918 w 22009"/>
                <a:gd name="connsiteY6" fmla="*/ 15569 h 29624"/>
                <a:gd name="connsiteX7" fmla="*/ 349 w 22009"/>
                <a:gd name="connsiteY7" fmla="*/ 20301 h 29624"/>
                <a:gd name="connsiteX8" fmla="*/ 3698 w 22009"/>
                <a:gd name="connsiteY8" fmla="*/ 27838 h 29624"/>
                <a:gd name="connsiteX9" fmla="*/ 9387 w 22009"/>
                <a:gd name="connsiteY9" fmla="*/ 29624 h 29624"/>
                <a:gd name="connsiteX10" fmla="*/ 11939 w 22009"/>
                <a:gd name="connsiteY10" fmla="*/ 29309 h 29624"/>
                <a:gd name="connsiteX11" fmla="*/ 18907 w 22009"/>
                <a:gd name="connsiteY11" fmla="*/ 24478 h 29624"/>
                <a:gd name="connsiteX12" fmla="*/ 20242 w 22009"/>
                <a:gd name="connsiteY12" fmla="*/ 6797 h 29624"/>
                <a:gd name="connsiteX13" fmla="*/ 14422 w 22009"/>
                <a:gd name="connsiteY13" fmla="*/ 854 h 29624"/>
                <a:gd name="connsiteX14" fmla="*/ 9645 w 22009"/>
                <a:gd name="connsiteY14" fmla="*/ 25 h 29624"/>
                <a:gd name="connsiteX0" fmla="*/ 9645 w 20820"/>
                <a:gd name="connsiteY0" fmla="*/ 25 h 29624"/>
                <a:gd name="connsiteX1" fmla="*/ 7652 w 20820"/>
                <a:gd name="connsiteY1" fmla="*/ 112 h 29624"/>
                <a:gd name="connsiteX2" fmla="*/ 5112 w 20820"/>
                <a:gd name="connsiteY2" fmla="*/ 1124 h 29624"/>
                <a:gd name="connsiteX3" fmla="*/ 2651 w 20820"/>
                <a:gd name="connsiteY3" fmla="*/ 1573 h 29624"/>
                <a:gd name="connsiteX4" fmla="*/ 78 w 20820"/>
                <a:gd name="connsiteY4" fmla="*/ 5786 h 29624"/>
                <a:gd name="connsiteX5" fmla="*/ 1065 w 20820"/>
                <a:gd name="connsiteY5" fmla="*/ 11494 h 29624"/>
                <a:gd name="connsiteX6" fmla="*/ 918 w 20820"/>
                <a:gd name="connsiteY6" fmla="*/ 15569 h 29624"/>
                <a:gd name="connsiteX7" fmla="*/ 349 w 20820"/>
                <a:gd name="connsiteY7" fmla="*/ 20301 h 29624"/>
                <a:gd name="connsiteX8" fmla="*/ 3698 w 20820"/>
                <a:gd name="connsiteY8" fmla="*/ 27838 h 29624"/>
                <a:gd name="connsiteX9" fmla="*/ 9387 w 20820"/>
                <a:gd name="connsiteY9" fmla="*/ 29624 h 29624"/>
                <a:gd name="connsiteX10" fmla="*/ 11939 w 20820"/>
                <a:gd name="connsiteY10" fmla="*/ 29309 h 29624"/>
                <a:gd name="connsiteX11" fmla="*/ 18907 w 20820"/>
                <a:gd name="connsiteY11" fmla="*/ 24478 h 29624"/>
                <a:gd name="connsiteX12" fmla="*/ 20136 w 20820"/>
                <a:gd name="connsiteY12" fmla="*/ 16646 h 29624"/>
                <a:gd name="connsiteX13" fmla="*/ 20242 w 20820"/>
                <a:gd name="connsiteY13" fmla="*/ 6797 h 29624"/>
                <a:gd name="connsiteX14" fmla="*/ 14422 w 20820"/>
                <a:gd name="connsiteY14" fmla="*/ 854 h 29624"/>
                <a:gd name="connsiteX15" fmla="*/ 9645 w 20820"/>
                <a:gd name="connsiteY15" fmla="*/ 25 h 29624"/>
                <a:gd name="connsiteX0" fmla="*/ 9645 w 20265"/>
                <a:gd name="connsiteY0" fmla="*/ 25 h 29624"/>
                <a:gd name="connsiteX1" fmla="*/ 7652 w 20265"/>
                <a:gd name="connsiteY1" fmla="*/ 112 h 29624"/>
                <a:gd name="connsiteX2" fmla="*/ 5112 w 20265"/>
                <a:gd name="connsiteY2" fmla="*/ 1124 h 29624"/>
                <a:gd name="connsiteX3" fmla="*/ 2651 w 20265"/>
                <a:gd name="connsiteY3" fmla="*/ 1573 h 29624"/>
                <a:gd name="connsiteX4" fmla="*/ 78 w 20265"/>
                <a:gd name="connsiteY4" fmla="*/ 5786 h 29624"/>
                <a:gd name="connsiteX5" fmla="*/ 1065 w 20265"/>
                <a:gd name="connsiteY5" fmla="*/ 11494 h 29624"/>
                <a:gd name="connsiteX6" fmla="*/ 918 w 20265"/>
                <a:gd name="connsiteY6" fmla="*/ 15569 h 29624"/>
                <a:gd name="connsiteX7" fmla="*/ 349 w 20265"/>
                <a:gd name="connsiteY7" fmla="*/ 20301 h 29624"/>
                <a:gd name="connsiteX8" fmla="*/ 3698 w 20265"/>
                <a:gd name="connsiteY8" fmla="*/ 27838 h 29624"/>
                <a:gd name="connsiteX9" fmla="*/ 9387 w 20265"/>
                <a:gd name="connsiteY9" fmla="*/ 29624 h 29624"/>
                <a:gd name="connsiteX10" fmla="*/ 11939 w 20265"/>
                <a:gd name="connsiteY10" fmla="*/ 29309 h 29624"/>
                <a:gd name="connsiteX11" fmla="*/ 18907 w 20265"/>
                <a:gd name="connsiteY11" fmla="*/ 24478 h 29624"/>
                <a:gd name="connsiteX12" fmla="*/ 20136 w 20265"/>
                <a:gd name="connsiteY12" fmla="*/ 16646 h 29624"/>
                <a:gd name="connsiteX13" fmla="*/ 19182 w 20265"/>
                <a:gd name="connsiteY13" fmla="*/ 5085 h 29624"/>
                <a:gd name="connsiteX14" fmla="*/ 14422 w 20265"/>
                <a:gd name="connsiteY14" fmla="*/ 854 h 29624"/>
                <a:gd name="connsiteX15" fmla="*/ 9645 w 20265"/>
                <a:gd name="connsiteY15" fmla="*/ 25 h 29624"/>
                <a:gd name="connsiteX0" fmla="*/ 9645 w 20265"/>
                <a:gd name="connsiteY0" fmla="*/ 25 h 29707"/>
                <a:gd name="connsiteX1" fmla="*/ 7652 w 20265"/>
                <a:gd name="connsiteY1" fmla="*/ 112 h 29707"/>
                <a:gd name="connsiteX2" fmla="*/ 5112 w 20265"/>
                <a:gd name="connsiteY2" fmla="*/ 1124 h 29707"/>
                <a:gd name="connsiteX3" fmla="*/ 2651 w 20265"/>
                <a:gd name="connsiteY3" fmla="*/ 1573 h 29707"/>
                <a:gd name="connsiteX4" fmla="*/ 78 w 20265"/>
                <a:gd name="connsiteY4" fmla="*/ 5786 h 29707"/>
                <a:gd name="connsiteX5" fmla="*/ 1065 w 20265"/>
                <a:gd name="connsiteY5" fmla="*/ 11494 h 29707"/>
                <a:gd name="connsiteX6" fmla="*/ 918 w 20265"/>
                <a:gd name="connsiteY6" fmla="*/ 15569 h 29707"/>
                <a:gd name="connsiteX7" fmla="*/ 349 w 20265"/>
                <a:gd name="connsiteY7" fmla="*/ 20301 h 29707"/>
                <a:gd name="connsiteX8" fmla="*/ 3698 w 20265"/>
                <a:gd name="connsiteY8" fmla="*/ 27838 h 29707"/>
                <a:gd name="connsiteX9" fmla="*/ 9387 w 20265"/>
                <a:gd name="connsiteY9" fmla="*/ 29624 h 29707"/>
                <a:gd name="connsiteX10" fmla="*/ 14547 w 20265"/>
                <a:gd name="connsiteY10" fmla="*/ 29309 h 29707"/>
                <a:gd name="connsiteX11" fmla="*/ 18907 w 20265"/>
                <a:gd name="connsiteY11" fmla="*/ 24478 h 29707"/>
                <a:gd name="connsiteX12" fmla="*/ 20136 w 20265"/>
                <a:gd name="connsiteY12" fmla="*/ 16646 h 29707"/>
                <a:gd name="connsiteX13" fmla="*/ 19182 w 20265"/>
                <a:gd name="connsiteY13" fmla="*/ 5085 h 29707"/>
                <a:gd name="connsiteX14" fmla="*/ 14422 w 20265"/>
                <a:gd name="connsiteY14" fmla="*/ 854 h 29707"/>
                <a:gd name="connsiteX15" fmla="*/ 9645 w 20265"/>
                <a:gd name="connsiteY15" fmla="*/ 25 h 29707"/>
                <a:gd name="connsiteX0" fmla="*/ 9645 w 20265"/>
                <a:gd name="connsiteY0" fmla="*/ 25 h 29796"/>
                <a:gd name="connsiteX1" fmla="*/ 7652 w 20265"/>
                <a:gd name="connsiteY1" fmla="*/ 112 h 29796"/>
                <a:gd name="connsiteX2" fmla="*/ 5112 w 20265"/>
                <a:gd name="connsiteY2" fmla="*/ 1124 h 29796"/>
                <a:gd name="connsiteX3" fmla="*/ 2651 w 20265"/>
                <a:gd name="connsiteY3" fmla="*/ 1573 h 29796"/>
                <a:gd name="connsiteX4" fmla="*/ 78 w 20265"/>
                <a:gd name="connsiteY4" fmla="*/ 5786 h 29796"/>
                <a:gd name="connsiteX5" fmla="*/ 1065 w 20265"/>
                <a:gd name="connsiteY5" fmla="*/ 11494 h 29796"/>
                <a:gd name="connsiteX6" fmla="*/ 918 w 20265"/>
                <a:gd name="connsiteY6" fmla="*/ 15569 h 29796"/>
                <a:gd name="connsiteX7" fmla="*/ 349 w 20265"/>
                <a:gd name="connsiteY7" fmla="*/ 20301 h 29796"/>
                <a:gd name="connsiteX8" fmla="*/ 2266 w 20265"/>
                <a:gd name="connsiteY8" fmla="*/ 29093 h 29796"/>
                <a:gd name="connsiteX9" fmla="*/ 9387 w 20265"/>
                <a:gd name="connsiteY9" fmla="*/ 29624 h 29796"/>
                <a:gd name="connsiteX10" fmla="*/ 14547 w 20265"/>
                <a:gd name="connsiteY10" fmla="*/ 29309 h 29796"/>
                <a:gd name="connsiteX11" fmla="*/ 18907 w 20265"/>
                <a:gd name="connsiteY11" fmla="*/ 24478 h 29796"/>
                <a:gd name="connsiteX12" fmla="*/ 20136 w 20265"/>
                <a:gd name="connsiteY12" fmla="*/ 16646 h 29796"/>
                <a:gd name="connsiteX13" fmla="*/ 19182 w 20265"/>
                <a:gd name="connsiteY13" fmla="*/ 5085 h 29796"/>
                <a:gd name="connsiteX14" fmla="*/ 14422 w 20265"/>
                <a:gd name="connsiteY14" fmla="*/ 854 h 29796"/>
                <a:gd name="connsiteX15" fmla="*/ 9645 w 20265"/>
                <a:gd name="connsiteY15" fmla="*/ 25 h 29796"/>
                <a:gd name="connsiteX0" fmla="*/ 9645 w 20265"/>
                <a:gd name="connsiteY0" fmla="*/ 25 h 29796"/>
                <a:gd name="connsiteX1" fmla="*/ 7652 w 20265"/>
                <a:gd name="connsiteY1" fmla="*/ 112 h 29796"/>
                <a:gd name="connsiteX2" fmla="*/ 5112 w 20265"/>
                <a:gd name="connsiteY2" fmla="*/ 1124 h 29796"/>
                <a:gd name="connsiteX3" fmla="*/ 2651 w 20265"/>
                <a:gd name="connsiteY3" fmla="*/ 1573 h 29796"/>
                <a:gd name="connsiteX4" fmla="*/ 78 w 20265"/>
                <a:gd name="connsiteY4" fmla="*/ 5786 h 29796"/>
                <a:gd name="connsiteX5" fmla="*/ 1065 w 20265"/>
                <a:gd name="connsiteY5" fmla="*/ 11494 h 29796"/>
                <a:gd name="connsiteX6" fmla="*/ 918 w 20265"/>
                <a:gd name="connsiteY6" fmla="*/ 15569 h 29796"/>
                <a:gd name="connsiteX7" fmla="*/ 349 w 20265"/>
                <a:gd name="connsiteY7" fmla="*/ 20301 h 29796"/>
                <a:gd name="connsiteX8" fmla="*/ 2266 w 20265"/>
                <a:gd name="connsiteY8" fmla="*/ 29093 h 29796"/>
                <a:gd name="connsiteX9" fmla="*/ 9387 w 20265"/>
                <a:gd name="connsiteY9" fmla="*/ 29624 h 29796"/>
                <a:gd name="connsiteX10" fmla="*/ 14547 w 20265"/>
                <a:gd name="connsiteY10" fmla="*/ 29309 h 29796"/>
                <a:gd name="connsiteX11" fmla="*/ 19444 w 20265"/>
                <a:gd name="connsiteY11" fmla="*/ 25942 h 29796"/>
                <a:gd name="connsiteX12" fmla="*/ 20136 w 20265"/>
                <a:gd name="connsiteY12" fmla="*/ 16646 h 29796"/>
                <a:gd name="connsiteX13" fmla="*/ 19182 w 20265"/>
                <a:gd name="connsiteY13" fmla="*/ 5085 h 29796"/>
                <a:gd name="connsiteX14" fmla="*/ 14422 w 20265"/>
                <a:gd name="connsiteY14" fmla="*/ 854 h 29796"/>
                <a:gd name="connsiteX15" fmla="*/ 9645 w 20265"/>
                <a:gd name="connsiteY15" fmla="*/ 25 h 297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0265" h="29796" extrusionOk="0">
                  <a:moveTo>
                    <a:pt x="9645" y="25"/>
                  </a:moveTo>
                  <a:cubicBezTo>
                    <a:pt x="8980" y="25"/>
                    <a:pt x="8407" y="-71"/>
                    <a:pt x="7652" y="112"/>
                  </a:cubicBezTo>
                  <a:cubicBezTo>
                    <a:pt x="6897" y="295"/>
                    <a:pt x="7570" y="-87"/>
                    <a:pt x="5112" y="1124"/>
                  </a:cubicBezTo>
                  <a:cubicBezTo>
                    <a:pt x="5025" y="1161"/>
                    <a:pt x="3490" y="796"/>
                    <a:pt x="2651" y="1573"/>
                  </a:cubicBezTo>
                  <a:cubicBezTo>
                    <a:pt x="1812" y="2350"/>
                    <a:pt x="536" y="4081"/>
                    <a:pt x="78" y="5786"/>
                  </a:cubicBezTo>
                  <a:cubicBezTo>
                    <a:pt x="-317" y="7293"/>
                    <a:pt x="925" y="9864"/>
                    <a:pt x="1065" y="11494"/>
                  </a:cubicBezTo>
                  <a:cubicBezTo>
                    <a:pt x="1205" y="13124"/>
                    <a:pt x="424" y="13469"/>
                    <a:pt x="918" y="15569"/>
                  </a:cubicBezTo>
                  <a:cubicBezTo>
                    <a:pt x="1288" y="17126"/>
                    <a:pt x="559" y="18708"/>
                    <a:pt x="349" y="20301"/>
                  </a:cubicBezTo>
                  <a:cubicBezTo>
                    <a:pt x="-34" y="23156"/>
                    <a:pt x="-57" y="27388"/>
                    <a:pt x="2266" y="29093"/>
                  </a:cubicBezTo>
                  <a:cubicBezTo>
                    <a:pt x="3897" y="30291"/>
                    <a:pt x="7340" y="29588"/>
                    <a:pt x="9387" y="29624"/>
                  </a:cubicBezTo>
                  <a:cubicBezTo>
                    <a:pt x="11434" y="29660"/>
                    <a:pt x="12871" y="29923"/>
                    <a:pt x="14547" y="29309"/>
                  </a:cubicBezTo>
                  <a:cubicBezTo>
                    <a:pt x="16223" y="28695"/>
                    <a:pt x="18513" y="28052"/>
                    <a:pt x="19444" y="25942"/>
                  </a:cubicBezTo>
                  <a:cubicBezTo>
                    <a:pt x="20375" y="23832"/>
                    <a:pt x="19914" y="19593"/>
                    <a:pt x="20136" y="16646"/>
                  </a:cubicBezTo>
                  <a:cubicBezTo>
                    <a:pt x="20358" y="13699"/>
                    <a:pt x="20433" y="7595"/>
                    <a:pt x="19182" y="5085"/>
                  </a:cubicBezTo>
                  <a:cubicBezTo>
                    <a:pt x="17983" y="2515"/>
                    <a:pt x="17042" y="1941"/>
                    <a:pt x="14422" y="854"/>
                  </a:cubicBezTo>
                  <a:cubicBezTo>
                    <a:pt x="12912" y="230"/>
                    <a:pt x="11282" y="25"/>
                    <a:pt x="9645" y="25"/>
                  </a:cubicBezTo>
                  <a:close/>
                </a:path>
              </a:pathLst>
            </a:custGeom>
            <a:solidFill>
              <a:srgbClr val="FFEAC3">
                <a:alpha val="29804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" name="Google Shape;1583;p20">
              <a:extLst>
                <a:ext uri="{FF2B5EF4-FFF2-40B4-BE49-F238E27FC236}">
                  <a16:creationId xmlns:a16="http://schemas.microsoft.com/office/drawing/2014/main" id="{915F3439-A503-A946-C0D2-6CC67FF54EE6}"/>
                </a:ext>
              </a:extLst>
            </p:cNvPr>
            <p:cNvSpPr/>
            <p:nvPr userDrawn="1"/>
          </p:nvSpPr>
          <p:spPr>
            <a:xfrm>
              <a:off x="488575" y="5814544"/>
              <a:ext cx="1203332" cy="1514745"/>
            </a:xfrm>
            <a:custGeom>
              <a:avLst/>
              <a:gdLst>
                <a:gd name="connsiteX0" fmla="*/ 12662 w 25026"/>
                <a:gd name="connsiteY0" fmla="*/ 0 h 29599"/>
                <a:gd name="connsiteX1" fmla="*/ 10669 w 25026"/>
                <a:gd name="connsiteY1" fmla="*/ 87 h 29599"/>
                <a:gd name="connsiteX2" fmla="*/ 2749 w 25026"/>
                <a:gd name="connsiteY2" fmla="*/ 2077 h 29599"/>
                <a:gd name="connsiteX3" fmla="*/ 2489 w 25026"/>
                <a:gd name="connsiteY3" fmla="*/ 2200 h 29599"/>
                <a:gd name="connsiteX4" fmla="*/ 3095 w 25026"/>
                <a:gd name="connsiteY4" fmla="*/ 5761 h 29599"/>
                <a:gd name="connsiteX5" fmla="*/ 6 w 25026"/>
                <a:gd name="connsiteY5" fmla="*/ 10491 h 29599"/>
                <a:gd name="connsiteX6" fmla="*/ 3935 w 25026"/>
                <a:gd name="connsiteY6" fmla="*/ 15544 h 29599"/>
                <a:gd name="connsiteX7" fmla="*/ 3366 w 25026"/>
                <a:gd name="connsiteY7" fmla="*/ 20276 h 29599"/>
                <a:gd name="connsiteX8" fmla="*/ 6715 w 25026"/>
                <a:gd name="connsiteY8" fmla="*/ 27813 h 29599"/>
                <a:gd name="connsiteX9" fmla="*/ 12404 w 25026"/>
                <a:gd name="connsiteY9" fmla="*/ 29599 h 29599"/>
                <a:gd name="connsiteX10" fmla="*/ 14956 w 25026"/>
                <a:gd name="connsiteY10" fmla="*/ 29284 h 29599"/>
                <a:gd name="connsiteX11" fmla="*/ 21924 w 25026"/>
                <a:gd name="connsiteY11" fmla="*/ 24453 h 29599"/>
                <a:gd name="connsiteX12" fmla="*/ 23259 w 25026"/>
                <a:gd name="connsiteY12" fmla="*/ 6772 h 29599"/>
                <a:gd name="connsiteX13" fmla="*/ 17439 w 25026"/>
                <a:gd name="connsiteY13" fmla="*/ 829 h 29599"/>
                <a:gd name="connsiteX14" fmla="*/ 12662 w 25026"/>
                <a:gd name="connsiteY14" fmla="*/ 0 h 29599"/>
                <a:gd name="connsiteX0" fmla="*/ 10183 w 22547"/>
                <a:gd name="connsiteY0" fmla="*/ 0 h 29599"/>
                <a:gd name="connsiteX1" fmla="*/ 8190 w 22547"/>
                <a:gd name="connsiteY1" fmla="*/ 87 h 29599"/>
                <a:gd name="connsiteX2" fmla="*/ 270 w 22547"/>
                <a:gd name="connsiteY2" fmla="*/ 2077 h 29599"/>
                <a:gd name="connsiteX3" fmla="*/ 10 w 22547"/>
                <a:gd name="connsiteY3" fmla="*/ 2200 h 29599"/>
                <a:gd name="connsiteX4" fmla="*/ 616 w 22547"/>
                <a:gd name="connsiteY4" fmla="*/ 5761 h 29599"/>
                <a:gd name="connsiteX5" fmla="*/ 1603 w 22547"/>
                <a:gd name="connsiteY5" fmla="*/ 11469 h 29599"/>
                <a:gd name="connsiteX6" fmla="*/ 1456 w 22547"/>
                <a:gd name="connsiteY6" fmla="*/ 15544 h 29599"/>
                <a:gd name="connsiteX7" fmla="*/ 887 w 22547"/>
                <a:gd name="connsiteY7" fmla="*/ 20276 h 29599"/>
                <a:gd name="connsiteX8" fmla="*/ 4236 w 22547"/>
                <a:gd name="connsiteY8" fmla="*/ 27813 h 29599"/>
                <a:gd name="connsiteX9" fmla="*/ 9925 w 22547"/>
                <a:gd name="connsiteY9" fmla="*/ 29599 h 29599"/>
                <a:gd name="connsiteX10" fmla="*/ 12477 w 22547"/>
                <a:gd name="connsiteY10" fmla="*/ 29284 h 29599"/>
                <a:gd name="connsiteX11" fmla="*/ 19445 w 22547"/>
                <a:gd name="connsiteY11" fmla="*/ 24453 h 29599"/>
                <a:gd name="connsiteX12" fmla="*/ 20780 w 22547"/>
                <a:gd name="connsiteY12" fmla="*/ 6772 h 29599"/>
                <a:gd name="connsiteX13" fmla="*/ 14960 w 22547"/>
                <a:gd name="connsiteY13" fmla="*/ 829 h 29599"/>
                <a:gd name="connsiteX14" fmla="*/ 10183 w 22547"/>
                <a:gd name="connsiteY14" fmla="*/ 0 h 29599"/>
                <a:gd name="connsiteX0" fmla="*/ 9915 w 22279"/>
                <a:gd name="connsiteY0" fmla="*/ 0 h 29599"/>
                <a:gd name="connsiteX1" fmla="*/ 7922 w 22279"/>
                <a:gd name="connsiteY1" fmla="*/ 87 h 29599"/>
                <a:gd name="connsiteX2" fmla="*/ 2 w 22279"/>
                <a:gd name="connsiteY2" fmla="*/ 2077 h 29599"/>
                <a:gd name="connsiteX3" fmla="*/ 2921 w 22279"/>
                <a:gd name="connsiteY3" fmla="*/ 1548 h 29599"/>
                <a:gd name="connsiteX4" fmla="*/ 348 w 22279"/>
                <a:gd name="connsiteY4" fmla="*/ 5761 h 29599"/>
                <a:gd name="connsiteX5" fmla="*/ 1335 w 22279"/>
                <a:gd name="connsiteY5" fmla="*/ 11469 h 29599"/>
                <a:gd name="connsiteX6" fmla="*/ 1188 w 22279"/>
                <a:gd name="connsiteY6" fmla="*/ 15544 h 29599"/>
                <a:gd name="connsiteX7" fmla="*/ 619 w 22279"/>
                <a:gd name="connsiteY7" fmla="*/ 20276 h 29599"/>
                <a:gd name="connsiteX8" fmla="*/ 3968 w 22279"/>
                <a:gd name="connsiteY8" fmla="*/ 27813 h 29599"/>
                <a:gd name="connsiteX9" fmla="*/ 9657 w 22279"/>
                <a:gd name="connsiteY9" fmla="*/ 29599 h 29599"/>
                <a:gd name="connsiteX10" fmla="*/ 12209 w 22279"/>
                <a:gd name="connsiteY10" fmla="*/ 29284 h 29599"/>
                <a:gd name="connsiteX11" fmla="*/ 19177 w 22279"/>
                <a:gd name="connsiteY11" fmla="*/ 24453 h 29599"/>
                <a:gd name="connsiteX12" fmla="*/ 20512 w 22279"/>
                <a:gd name="connsiteY12" fmla="*/ 6772 h 29599"/>
                <a:gd name="connsiteX13" fmla="*/ 14692 w 22279"/>
                <a:gd name="connsiteY13" fmla="*/ 829 h 29599"/>
                <a:gd name="connsiteX14" fmla="*/ 9915 w 22279"/>
                <a:gd name="connsiteY14" fmla="*/ 0 h 29599"/>
                <a:gd name="connsiteX0" fmla="*/ 9645 w 22009"/>
                <a:gd name="connsiteY0" fmla="*/ 25 h 29624"/>
                <a:gd name="connsiteX1" fmla="*/ 7652 w 22009"/>
                <a:gd name="connsiteY1" fmla="*/ 112 h 29624"/>
                <a:gd name="connsiteX2" fmla="*/ 5112 w 22009"/>
                <a:gd name="connsiteY2" fmla="*/ 1124 h 29624"/>
                <a:gd name="connsiteX3" fmla="*/ 2651 w 22009"/>
                <a:gd name="connsiteY3" fmla="*/ 1573 h 29624"/>
                <a:gd name="connsiteX4" fmla="*/ 78 w 22009"/>
                <a:gd name="connsiteY4" fmla="*/ 5786 h 29624"/>
                <a:gd name="connsiteX5" fmla="*/ 1065 w 22009"/>
                <a:gd name="connsiteY5" fmla="*/ 11494 h 29624"/>
                <a:gd name="connsiteX6" fmla="*/ 918 w 22009"/>
                <a:gd name="connsiteY6" fmla="*/ 15569 h 29624"/>
                <a:gd name="connsiteX7" fmla="*/ 349 w 22009"/>
                <a:gd name="connsiteY7" fmla="*/ 20301 h 29624"/>
                <a:gd name="connsiteX8" fmla="*/ 3698 w 22009"/>
                <a:gd name="connsiteY8" fmla="*/ 27838 h 29624"/>
                <a:gd name="connsiteX9" fmla="*/ 9387 w 22009"/>
                <a:gd name="connsiteY9" fmla="*/ 29624 h 29624"/>
                <a:gd name="connsiteX10" fmla="*/ 11939 w 22009"/>
                <a:gd name="connsiteY10" fmla="*/ 29309 h 29624"/>
                <a:gd name="connsiteX11" fmla="*/ 18907 w 22009"/>
                <a:gd name="connsiteY11" fmla="*/ 24478 h 29624"/>
                <a:gd name="connsiteX12" fmla="*/ 20242 w 22009"/>
                <a:gd name="connsiteY12" fmla="*/ 6797 h 29624"/>
                <a:gd name="connsiteX13" fmla="*/ 14422 w 22009"/>
                <a:gd name="connsiteY13" fmla="*/ 854 h 29624"/>
                <a:gd name="connsiteX14" fmla="*/ 9645 w 22009"/>
                <a:gd name="connsiteY14" fmla="*/ 25 h 29624"/>
                <a:gd name="connsiteX0" fmla="*/ 9645 w 20820"/>
                <a:gd name="connsiteY0" fmla="*/ 25 h 29624"/>
                <a:gd name="connsiteX1" fmla="*/ 7652 w 20820"/>
                <a:gd name="connsiteY1" fmla="*/ 112 h 29624"/>
                <a:gd name="connsiteX2" fmla="*/ 5112 w 20820"/>
                <a:gd name="connsiteY2" fmla="*/ 1124 h 29624"/>
                <a:gd name="connsiteX3" fmla="*/ 2651 w 20820"/>
                <a:gd name="connsiteY3" fmla="*/ 1573 h 29624"/>
                <a:gd name="connsiteX4" fmla="*/ 78 w 20820"/>
                <a:gd name="connsiteY4" fmla="*/ 5786 h 29624"/>
                <a:gd name="connsiteX5" fmla="*/ 1065 w 20820"/>
                <a:gd name="connsiteY5" fmla="*/ 11494 h 29624"/>
                <a:gd name="connsiteX6" fmla="*/ 918 w 20820"/>
                <a:gd name="connsiteY6" fmla="*/ 15569 h 29624"/>
                <a:gd name="connsiteX7" fmla="*/ 349 w 20820"/>
                <a:gd name="connsiteY7" fmla="*/ 20301 h 29624"/>
                <a:gd name="connsiteX8" fmla="*/ 3698 w 20820"/>
                <a:gd name="connsiteY8" fmla="*/ 27838 h 29624"/>
                <a:gd name="connsiteX9" fmla="*/ 9387 w 20820"/>
                <a:gd name="connsiteY9" fmla="*/ 29624 h 29624"/>
                <a:gd name="connsiteX10" fmla="*/ 11939 w 20820"/>
                <a:gd name="connsiteY10" fmla="*/ 29309 h 29624"/>
                <a:gd name="connsiteX11" fmla="*/ 18907 w 20820"/>
                <a:gd name="connsiteY11" fmla="*/ 24478 h 29624"/>
                <a:gd name="connsiteX12" fmla="*/ 20136 w 20820"/>
                <a:gd name="connsiteY12" fmla="*/ 16646 h 29624"/>
                <a:gd name="connsiteX13" fmla="*/ 20242 w 20820"/>
                <a:gd name="connsiteY13" fmla="*/ 6797 h 29624"/>
                <a:gd name="connsiteX14" fmla="*/ 14422 w 20820"/>
                <a:gd name="connsiteY14" fmla="*/ 854 h 29624"/>
                <a:gd name="connsiteX15" fmla="*/ 9645 w 20820"/>
                <a:gd name="connsiteY15" fmla="*/ 25 h 29624"/>
                <a:gd name="connsiteX0" fmla="*/ 9645 w 20265"/>
                <a:gd name="connsiteY0" fmla="*/ 25 h 29624"/>
                <a:gd name="connsiteX1" fmla="*/ 7652 w 20265"/>
                <a:gd name="connsiteY1" fmla="*/ 112 h 29624"/>
                <a:gd name="connsiteX2" fmla="*/ 5112 w 20265"/>
                <a:gd name="connsiteY2" fmla="*/ 1124 h 29624"/>
                <a:gd name="connsiteX3" fmla="*/ 2651 w 20265"/>
                <a:gd name="connsiteY3" fmla="*/ 1573 h 29624"/>
                <a:gd name="connsiteX4" fmla="*/ 78 w 20265"/>
                <a:gd name="connsiteY4" fmla="*/ 5786 h 29624"/>
                <a:gd name="connsiteX5" fmla="*/ 1065 w 20265"/>
                <a:gd name="connsiteY5" fmla="*/ 11494 h 29624"/>
                <a:gd name="connsiteX6" fmla="*/ 918 w 20265"/>
                <a:gd name="connsiteY6" fmla="*/ 15569 h 29624"/>
                <a:gd name="connsiteX7" fmla="*/ 349 w 20265"/>
                <a:gd name="connsiteY7" fmla="*/ 20301 h 29624"/>
                <a:gd name="connsiteX8" fmla="*/ 3698 w 20265"/>
                <a:gd name="connsiteY8" fmla="*/ 27838 h 29624"/>
                <a:gd name="connsiteX9" fmla="*/ 9387 w 20265"/>
                <a:gd name="connsiteY9" fmla="*/ 29624 h 29624"/>
                <a:gd name="connsiteX10" fmla="*/ 11939 w 20265"/>
                <a:gd name="connsiteY10" fmla="*/ 29309 h 29624"/>
                <a:gd name="connsiteX11" fmla="*/ 18907 w 20265"/>
                <a:gd name="connsiteY11" fmla="*/ 24478 h 29624"/>
                <a:gd name="connsiteX12" fmla="*/ 20136 w 20265"/>
                <a:gd name="connsiteY12" fmla="*/ 16646 h 29624"/>
                <a:gd name="connsiteX13" fmla="*/ 19182 w 20265"/>
                <a:gd name="connsiteY13" fmla="*/ 5085 h 29624"/>
                <a:gd name="connsiteX14" fmla="*/ 14422 w 20265"/>
                <a:gd name="connsiteY14" fmla="*/ 854 h 29624"/>
                <a:gd name="connsiteX15" fmla="*/ 9645 w 20265"/>
                <a:gd name="connsiteY15" fmla="*/ 25 h 29624"/>
                <a:gd name="connsiteX0" fmla="*/ 9645 w 20265"/>
                <a:gd name="connsiteY0" fmla="*/ 25 h 29707"/>
                <a:gd name="connsiteX1" fmla="*/ 7652 w 20265"/>
                <a:gd name="connsiteY1" fmla="*/ 112 h 29707"/>
                <a:gd name="connsiteX2" fmla="*/ 5112 w 20265"/>
                <a:gd name="connsiteY2" fmla="*/ 1124 h 29707"/>
                <a:gd name="connsiteX3" fmla="*/ 2651 w 20265"/>
                <a:gd name="connsiteY3" fmla="*/ 1573 h 29707"/>
                <a:gd name="connsiteX4" fmla="*/ 78 w 20265"/>
                <a:gd name="connsiteY4" fmla="*/ 5786 h 29707"/>
                <a:gd name="connsiteX5" fmla="*/ 1065 w 20265"/>
                <a:gd name="connsiteY5" fmla="*/ 11494 h 29707"/>
                <a:gd name="connsiteX6" fmla="*/ 918 w 20265"/>
                <a:gd name="connsiteY6" fmla="*/ 15569 h 29707"/>
                <a:gd name="connsiteX7" fmla="*/ 349 w 20265"/>
                <a:gd name="connsiteY7" fmla="*/ 20301 h 29707"/>
                <a:gd name="connsiteX8" fmla="*/ 3698 w 20265"/>
                <a:gd name="connsiteY8" fmla="*/ 27838 h 29707"/>
                <a:gd name="connsiteX9" fmla="*/ 9387 w 20265"/>
                <a:gd name="connsiteY9" fmla="*/ 29624 h 29707"/>
                <a:gd name="connsiteX10" fmla="*/ 14547 w 20265"/>
                <a:gd name="connsiteY10" fmla="*/ 29309 h 29707"/>
                <a:gd name="connsiteX11" fmla="*/ 18907 w 20265"/>
                <a:gd name="connsiteY11" fmla="*/ 24478 h 29707"/>
                <a:gd name="connsiteX12" fmla="*/ 20136 w 20265"/>
                <a:gd name="connsiteY12" fmla="*/ 16646 h 29707"/>
                <a:gd name="connsiteX13" fmla="*/ 19182 w 20265"/>
                <a:gd name="connsiteY13" fmla="*/ 5085 h 29707"/>
                <a:gd name="connsiteX14" fmla="*/ 14422 w 20265"/>
                <a:gd name="connsiteY14" fmla="*/ 854 h 29707"/>
                <a:gd name="connsiteX15" fmla="*/ 9645 w 20265"/>
                <a:gd name="connsiteY15" fmla="*/ 25 h 29707"/>
                <a:gd name="connsiteX0" fmla="*/ 9645 w 20265"/>
                <a:gd name="connsiteY0" fmla="*/ 25 h 29796"/>
                <a:gd name="connsiteX1" fmla="*/ 7652 w 20265"/>
                <a:gd name="connsiteY1" fmla="*/ 112 h 29796"/>
                <a:gd name="connsiteX2" fmla="*/ 5112 w 20265"/>
                <a:gd name="connsiteY2" fmla="*/ 1124 h 29796"/>
                <a:gd name="connsiteX3" fmla="*/ 2651 w 20265"/>
                <a:gd name="connsiteY3" fmla="*/ 1573 h 29796"/>
                <a:gd name="connsiteX4" fmla="*/ 78 w 20265"/>
                <a:gd name="connsiteY4" fmla="*/ 5786 h 29796"/>
                <a:gd name="connsiteX5" fmla="*/ 1065 w 20265"/>
                <a:gd name="connsiteY5" fmla="*/ 11494 h 29796"/>
                <a:gd name="connsiteX6" fmla="*/ 918 w 20265"/>
                <a:gd name="connsiteY6" fmla="*/ 15569 h 29796"/>
                <a:gd name="connsiteX7" fmla="*/ 349 w 20265"/>
                <a:gd name="connsiteY7" fmla="*/ 20301 h 29796"/>
                <a:gd name="connsiteX8" fmla="*/ 2266 w 20265"/>
                <a:gd name="connsiteY8" fmla="*/ 29093 h 29796"/>
                <a:gd name="connsiteX9" fmla="*/ 9387 w 20265"/>
                <a:gd name="connsiteY9" fmla="*/ 29624 h 29796"/>
                <a:gd name="connsiteX10" fmla="*/ 14547 w 20265"/>
                <a:gd name="connsiteY10" fmla="*/ 29309 h 29796"/>
                <a:gd name="connsiteX11" fmla="*/ 18907 w 20265"/>
                <a:gd name="connsiteY11" fmla="*/ 24478 h 29796"/>
                <a:gd name="connsiteX12" fmla="*/ 20136 w 20265"/>
                <a:gd name="connsiteY12" fmla="*/ 16646 h 29796"/>
                <a:gd name="connsiteX13" fmla="*/ 19182 w 20265"/>
                <a:gd name="connsiteY13" fmla="*/ 5085 h 29796"/>
                <a:gd name="connsiteX14" fmla="*/ 14422 w 20265"/>
                <a:gd name="connsiteY14" fmla="*/ 854 h 29796"/>
                <a:gd name="connsiteX15" fmla="*/ 9645 w 20265"/>
                <a:gd name="connsiteY15" fmla="*/ 25 h 29796"/>
                <a:gd name="connsiteX0" fmla="*/ 9645 w 20265"/>
                <a:gd name="connsiteY0" fmla="*/ 25 h 29796"/>
                <a:gd name="connsiteX1" fmla="*/ 7652 w 20265"/>
                <a:gd name="connsiteY1" fmla="*/ 112 h 29796"/>
                <a:gd name="connsiteX2" fmla="*/ 5112 w 20265"/>
                <a:gd name="connsiteY2" fmla="*/ 1124 h 29796"/>
                <a:gd name="connsiteX3" fmla="*/ 2651 w 20265"/>
                <a:gd name="connsiteY3" fmla="*/ 1573 h 29796"/>
                <a:gd name="connsiteX4" fmla="*/ 78 w 20265"/>
                <a:gd name="connsiteY4" fmla="*/ 5786 h 29796"/>
                <a:gd name="connsiteX5" fmla="*/ 1065 w 20265"/>
                <a:gd name="connsiteY5" fmla="*/ 11494 h 29796"/>
                <a:gd name="connsiteX6" fmla="*/ 918 w 20265"/>
                <a:gd name="connsiteY6" fmla="*/ 15569 h 29796"/>
                <a:gd name="connsiteX7" fmla="*/ 349 w 20265"/>
                <a:gd name="connsiteY7" fmla="*/ 20301 h 29796"/>
                <a:gd name="connsiteX8" fmla="*/ 2266 w 20265"/>
                <a:gd name="connsiteY8" fmla="*/ 29093 h 29796"/>
                <a:gd name="connsiteX9" fmla="*/ 9387 w 20265"/>
                <a:gd name="connsiteY9" fmla="*/ 29624 h 29796"/>
                <a:gd name="connsiteX10" fmla="*/ 14547 w 20265"/>
                <a:gd name="connsiteY10" fmla="*/ 29309 h 29796"/>
                <a:gd name="connsiteX11" fmla="*/ 19444 w 20265"/>
                <a:gd name="connsiteY11" fmla="*/ 25942 h 29796"/>
                <a:gd name="connsiteX12" fmla="*/ 20136 w 20265"/>
                <a:gd name="connsiteY12" fmla="*/ 16646 h 29796"/>
                <a:gd name="connsiteX13" fmla="*/ 19182 w 20265"/>
                <a:gd name="connsiteY13" fmla="*/ 5085 h 29796"/>
                <a:gd name="connsiteX14" fmla="*/ 14422 w 20265"/>
                <a:gd name="connsiteY14" fmla="*/ 854 h 29796"/>
                <a:gd name="connsiteX15" fmla="*/ 9645 w 20265"/>
                <a:gd name="connsiteY15" fmla="*/ 25 h 297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0265" h="29796" extrusionOk="0">
                  <a:moveTo>
                    <a:pt x="9645" y="25"/>
                  </a:moveTo>
                  <a:cubicBezTo>
                    <a:pt x="8980" y="25"/>
                    <a:pt x="8407" y="-71"/>
                    <a:pt x="7652" y="112"/>
                  </a:cubicBezTo>
                  <a:cubicBezTo>
                    <a:pt x="6897" y="295"/>
                    <a:pt x="7570" y="-87"/>
                    <a:pt x="5112" y="1124"/>
                  </a:cubicBezTo>
                  <a:cubicBezTo>
                    <a:pt x="5025" y="1161"/>
                    <a:pt x="3490" y="796"/>
                    <a:pt x="2651" y="1573"/>
                  </a:cubicBezTo>
                  <a:cubicBezTo>
                    <a:pt x="1812" y="2350"/>
                    <a:pt x="536" y="4081"/>
                    <a:pt x="78" y="5786"/>
                  </a:cubicBezTo>
                  <a:cubicBezTo>
                    <a:pt x="-317" y="7293"/>
                    <a:pt x="925" y="9864"/>
                    <a:pt x="1065" y="11494"/>
                  </a:cubicBezTo>
                  <a:cubicBezTo>
                    <a:pt x="1205" y="13124"/>
                    <a:pt x="424" y="13469"/>
                    <a:pt x="918" y="15569"/>
                  </a:cubicBezTo>
                  <a:cubicBezTo>
                    <a:pt x="1288" y="17126"/>
                    <a:pt x="559" y="18708"/>
                    <a:pt x="349" y="20301"/>
                  </a:cubicBezTo>
                  <a:cubicBezTo>
                    <a:pt x="-34" y="23156"/>
                    <a:pt x="-57" y="27388"/>
                    <a:pt x="2266" y="29093"/>
                  </a:cubicBezTo>
                  <a:cubicBezTo>
                    <a:pt x="3897" y="30291"/>
                    <a:pt x="7340" y="29588"/>
                    <a:pt x="9387" y="29624"/>
                  </a:cubicBezTo>
                  <a:cubicBezTo>
                    <a:pt x="11434" y="29660"/>
                    <a:pt x="12871" y="29923"/>
                    <a:pt x="14547" y="29309"/>
                  </a:cubicBezTo>
                  <a:cubicBezTo>
                    <a:pt x="16223" y="28695"/>
                    <a:pt x="18513" y="28052"/>
                    <a:pt x="19444" y="25942"/>
                  </a:cubicBezTo>
                  <a:cubicBezTo>
                    <a:pt x="20375" y="23832"/>
                    <a:pt x="19914" y="19593"/>
                    <a:pt x="20136" y="16646"/>
                  </a:cubicBezTo>
                  <a:cubicBezTo>
                    <a:pt x="20358" y="13699"/>
                    <a:pt x="20433" y="7595"/>
                    <a:pt x="19182" y="5085"/>
                  </a:cubicBezTo>
                  <a:cubicBezTo>
                    <a:pt x="17983" y="2515"/>
                    <a:pt x="17042" y="1941"/>
                    <a:pt x="14422" y="854"/>
                  </a:cubicBezTo>
                  <a:cubicBezTo>
                    <a:pt x="12912" y="230"/>
                    <a:pt x="11282" y="25"/>
                    <a:pt x="9645" y="25"/>
                  </a:cubicBezTo>
                  <a:close/>
                </a:path>
              </a:pathLst>
            </a:custGeom>
            <a:solidFill>
              <a:srgbClr val="7CCCC0">
                <a:alpha val="30196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" name="Google Shape;1583;p20">
              <a:extLst>
                <a:ext uri="{FF2B5EF4-FFF2-40B4-BE49-F238E27FC236}">
                  <a16:creationId xmlns:a16="http://schemas.microsoft.com/office/drawing/2014/main" id="{C4BDEDD7-F03A-9F70-94F2-71BF3A2B29EB}"/>
                </a:ext>
              </a:extLst>
            </p:cNvPr>
            <p:cNvSpPr/>
            <p:nvPr userDrawn="1"/>
          </p:nvSpPr>
          <p:spPr>
            <a:xfrm rot="10800000">
              <a:off x="477540" y="7411364"/>
              <a:ext cx="1203332" cy="1514745"/>
            </a:xfrm>
            <a:custGeom>
              <a:avLst/>
              <a:gdLst>
                <a:gd name="connsiteX0" fmla="*/ 12662 w 25026"/>
                <a:gd name="connsiteY0" fmla="*/ 0 h 29599"/>
                <a:gd name="connsiteX1" fmla="*/ 10669 w 25026"/>
                <a:gd name="connsiteY1" fmla="*/ 87 h 29599"/>
                <a:gd name="connsiteX2" fmla="*/ 2749 w 25026"/>
                <a:gd name="connsiteY2" fmla="*/ 2077 h 29599"/>
                <a:gd name="connsiteX3" fmla="*/ 2489 w 25026"/>
                <a:gd name="connsiteY3" fmla="*/ 2200 h 29599"/>
                <a:gd name="connsiteX4" fmla="*/ 3095 w 25026"/>
                <a:gd name="connsiteY4" fmla="*/ 5761 h 29599"/>
                <a:gd name="connsiteX5" fmla="*/ 6 w 25026"/>
                <a:gd name="connsiteY5" fmla="*/ 10491 h 29599"/>
                <a:gd name="connsiteX6" fmla="*/ 3935 w 25026"/>
                <a:gd name="connsiteY6" fmla="*/ 15544 h 29599"/>
                <a:gd name="connsiteX7" fmla="*/ 3366 w 25026"/>
                <a:gd name="connsiteY7" fmla="*/ 20276 h 29599"/>
                <a:gd name="connsiteX8" fmla="*/ 6715 w 25026"/>
                <a:gd name="connsiteY8" fmla="*/ 27813 h 29599"/>
                <a:gd name="connsiteX9" fmla="*/ 12404 w 25026"/>
                <a:gd name="connsiteY9" fmla="*/ 29599 h 29599"/>
                <a:gd name="connsiteX10" fmla="*/ 14956 w 25026"/>
                <a:gd name="connsiteY10" fmla="*/ 29284 h 29599"/>
                <a:gd name="connsiteX11" fmla="*/ 21924 w 25026"/>
                <a:gd name="connsiteY11" fmla="*/ 24453 h 29599"/>
                <a:gd name="connsiteX12" fmla="*/ 23259 w 25026"/>
                <a:gd name="connsiteY12" fmla="*/ 6772 h 29599"/>
                <a:gd name="connsiteX13" fmla="*/ 17439 w 25026"/>
                <a:gd name="connsiteY13" fmla="*/ 829 h 29599"/>
                <a:gd name="connsiteX14" fmla="*/ 12662 w 25026"/>
                <a:gd name="connsiteY14" fmla="*/ 0 h 29599"/>
                <a:gd name="connsiteX0" fmla="*/ 10183 w 22547"/>
                <a:gd name="connsiteY0" fmla="*/ 0 h 29599"/>
                <a:gd name="connsiteX1" fmla="*/ 8190 w 22547"/>
                <a:gd name="connsiteY1" fmla="*/ 87 h 29599"/>
                <a:gd name="connsiteX2" fmla="*/ 270 w 22547"/>
                <a:gd name="connsiteY2" fmla="*/ 2077 h 29599"/>
                <a:gd name="connsiteX3" fmla="*/ 10 w 22547"/>
                <a:gd name="connsiteY3" fmla="*/ 2200 h 29599"/>
                <a:gd name="connsiteX4" fmla="*/ 616 w 22547"/>
                <a:gd name="connsiteY4" fmla="*/ 5761 h 29599"/>
                <a:gd name="connsiteX5" fmla="*/ 1603 w 22547"/>
                <a:gd name="connsiteY5" fmla="*/ 11469 h 29599"/>
                <a:gd name="connsiteX6" fmla="*/ 1456 w 22547"/>
                <a:gd name="connsiteY6" fmla="*/ 15544 h 29599"/>
                <a:gd name="connsiteX7" fmla="*/ 887 w 22547"/>
                <a:gd name="connsiteY7" fmla="*/ 20276 h 29599"/>
                <a:gd name="connsiteX8" fmla="*/ 4236 w 22547"/>
                <a:gd name="connsiteY8" fmla="*/ 27813 h 29599"/>
                <a:gd name="connsiteX9" fmla="*/ 9925 w 22547"/>
                <a:gd name="connsiteY9" fmla="*/ 29599 h 29599"/>
                <a:gd name="connsiteX10" fmla="*/ 12477 w 22547"/>
                <a:gd name="connsiteY10" fmla="*/ 29284 h 29599"/>
                <a:gd name="connsiteX11" fmla="*/ 19445 w 22547"/>
                <a:gd name="connsiteY11" fmla="*/ 24453 h 29599"/>
                <a:gd name="connsiteX12" fmla="*/ 20780 w 22547"/>
                <a:gd name="connsiteY12" fmla="*/ 6772 h 29599"/>
                <a:gd name="connsiteX13" fmla="*/ 14960 w 22547"/>
                <a:gd name="connsiteY13" fmla="*/ 829 h 29599"/>
                <a:gd name="connsiteX14" fmla="*/ 10183 w 22547"/>
                <a:gd name="connsiteY14" fmla="*/ 0 h 29599"/>
                <a:gd name="connsiteX0" fmla="*/ 9915 w 22279"/>
                <a:gd name="connsiteY0" fmla="*/ 0 h 29599"/>
                <a:gd name="connsiteX1" fmla="*/ 7922 w 22279"/>
                <a:gd name="connsiteY1" fmla="*/ 87 h 29599"/>
                <a:gd name="connsiteX2" fmla="*/ 2 w 22279"/>
                <a:gd name="connsiteY2" fmla="*/ 2077 h 29599"/>
                <a:gd name="connsiteX3" fmla="*/ 2921 w 22279"/>
                <a:gd name="connsiteY3" fmla="*/ 1548 h 29599"/>
                <a:gd name="connsiteX4" fmla="*/ 348 w 22279"/>
                <a:gd name="connsiteY4" fmla="*/ 5761 h 29599"/>
                <a:gd name="connsiteX5" fmla="*/ 1335 w 22279"/>
                <a:gd name="connsiteY5" fmla="*/ 11469 h 29599"/>
                <a:gd name="connsiteX6" fmla="*/ 1188 w 22279"/>
                <a:gd name="connsiteY6" fmla="*/ 15544 h 29599"/>
                <a:gd name="connsiteX7" fmla="*/ 619 w 22279"/>
                <a:gd name="connsiteY7" fmla="*/ 20276 h 29599"/>
                <a:gd name="connsiteX8" fmla="*/ 3968 w 22279"/>
                <a:gd name="connsiteY8" fmla="*/ 27813 h 29599"/>
                <a:gd name="connsiteX9" fmla="*/ 9657 w 22279"/>
                <a:gd name="connsiteY9" fmla="*/ 29599 h 29599"/>
                <a:gd name="connsiteX10" fmla="*/ 12209 w 22279"/>
                <a:gd name="connsiteY10" fmla="*/ 29284 h 29599"/>
                <a:gd name="connsiteX11" fmla="*/ 19177 w 22279"/>
                <a:gd name="connsiteY11" fmla="*/ 24453 h 29599"/>
                <a:gd name="connsiteX12" fmla="*/ 20512 w 22279"/>
                <a:gd name="connsiteY12" fmla="*/ 6772 h 29599"/>
                <a:gd name="connsiteX13" fmla="*/ 14692 w 22279"/>
                <a:gd name="connsiteY13" fmla="*/ 829 h 29599"/>
                <a:gd name="connsiteX14" fmla="*/ 9915 w 22279"/>
                <a:gd name="connsiteY14" fmla="*/ 0 h 29599"/>
                <a:gd name="connsiteX0" fmla="*/ 9645 w 22009"/>
                <a:gd name="connsiteY0" fmla="*/ 25 h 29624"/>
                <a:gd name="connsiteX1" fmla="*/ 7652 w 22009"/>
                <a:gd name="connsiteY1" fmla="*/ 112 h 29624"/>
                <a:gd name="connsiteX2" fmla="*/ 5112 w 22009"/>
                <a:gd name="connsiteY2" fmla="*/ 1124 h 29624"/>
                <a:gd name="connsiteX3" fmla="*/ 2651 w 22009"/>
                <a:gd name="connsiteY3" fmla="*/ 1573 h 29624"/>
                <a:gd name="connsiteX4" fmla="*/ 78 w 22009"/>
                <a:gd name="connsiteY4" fmla="*/ 5786 h 29624"/>
                <a:gd name="connsiteX5" fmla="*/ 1065 w 22009"/>
                <a:gd name="connsiteY5" fmla="*/ 11494 h 29624"/>
                <a:gd name="connsiteX6" fmla="*/ 918 w 22009"/>
                <a:gd name="connsiteY6" fmla="*/ 15569 h 29624"/>
                <a:gd name="connsiteX7" fmla="*/ 349 w 22009"/>
                <a:gd name="connsiteY7" fmla="*/ 20301 h 29624"/>
                <a:gd name="connsiteX8" fmla="*/ 3698 w 22009"/>
                <a:gd name="connsiteY8" fmla="*/ 27838 h 29624"/>
                <a:gd name="connsiteX9" fmla="*/ 9387 w 22009"/>
                <a:gd name="connsiteY9" fmla="*/ 29624 h 29624"/>
                <a:gd name="connsiteX10" fmla="*/ 11939 w 22009"/>
                <a:gd name="connsiteY10" fmla="*/ 29309 h 29624"/>
                <a:gd name="connsiteX11" fmla="*/ 18907 w 22009"/>
                <a:gd name="connsiteY11" fmla="*/ 24478 h 29624"/>
                <a:gd name="connsiteX12" fmla="*/ 20242 w 22009"/>
                <a:gd name="connsiteY12" fmla="*/ 6797 h 29624"/>
                <a:gd name="connsiteX13" fmla="*/ 14422 w 22009"/>
                <a:gd name="connsiteY13" fmla="*/ 854 h 29624"/>
                <a:gd name="connsiteX14" fmla="*/ 9645 w 22009"/>
                <a:gd name="connsiteY14" fmla="*/ 25 h 29624"/>
                <a:gd name="connsiteX0" fmla="*/ 9645 w 20820"/>
                <a:gd name="connsiteY0" fmla="*/ 25 h 29624"/>
                <a:gd name="connsiteX1" fmla="*/ 7652 w 20820"/>
                <a:gd name="connsiteY1" fmla="*/ 112 h 29624"/>
                <a:gd name="connsiteX2" fmla="*/ 5112 w 20820"/>
                <a:gd name="connsiteY2" fmla="*/ 1124 h 29624"/>
                <a:gd name="connsiteX3" fmla="*/ 2651 w 20820"/>
                <a:gd name="connsiteY3" fmla="*/ 1573 h 29624"/>
                <a:gd name="connsiteX4" fmla="*/ 78 w 20820"/>
                <a:gd name="connsiteY4" fmla="*/ 5786 h 29624"/>
                <a:gd name="connsiteX5" fmla="*/ 1065 w 20820"/>
                <a:gd name="connsiteY5" fmla="*/ 11494 h 29624"/>
                <a:gd name="connsiteX6" fmla="*/ 918 w 20820"/>
                <a:gd name="connsiteY6" fmla="*/ 15569 h 29624"/>
                <a:gd name="connsiteX7" fmla="*/ 349 w 20820"/>
                <a:gd name="connsiteY7" fmla="*/ 20301 h 29624"/>
                <a:gd name="connsiteX8" fmla="*/ 3698 w 20820"/>
                <a:gd name="connsiteY8" fmla="*/ 27838 h 29624"/>
                <a:gd name="connsiteX9" fmla="*/ 9387 w 20820"/>
                <a:gd name="connsiteY9" fmla="*/ 29624 h 29624"/>
                <a:gd name="connsiteX10" fmla="*/ 11939 w 20820"/>
                <a:gd name="connsiteY10" fmla="*/ 29309 h 29624"/>
                <a:gd name="connsiteX11" fmla="*/ 18907 w 20820"/>
                <a:gd name="connsiteY11" fmla="*/ 24478 h 29624"/>
                <a:gd name="connsiteX12" fmla="*/ 20136 w 20820"/>
                <a:gd name="connsiteY12" fmla="*/ 16646 h 29624"/>
                <a:gd name="connsiteX13" fmla="*/ 20242 w 20820"/>
                <a:gd name="connsiteY13" fmla="*/ 6797 h 29624"/>
                <a:gd name="connsiteX14" fmla="*/ 14422 w 20820"/>
                <a:gd name="connsiteY14" fmla="*/ 854 h 29624"/>
                <a:gd name="connsiteX15" fmla="*/ 9645 w 20820"/>
                <a:gd name="connsiteY15" fmla="*/ 25 h 29624"/>
                <a:gd name="connsiteX0" fmla="*/ 9645 w 20265"/>
                <a:gd name="connsiteY0" fmla="*/ 25 h 29624"/>
                <a:gd name="connsiteX1" fmla="*/ 7652 w 20265"/>
                <a:gd name="connsiteY1" fmla="*/ 112 h 29624"/>
                <a:gd name="connsiteX2" fmla="*/ 5112 w 20265"/>
                <a:gd name="connsiteY2" fmla="*/ 1124 h 29624"/>
                <a:gd name="connsiteX3" fmla="*/ 2651 w 20265"/>
                <a:gd name="connsiteY3" fmla="*/ 1573 h 29624"/>
                <a:gd name="connsiteX4" fmla="*/ 78 w 20265"/>
                <a:gd name="connsiteY4" fmla="*/ 5786 h 29624"/>
                <a:gd name="connsiteX5" fmla="*/ 1065 w 20265"/>
                <a:gd name="connsiteY5" fmla="*/ 11494 h 29624"/>
                <a:gd name="connsiteX6" fmla="*/ 918 w 20265"/>
                <a:gd name="connsiteY6" fmla="*/ 15569 h 29624"/>
                <a:gd name="connsiteX7" fmla="*/ 349 w 20265"/>
                <a:gd name="connsiteY7" fmla="*/ 20301 h 29624"/>
                <a:gd name="connsiteX8" fmla="*/ 3698 w 20265"/>
                <a:gd name="connsiteY8" fmla="*/ 27838 h 29624"/>
                <a:gd name="connsiteX9" fmla="*/ 9387 w 20265"/>
                <a:gd name="connsiteY9" fmla="*/ 29624 h 29624"/>
                <a:gd name="connsiteX10" fmla="*/ 11939 w 20265"/>
                <a:gd name="connsiteY10" fmla="*/ 29309 h 29624"/>
                <a:gd name="connsiteX11" fmla="*/ 18907 w 20265"/>
                <a:gd name="connsiteY11" fmla="*/ 24478 h 29624"/>
                <a:gd name="connsiteX12" fmla="*/ 20136 w 20265"/>
                <a:gd name="connsiteY12" fmla="*/ 16646 h 29624"/>
                <a:gd name="connsiteX13" fmla="*/ 19182 w 20265"/>
                <a:gd name="connsiteY13" fmla="*/ 5085 h 29624"/>
                <a:gd name="connsiteX14" fmla="*/ 14422 w 20265"/>
                <a:gd name="connsiteY14" fmla="*/ 854 h 29624"/>
                <a:gd name="connsiteX15" fmla="*/ 9645 w 20265"/>
                <a:gd name="connsiteY15" fmla="*/ 25 h 29624"/>
                <a:gd name="connsiteX0" fmla="*/ 9645 w 20265"/>
                <a:gd name="connsiteY0" fmla="*/ 25 h 29707"/>
                <a:gd name="connsiteX1" fmla="*/ 7652 w 20265"/>
                <a:gd name="connsiteY1" fmla="*/ 112 h 29707"/>
                <a:gd name="connsiteX2" fmla="*/ 5112 w 20265"/>
                <a:gd name="connsiteY2" fmla="*/ 1124 h 29707"/>
                <a:gd name="connsiteX3" fmla="*/ 2651 w 20265"/>
                <a:gd name="connsiteY3" fmla="*/ 1573 h 29707"/>
                <a:gd name="connsiteX4" fmla="*/ 78 w 20265"/>
                <a:gd name="connsiteY4" fmla="*/ 5786 h 29707"/>
                <a:gd name="connsiteX5" fmla="*/ 1065 w 20265"/>
                <a:gd name="connsiteY5" fmla="*/ 11494 h 29707"/>
                <a:gd name="connsiteX6" fmla="*/ 918 w 20265"/>
                <a:gd name="connsiteY6" fmla="*/ 15569 h 29707"/>
                <a:gd name="connsiteX7" fmla="*/ 349 w 20265"/>
                <a:gd name="connsiteY7" fmla="*/ 20301 h 29707"/>
                <a:gd name="connsiteX8" fmla="*/ 3698 w 20265"/>
                <a:gd name="connsiteY8" fmla="*/ 27838 h 29707"/>
                <a:gd name="connsiteX9" fmla="*/ 9387 w 20265"/>
                <a:gd name="connsiteY9" fmla="*/ 29624 h 29707"/>
                <a:gd name="connsiteX10" fmla="*/ 14547 w 20265"/>
                <a:gd name="connsiteY10" fmla="*/ 29309 h 29707"/>
                <a:gd name="connsiteX11" fmla="*/ 18907 w 20265"/>
                <a:gd name="connsiteY11" fmla="*/ 24478 h 29707"/>
                <a:gd name="connsiteX12" fmla="*/ 20136 w 20265"/>
                <a:gd name="connsiteY12" fmla="*/ 16646 h 29707"/>
                <a:gd name="connsiteX13" fmla="*/ 19182 w 20265"/>
                <a:gd name="connsiteY13" fmla="*/ 5085 h 29707"/>
                <a:gd name="connsiteX14" fmla="*/ 14422 w 20265"/>
                <a:gd name="connsiteY14" fmla="*/ 854 h 29707"/>
                <a:gd name="connsiteX15" fmla="*/ 9645 w 20265"/>
                <a:gd name="connsiteY15" fmla="*/ 25 h 29707"/>
                <a:gd name="connsiteX0" fmla="*/ 9645 w 20265"/>
                <a:gd name="connsiteY0" fmla="*/ 25 h 29796"/>
                <a:gd name="connsiteX1" fmla="*/ 7652 w 20265"/>
                <a:gd name="connsiteY1" fmla="*/ 112 h 29796"/>
                <a:gd name="connsiteX2" fmla="*/ 5112 w 20265"/>
                <a:gd name="connsiteY2" fmla="*/ 1124 h 29796"/>
                <a:gd name="connsiteX3" fmla="*/ 2651 w 20265"/>
                <a:gd name="connsiteY3" fmla="*/ 1573 h 29796"/>
                <a:gd name="connsiteX4" fmla="*/ 78 w 20265"/>
                <a:gd name="connsiteY4" fmla="*/ 5786 h 29796"/>
                <a:gd name="connsiteX5" fmla="*/ 1065 w 20265"/>
                <a:gd name="connsiteY5" fmla="*/ 11494 h 29796"/>
                <a:gd name="connsiteX6" fmla="*/ 918 w 20265"/>
                <a:gd name="connsiteY6" fmla="*/ 15569 h 29796"/>
                <a:gd name="connsiteX7" fmla="*/ 349 w 20265"/>
                <a:gd name="connsiteY7" fmla="*/ 20301 h 29796"/>
                <a:gd name="connsiteX8" fmla="*/ 2266 w 20265"/>
                <a:gd name="connsiteY8" fmla="*/ 29093 h 29796"/>
                <a:gd name="connsiteX9" fmla="*/ 9387 w 20265"/>
                <a:gd name="connsiteY9" fmla="*/ 29624 h 29796"/>
                <a:gd name="connsiteX10" fmla="*/ 14547 w 20265"/>
                <a:gd name="connsiteY10" fmla="*/ 29309 h 29796"/>
                <a:gd name="connsiteX11" fmla="*/ 18907 w 20265"/>
                <a:gd name="connsiteY11" fmla="*/ 24478 h 29796"/>
                <a:gd name="connsiteX12" fmla="*/ 20136 w 20265"/>
                <a:gd name="connsiteY12" fmla="*/ 16646 h 29796"/>
                <a:gd name="connsiteX13" fmla="*/ 19182 w 20265"/>
                <a:gd name="connsiteY13" fmla="*/ 5085 h 29796"/>
                <a:gd name="connsiteX14" fmla="*/ 14422 w 20265"/>
                <a:gd name="connsiteY14" fmla="*/ 854 h 29796"/>
                <a:gd name="connsiteX15" fmla="*/ 9645 w 20265"/>
                <a:gd name="connsiteY15" fmla="*/ 25 h 29796"/>
                <a:gd name="connsiteX0" fmla="*/ 9645 w 20265"/>
                <a:gd name="connsiteY0" fmla="*/ 25 h 29796"/>
                <a:gd name="connsiteX1" fmla="*/ 7652 w 20265"/>
                <a:gd name="connsiteY1" fmla="*/ 112 h 29796"/>
                <a:gd name="connsiteX2" fmla="*/ 5112 w 20265"/>
                <a:gd name="connsiteY2" fmla="*/ 1124 h 29796"/>
                <a:gd name="connsiteX3" fmla="*/ 2651 w 20265"/>
                <a:gd name="connsiteY3" fmla="*/ 1573 h 29796"/>
                <a:gd name="connsiteX4" fmla="*/ 78 w 20265"/>
                <a:gd name="connsiteY4" fmla="*/ 5786 h 29796"/>
                <a:gd name="connsiteX5" fmla="*/ 1065 w 20265"/>
                <a:gd name="connsiteY5" fmla="*/ 11494 h 29796"/>
                <a:gd name="connsiteX6" fmla="*/ 918 w 20265"/>
                <a:gd name="connsiteY6" fmla="*/ 15569 h 29796"/>
                <a:gd name="connsiteX7" fmla="*/ 349 w 20265"/>
                <a:gd name="connsiteY7" fmla="*/ 20301 h 29796"/>
                <a:gd name="connsiteX8" fmla="*/ 2266 w 20265"/>
                <a:gd name="connsiteY8" fmla="*/ 29093 h 29796"/>
                <a:gd name="connsiteX9" fmla="*/ 9387 w 20265"/>
                <a:gd name="connsiteY9" fmla="*/ 29624 h 29796"/>
                <a:gd name="connsiteX10" fmla="*/ 14547 w 20265"/>
                <a:gd name="connsiteY10" fmla="*/ 29309 h 29796"/>
                <a:gd name="connsiteX11" fmla="*/ 19444 w 20265"/>
                <a:gd name="connsiteY11" fmla="*/ 25942 h 29796"/>
                <a:gd name="connsiteX12" fmla="*/ 20136 w 20265"/>
                <a:gd name="connsiteY12" fmla="*/ 16646 h 29796"/>
                <a:gd name="connsiteX13" fmla="*/ 19182 w 20265"/>
                <a:gd name="connsiteY13" fmla="*/ 5085 h 29796"/>
                <a:gd name="connsiteX14" fmla="*/ 14422 w 20265"/>
                <a:gd name="connsiteY14" fmla="*/ 854 h 29796"/>
                <a:gd name="connsiteX15" fmla="*/ 9645 w 20265"/>
                <a:gd name="connsiteY15" fmla="*/ 25 h 297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0265" h="29796" extrusionOk="0">
                  <a:moveTo>
                    <a:pt x="9645" y="25"/>
                  </a:moveTo>
                  <a:cubicBezTo>
                    <a:pt x="8980" y="25"/>
                    <a:pt x="8407" y="-71"/>
                    <a:pt x="7652" y="112"/>
                  </a:cubicBezTo>
                  <a:cubicBezTo>
                    <a:pt x="6897" y="295"/>
                    <a:pt x="7570" y="-87"/>
                    <a:pt x="5112" y="1124"/>
                  </a:cubicBezTo>
                  <a:cubicBezTo>
                    <a:pt x="5025" y="1161"/>
                    <a:pt x="3490" y="796"/>
                    <a:pt x="2651" y="1573"/>
                  </a:cubicBezTo>
                  <a:cubicBezTo>
                    <a:pt x="1812" y="2350"/>
                    <a:pt x="536" y="4081"/>
                    <a:pt x="78" y="5786"/>
                  </a:cubicBezTo>
                  <a:cubicBezTo>
                    <a:pt x="-317" y="7293"/>
                    <a:pt x="925" y="9864"/>
                    <a:pt x="1065" y="11494"/>
                  </a:cubicBezTo>
                  <a:cubicBezTo>
                    <a:pt x="1205" y="13124"/>
                    <a:pt x="424" y="13469"/>
                    <a:pt x="918" y="15569"/>
                  </a:cubicBezTo>
                  <a:cubicBezTo>
                    <a:pt x="1288" y="17126"/>
                    <a:pt x="559" y="18708"/>
                    <a:pt x="349" y="20301"/>
                  </a:cubicBezTo>
                  <a:cubicBezTo>
                    <a:pt x="-34" y="23156"/>
                    <a:pt x="-57" y="27388"/>
                    <a:pt x="2266" y="29093"/>
                  </a:cubicBezTo>
                  <a:cubicBezTo>
                    <a:pt x="3897" y="30291"/>
                    <a:pt x="7340" y="29588"/>
                    <a:pt x="9387" y="29624"/>
                  </a:cubicBezTo>
                  <a:cubicBezTo>
                    <a:pt x="11434" y="29660"/>
                    <a:pt x="12871" y="29923"/>
                    <a:pt x="14547" y="29309"/>
                  </a:cubicBezTo>
                  <a:cubicBezTo>
                    <a:pt x="16223" y="28695"/>
                    <a:pt x="18513" y="28052"/>
                    <a:pt x="19444" y="25942"/>
                  </a:cubicBezTo>
                  <a:cubicBezTo>
                    <a:pt x="20375" y="23832"/>
                    <a:pt x="19914" y="19593"/>
                    <a:pt x="20136" y="16646"/>
                  </a:cubicBezTo>
                  <a:cubicBezTo>
                    <a:pt x="20358" y="13699"/>
                    <a:pt x="20433" y="7595"/>
                    <a:pt x="19182" y="5085"/>
                  </a:cubicBezTo>
                  <a:cubicBezTo>
                    <a:pt x="17983" y="2515"/>
                    <a:pt x="17042" y="1941"/>
                    <a:pt x="14422" y="854"/>
                  </a:cubicBezTo>
                  <a:cubicBezTo>
                    <a:pt x="12912" y="230"/>
                    <a:pt x="11282" y="25"/>
                    <a:pt x="9645" y="25"/>
                  </a:cubicBezTo>
                  <a:close/>
                </a:path>
              </a:pathLst>
            </a:custGeom>
            <a:solidFill>
              <a:srgbClr val="FFEAC3">
                <a:alpha val="29804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" name="Google Shape;1583;p20">
              <a:extLst>
                <a:ext uri="{FF2B5EF4-FFF2-40B4-BE49-F238E27FC236}">
                  <a16:creationId xmlns:a16="http://schemas.microsoft.com/office/drawing/2014/main" id="{9D37ED7D-119D-8DB9-656C-D0535016A829}"/>
                </a:ext>
              </a:extLst>
            </p:cNvPr>
            <p:cNvSpPr/>
            <p:nvPr userDrawn="1"/>
          </p:nvSpPr>
          <p:spPr>
            <a:xfrm>
              <a:off x="459970" y="9060613"/>
              <a:ext cx="1203332" cy="1514745"/>
            </a:xfrm>
            <a:custGeom>
              <a:avLst/>
              <a:gdLst>
                <a:gd name="connsiteX0" fmla="*/ 12662 w 25026"/>
                <a:gd name="connsiteY0" fmla="*/ 0 h 29599"/>
                <a:gd name="connsiteX1" fmla="*/ 10669 w 25026"/>
                <a:gd name="connsiteY1" fmla="*/ 87 h 29599"/>
                <a:gd name="connsiteX2" fmla="*/ 2749 w 25026"/>
                <a:gd name="connsiteY2" fmla="*/ 2077 h 29599"/>
                <a:gd name="connsiteX3" fmla="*/ 2489 w 25026"/>
                <a:gd name="connsiteY3" fmla="*/ 2200 h 29599"/>
                <a:gd name="connsiteX4" fmla="*/ 3095 w 25026"/>
                <a:gd name="connsiteY4" fmla="*/ 5761 h 29599"/>
                <a:gd name="connsiteX5" fmla="*/ 6 w 25026"/>
                <a:gd name="connsiteY5" fmla="*/ 10491 h 29599"/>
                <a:gd name="connsiteX6" fmla="*/ 3935 w 25026"/>
                <a:gd name="connsiteY6" fmla="*/ 15544 h 29599"/>
                <a:gd name="connsiteX7" fmla="*/ 3366 w 25026"/>
                <a:gd name="connsiteY7" fmla="*/ 20276 h 29599"/>
                <a:gd name="connsiteX8" fmla="*/ 6715 w 25026"/>
                <a:gd name="connsiteY8" fmla="*/ 27813 h 29599"/>
                <a:gd name="connsiteX9" fmla="*/ 12404 w 25026"/>
                <a:gd name="connsiteY9" fmla="*/ 29599 h 29599"/>
                <a:gd name="connsiteX10" fmla="*/ 14956 w 25026"/>
                <a:gd name="connsiteY10" fmla="*/ 29284 h 29599"/>
                <a:gd name="connsiteX11" fmla="*/ 21924 w 25026"/>
                <a:gd name="connsiteY11" fmla="*/ 24453 h 29599"/>
                <a:gd name="connsiteX12" fmla="*/ 23259 w 25026"/>
                <a:gd name="connsiteY12" fmla="*/ 6772 h 29599"/>
                <a:gd name="connsiteX13" fmla="*/ 17439 w 25026"/>
                <a:gd name="connsiteY13" fmla="*/ 829 h 29599"/>
                <a:gd name="connsiteX14" fmla="*/ 12662 w 25026"/>
                <a:gd name="connsiteY14" fmla="*/ 0 h 29599"/>
                <a:gd name="connsiteX0" fmla="*/ 10183 w 22547"/>
                <a:gd name="connsiteY0" fmla="*/ 0 h 29599"/>
                <a:gd name="connsiteX1" fmla="*/ 8190 w 22547"/>
                <a:gd name="connsiteY1" fmla="*/ 87 h 29599"/>
                <a:gd name="connsiteX2" fmla="*/ 270 w 22547"/>
                <a:gd name="connsiteY2" fmla="*/ 2077 h 29599"/>
                <a:gd name="connsiteX3" fmla="*/ 10 w 22547"/>
                <a:gd name="connsiteY3" fmla="*/ 2200 h 29599"/>
                <a:gd name="connsiteX4" fmla="*/ 616 w 22547"/>
                <a:gd name="connsiteY4" fmla="*/ 5761 h 29599"/>
                <a:gd name="connsiteX5" fmla="*/ 1603 w 22547"/>
                <a:gd name="connsiteY5" fmla="*/ 11469 h 29599"/>
                <a:gd name="connsiteX6" fmla="*/ 1456 w 22547"/>
                <a:gd name="connsiteY6" fmla="*/ 15544 h 29599"/>
                <a:gd name="connsiteX7" fmla="*/ 887 w 22547"/>
                <a:gd name="connsiteY7" fmla="*/ 20276 h 29599"/>
                <a:gd name="connsiteX8" fmla="*/ 4236 w 22547"/>
                <a:gd name="connsiteY8" fmla="*/ 27813 h 29599"/>
                <a:gd name="connsiteX9" fmla="*/ 9925 w 22547"/>
                <a:gd name="connsiteY9" fmla="*/ 29599 h 29599"/>
                <a:gd name="connsiteX10" fmla="*/ 12477 w 22547"/>
                <a:gd name="connsiteY10" fmla="*/ 29284 h 29599"/>
                <a:gd name="connsiteX11" fmla="*/ 19445 w 22547"/>
                <a:gd name="connsiteY11" fmla="*/ 24453 h 29599"/>
                <a:gd name="connsiteX12" fmla="*/ 20780 w 22547"/>
                <a:gd name="connsiteY12" fmla="*/ 6772 h 29599"/>
                <a:gd name="connsiteX13" fmla="*/ 14960 w 22547"/>
                <a:gd name="connsiteY13" fmla="*/ 829 h 29599"/>
                <a:gd name="connsiteX14" fmla="*/ 10183 w 22547"/>
                <a:gd name="connsiteY14" fmla="*/ 0 h 29599"/>
                <a:gd name="connsiteX0" fmla="*/ 9915 w 22279"/>
                <a:gd name="connsiteY0" fmla="*/ 0 h 29599"/>
                <a:gd name="connsiteX1" fmla="*/ 7922 w 22279"/>
                <a:gd name="connsiteY1" fmla="*/ 87 h 29599"/>
                <a:gd name="connsiteX2" fmla="*/ 2 w 22279"/>
                <a:gd name="connsiteY2" fmla="*/ 2077 h 29599"/>
                <a:gd name="connsiteX3" fmla="*/ 2921 w 22279"/>
                <a:gd name="connsiteY3" fmla="*/ 1548 h 29599"/>
                <a:gd name="connsiteX4" fmla="*/ 348 w 22279"/>
                <a:gd name="connsiteY4" fmla="*/ 5761 h 29599"/>
                <a:gd name="connsiteX5" fmla="*/ 1335 w 22279"/>
                <a:gd name="connsiteY5" fmla="*/ 11469 h 29599"/>
                <a:gd name="connsiteX6" fmla="*/ 1188 w 22279"/>
                <a:gd name="connsiteY6" fmla="*/ 15544 h 29599"/>
                <a:gd name="connsiteX7" fmla="*/ 619 w 22279"/>
                <a:gd name="connsiteY7" fmla="*/ 20276 h 29599"/>
                <a:gd name="connsiteX8" fmla="*/ 3968 w 22279"/>
                <a:gd name="connsiteY8" fmla="*/ 27813 h 29599"/>
                <a:gd name="connsiteX9" fmla="*/ 9657 w 22279"/>
                <a:gd name="connsiteY9" fmla="*/ 29599 h 29599"/>
                <a:gd name="connsiteX10" fmla="*/ 12209 w 22279"/>
                <a:gd name="connsiteY10" fmla="*/ 29284 h 29599"/>
                <a:gd name="connsiteX11" fmla="*/ 19177 w 22279"/>
                <a:gd name="connsiteY11" fmla="*/ 24453 h 29599"/>
                <a:gd name="connsiteX12" fmla="*/ 20512 w 22279"/>
                <a:gd name="connsiteY12" fmla="*/ 6772 h 29599"/>
                <a:gd name="connsiteX13" fmla="*/ 14692 w 22279"/>
                <a:gd name="connsiteY13" fmla="*/ 829 h 29599"/>
                <a:gd name="connsiteX14" fmla="*/ 9915 w 22279"/>
                <a:gd name="connsiteY14" fmla="*/ 0 h 29599"/>
                <a:gd name="connsiteX0" fmla="*/ 9645 w 22009"/>
                <a:gd name="connsiteY0" fmla="*/ 25 h 29624"/>
                <a:gd name="connsiteX1" fmla="*/ 7652 w 22009"/>
                <a:gd name="connsiteY1" fmla="*/ 112 h 29624"/>
                <a:gd name="connsiteX2" fmla="*/ 5112 w 22009"/>
                <a:gd name="connsiteY2" fmla="*/ 1124 h 29624"/>
                <a:gd name="connsiteX3" fmla="*/ 2651 w 22009"/>
                <a:gd name="connsiteY3" fmla="*/ 1573 h 29624"/>
                <a:gd name="connsiteX4" fmla="*/ 78 w 22009"/>
                <a:gd name="connsiteY4" fmla="*/ 5786 h 29624"/>
                <a:gd name="connsiteX5" fmla="*/ 1065 w 22009"/>
                <a:gd name="connsiteY5" fmla="*/ 11494 h 29624"/>
                <a:gd name="connsiteX6" fmla="*/ 918 w 22009"/>
                <a:gd name="connsiteY6" fmla="*/ 15569 h 29624"/>
                <a:gd name="connsiteX7" fmla="*/ 349 w 22009"/>
                <a:gd name="connsiteY7" fmla="*/ 20301 h 29624"/>
                <a:gd name="connsiteX8" fmla="*/ 3698 w 22009"/>
                <a:gd name="connsiteY8" fmla="*/ 27838 h 29624"/>
                <a:gd name="connsiteX9" fmla="*/ 9387 w 22009"/>
                <a:gd name="connsiteY9" fmla="*/ 29624 h 29624"/>
                <a:gd name="connsiteX10" fmla="*/ 11939 w 22009"/>
                <a:gd name="connsiteY10" fmla="*/ 29309 h 29624"/>
                <a:gd name="connsiteX11" fmla="*/ 18907 w 22009"/>
                <a:gd name="connsiteY11" fmla="*/ 24478 h 29624"/>
                <a:gd name="connsiteX12" fmla="*/ 20242 w 22009"/>
                <a:gd name="connsiteY12" fmla="*/ 6797 h 29624"/>
                <a:gd name="connsiteX13" fmla="*/ 14422 w 22009"/>
                <a:gd name="connsiteY13" fmla="*/ 854 h 29624"/>
                <a:gd name="connsiteX14" fmla="*/ 9645 w 22009"/>
                <a:gd name="connsiteY14" fmla="*/ 25 h 29624"/>
                <a:gd name="connsiteX0" fmla="*/ 9645 w 20820"/>
                <a:gd name="connsiteY0" fmla="*/ 25 h 29624"/>
                <a:gd name="connsiteX1" fmla="*/ 7652 w 20820"/>
                <a:gd name="connsiteY1" fmla="*/ 112 h 29624"/>
                <a:gd name="connsiteX2" fmla="*/ 5112 w 20820"/>
                <a:gd name="connsiteY2" fmla="*/ 1124 h 29624"/>
                <a:gd name="connsiteX3" fmla="*/ 2651 w 20820"/>
                <a:gd name="connsiteY3" fmla="*/ 1573 h 29624"/>
                <a:gd name="connsiteX4" fmla="*/ 78 w 20820"/>
                <a:gd name="connsiteY4" fmla="*/ 5786 h 29624"/>
                <a:gd name="connsiteX5" fmla="*/ 1065 w 20820"/>
                <a:gd name="connsiteY5" fmla="*/ 11494 h 29624"/>
                <a:gd name="connsiteX6" fmla="*/ 918 w 20820"/>
                <a:gd name="connsiteY6" fmla="*/ 15569 h 29624"/>
                <a:gd name="connsiteX7" fmla="*/ 349 w 20820"/>
                <a:gd name="connsiteY7" fmla="*/ 20301 h 29624"/>
                <a:gd name="connsiteX8" fmla="*/ 3698 w 20820"/>
                <a:gd name="connsiteY8" fmla="*/ 27838 h 29624"/>
                <a:gd name="connsiteX9" fmla="*/ 9387 w 20820"/>
                <a:gd name="connsiteY9" fmla="*/ 29624 h 29624"/>
                <a:gd name="connsiteX10" fmla="*/ 11939 w 20820"/>
                <a:gd name="connsiteY10" fmla="*/ 29309 h 29624"/>
                <a:gd name="connsiteX11" fmla="*/ 18907 w 20820"/>
                <a:gd name="connsiteY11" fmla="*/ 24478 h 29624"/>
                <a:gd name="connsiteX12" fmla="*/ 20136 w 20820"/>
                <a:gd name="connsiteY12" fmla="*/ 16646 h 29624"/>
                <a:gd name="connsiteX13" fmla="*/ 20242 w 20820"/>
                <a:gd name="connsiteY13" fmla="*/ 6797 h 29624"/>
                <a:gd name="connsiteX14" fmla="*/ 14422 w 20820"/>
                <a:gd name="connsiteY14" fmla="*/ 854 h 29624"/>
                <a:gd name="connsiteX15" fmla="*/ 9645 w 20820"/>
                <a:gd name="connsiteY15" fmla="*/ 25 h 29624"/>
                <a:gd name="connsiteX0" fmla="*/ 9645 w 20265"/>
                <a:gd name="connsiteY0" fmla="*/ 25 h 29624"/>
                <a:gd name="connsiteX1" fmla="*/ 7652 w 20265"/>
                <a:gd name="connsiteY1" fmla="*/ 112 h 29624"/>
                <a:gd name="connsiteX2" fmla="*/ 5112 w 20265"/>
                <a:gd name="connsiteY2" fmla="*/ 1124 h 29624"/>
                <a:gd name="connsiteX3" fmla="*/ 2651 w 20265"/>
                <a:gd name="connsiteY3" fmla="*/ 1573 h 29624"/>
                <a:gd name="connsiteX4" fmla="*/ 78 w 20265"/>
                <a:gd name="connsiteY4" fmla="*/ 5786 h 29624"/>
                <a:gd name="connsiteX5" fmla="*/ 1065 w 20265"/>
                <a:gd name="connsiteY5" fmla="*/ 11494 h 29624"/>
                <a:gd name="connsiteX6" fmla="*/ 918 w 20265"/>
                <a:gd name="connsiteY6" fmla="*/ 15569 h 29624"/>
                <a:gd name="connsiteX7" fmla="*/ 349 w 20265"/>
                <a:gd name="connsiteY7" fmla="*/ 20301 h 29624"/>
                <a:gd name="connsiteX8" fmla="*/ 3698 w 20265"/>
                <a:gd name="connsiteY8" fmla="*/ 27838 h 29624"/>
                <a:gd name="connsiteX9" fmla="*/ 9387 w 20265"/>
                <a:gd name="connsiteY9" fmla="*/ 29624 h 29624"/>
                <a:gd name="connsiteX10" fmla="*/ 11939 w 20265"/>
                <a:gd name="connsiteY10" fmla="*/ 29309 h 29624"/>
                <a:gd name="connsiteX11" fmla="*/ 18907 w 20265"/>
                <a:gd name="connsiteY11" fmla="*/ 24478 h 29624"/>
                <a:gd name="connsiteX12" fmla="*/ 20136 w 20265"/>
                <a:gd name="connsiteY12" fmla="*/ 16646 h 29624"/>
                <a:gd name="connsiteX13" fmla="*/ 19182 w 20265"/>
                <a:gd name="connsiteY13" fmla="*/ 5085 h 29624"/>
                <a:gd name="connsiteX14" fmla="*/ 14422 w 20265"/>
                <a:gd name="connsiteY14" fmla="*/ 854 h 29624"/>
                <a:gd name="connsiteX15" fmla="*/ 9645 w 20265"/>
                <a:gd name="connsiteY15" fmla="*/ 25 h 29624"/>
                <a:gd name="connsiteX0" fmla="*/ 9645 w 20265"/>
                <a:gd name="connsiteY0" fmla="*/ 25 h 29707"/>
                <a:gd name="connsiteX1" fmla="*/ 7652 w 20265"/>
                <a:gd name="connsiteY1" fmla="*/ 112 h 29707"/>
                <a:gd name="connsiteX2" fmla="*/ 5112 w 20265"/>
                <a:gd name="connsiteY2" fmla="*/ 1124 h 29707"/>
                <a:gd name="connsiteX3" fmla="*/ 2651 w 20265"/>
                <a:gd name="connsiteY3" fmla="*/ 1573 h 29707"/>
                <a:gd name="connsiteX4" fmla="*/ 78 w 20265"/>
                <a:gd name="connsiteY4" fmla="*/ 5786 h 29707"/>
                <a:gd name="connsiteX5" fmla="*/ 1065 w 20265"/>
                <a:gd name="connsiteY5" fmla="*/ 11494 h 29707"/>
                <a:gd name="connsiteX6" fmla="*/ 918 w 20265"/>
                <a:gd name="connsiteY6" fmla="*/ 15569 h 29707"/>
                <a:gd name="connsiteX7" fmla="*/ 349 w 20265"/>
                <a:gd name="connsiteY7" fmla="*/ 20301 h 29707"/>
                <a:gd name="connsiteX8" fmla="*/ 3698 w 20265"/>
                <a:gd name="connsiteY8" fmla="*/ 27838 h 29707"/>
                <a:gd name="connsiteX9" fmla="*/ 9387 w 20265"/>
                <a:gd name="connsiteY9" fmla="*/ 29624 h 29707"/>
                <a:gd name="connsiteX10" fmla="*/ 14547 w 20265"/>
                <a:gd name="connsiteY10" fmla="*/ 29309 h 29707"/>
                <a:gd name="connsiteX11" fmla="*/ 18907 w 20265"/>
                <a:gd name="connsiteY11" fmla="*/ 24478 h 29707"/>
                <a:gd name="connsiteX12" fmla="*/ 20136 w 20265"/>
                <a:gd name="connsiteY12" fmla="*/ 16646 h 29707"/>
                <a:gd name="connsiteX13" fmla="*/ 19182 w 20265"/>
                <a:gd name="connsiteY13" fmla="*/ 5085 h 29707"/>
                <a:gd name="connsiteX14" fmla="*/ 14422 w 20265"/>
                <a:gd name="connsiteY14" fmla="*/ 854 h 29707"/>
                <a:gd name="connsiteX15" fmla="*/ 9645 w 20265"/>
                <a:gd name="connsiteY15" fmla="*/ 25 h 29707"/>
                <a:gd name="connsiteX0" fmla="*/ 9645 w 20265"/>
                <a:gd name="connsiteY0" fmla="*/ 25 h 29796"/>
                <a:gd name="connsiteX1" fmla="*/ 7652 w 20265"/>
                <a:gd name="connsiteY1" fmla="*/ 112 h 29796"/>
                <a:gd name="connsiteX2" fmla="*/ 5112 w 20265"/>
                <a:gd name="connsiteY2" fmla="*/ 1124 h 29796"/>
                <a:gd name="connsiteX3" fmla="*/ 2651 w 20265"/>
                <a:gd name="connsiteY3" fmla="*/ 1573 h 29796"/>
                <a:gd name="connsiteX4" fmla="*/ 78 w 20265"/>
                <a:gd name="connsiteY4" fmla="*/ 5786 h 29796"/>
                <a:gd name="connsiteX5" fmla="*/ 1065 w 20265"/>
                <a:gd name="connsiteY5" fmla="*/ 11494 h 29796"/>
                <a:gd name="connsiteX6" fmla="*/ 918 w 20265"/>
                <a:gd name="connsiteY6" fmla="*/ 15569 h 29796"/>
                <a:gd name="connsiteX7" fmla="*/ 349 w 20265"/>
                <a:gd name="connsiteY7" fmla="*/ 20301 h 29796"/>
                <a:gd name="connsiteX8" fmla="*/ 2266 w 20265"/>
                <a:gd name="connsiteY8" fmla="*/ 29093 h 29796"/>
                <a:gd name="connsiteX9" fmla="*/ 9387 w 20265"/>
                <a:gd name="connsiteY9" fmla="*/ 29624 h 29796"/>
                <a:gd name="connsiteX10" fmla="*/ 14547 w 20265"/>
                <a:gd name="connsiteY10" fmla="*/ 29309 h 29796"/>
                <a:gd name="connsiteX11" fmla="*/ 18907 w 20265"/>
                <a:gd name="connsiteY11" fmla="*/ 24478 h 29796"/>
                <a:gd name="connsiteX12" fmla="*/ 20136 w 20265"/>
                <a:gd name="connsiteY12" fmla="*/ 16646 h 29796"/>
                <a:gd name="connsiteX13" fmla="*/ 19182 w 20265"/>
                <a:gd name="connsiteY13" fmla="*/ 5085 h 29796"/>
                <a:gd name="connsiteX14" fmla="*/ 14422 w 20265"/>
                <a:gd name="connsiteY14" fmla="*/ 854 h 29796"/>
                <a:gd name="connsiteX15" fmla="*/ 9645 w 20265"/>
                <a:gd name="connsiteY15" fmla="*/ 25 h 29796"/>
                <a:gd name="connsiteX0" fmla="*/ 9645 w 20265"/>
                <a:gd name="connsiteY0" fmla="*/ 25 h 29796"/>
                <a:gd name="connsiteX1" fmla="*/ 7652 w 20265"/>
                <a:gd name="connsiteY1" fmla="*/ 112 h 29796"/>
                <a:gd name="connsiteX2" fmla="*/ 5112 w 20265"/>
                <a:gd name="connsiteY2" fmla="*/ 1124 h 29796"/>
                <a:gd name="connsiteX3" fmla="*/ 2651 w 20265"/>
                <a:gd name="connsiteY3" fmla="*/ 1573 h 29796"/>
                <a:gd name="connsiteX4" fmla="*/ 78 w 20265"/>
                <a:gd name="connsiteY4" fmla="*/ 5786 h 29796"/>
                <a:gd name="connsiteX5" fmla="*/ 1065 w 20265"/>
                <a:gd name="connsiteY5" fmla="*/ 11494 h 29796"/>
                <a:gd name="connsiteX6" fmla="*/ 918 w 20265"/>
                <a:gd name="connsiteY6" fmla="*/ 15569 h 29796"/>
                <a:gd name="connsiteX7" fmla="*/ 349 w 20265"/>
                <a:gd name="connsiteY7" fmla="*/ 20301 h 29796"/>
                <a:gd name="connsiteX8" fmla="*/ 2266 w 20265"/>
                <a:gd name="connsiteY8" fmla="*/ 29093 h 29796"/>
                <a:gd name="connsiteX9" fmla="*/ 9387 w 20265"/>
                <a:gd name="connsiteY9" fmla="*/ 29624 h 29796"/>
                <a:gd name="connsiteX10" fmla="*/ 14547 w 20265"/>
                <a:gd name="connsiteY10" fmla="*/ 29309 h 29796"/>
                <a:gd name="connsiteX11" fmla="*/ 19444 w 20265"/>
                <a:gd name="connsiteY11" fmla="*/ 25942 h 29796"/>
                <a:gd name="connsiteX12" fmla="*/ 20136 w 20265"/>
                <a:gd name="connsiteY12" fmla="*/ 16646 h 29796"/>
                <a:gd name="connsiteX13" fmla="*/ 19182 w 20265"/>
                <a:gd name="connsiteY13" fmla="*/ 5085 h 29796"/>
                <a:gd name="connsiteX14" fmla="*/ 14422 w 20265"/>
                <a:gd name="connsiteY14" fmla="*/ 854 h 29796"/>
                <a:gd name="connsiteX15" fmla="*/ 9645 w 20265"/>
                <a:gd name="connsiteY15" fmla="*/ 25 h 297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0265" h="29796" extrusionOk="0">
                  <a:moveTo>
                    <a:pt x="9645" y="25"/>
                  </a:moveTo>
                  <a:cubicBezTo>
                    <a:pt x="8980" y="25"/>
                    <a:pt x="8407" y="-71"/>
                    <a:pt x="7652" y="112"/>
                  </a:cubicBezTo>
                  <a:cubicBezTo>
                    <a:pt x="6897" y="295"/>
                    <a:pt x="7570" y="-87"/>
                    <a:pt x="5112" y="1124"/>
                  </a:cubicBezTo>
                  <a:cubicBezTo>
                    <a:pt x="5025" y="1161"/>
                    <a:pt x="3490" y="796"/>
                    <a:pt x="2651" y="1573"/>
                  </a:cubicBezTo>
                  <a:cubicBezTo>
                    <a:pt x="1812" y="2350"/>
                    <a:pt x="536" y="4081"/>
                    <a:pt x="78" y="5786"/>
                  </a:cubicBezTo>
                  <a:cubicBezTo>
                    <a:pt x="-317" y="7293"/>
                    <a:pt x="925" y="9864"/>
                    <a:pt x="1065" y="11494"/>
                  </a:cubicBezTo>
                  <a:cubicBezTo>
                    <a:pt x="1205" y="13124"/>
                    <a:pt x="424" y="13469"/>
                    <a:pt x="918" y="15569"/>
                  </a:cubicBezTo>
                  <a:cubicBezTo>
                    <a:pt x="1288" y="17126"/>
                    <a:pt x="559" y="18708"/>
                    <a:pt x="349" y="20301"/>
                  </a:cubicBezTo>
                  <a:cubicBezTo>
                    <a:pt x="-34" y="23156"/>
                    <a:pt x="-57" y="27388"/>
                    <a:pt x="2266" y="29093"/>
                  </a:cubicBezTo>
                  <a:cubicBezTo>
                    <a:pt x="3897" y="30291"/>
                    <a:pt x="7340" y="29588"/>
                    <a:pt x="9387" y="29624"/>
                  </a:cubicBezTo>
                  <a:cubicBezTo>
                    <a:pt x="11434" y="29660"/>
                    <a:pt x="12871" y="29923"/>
                    <a:pt x="14547" y="29309"/>
                  </a:cubicBezTo>
                  <a:cubicBezTo>
                    <a:pt x="16223" y="28695"/>
                    <a:pt x="18513" y="28052"/>
                    <a:pt x="19444" y="25942"/>
                  </a:cubicBezTo>
                  <a:cubicBezTo>
                    <a:pt x="20375" y="23832"/>
                    <a:pt x="19914" y="19593"/>
                    <a:pt x="20136" y="16646"/>
                  </a:cubicBezTo>
                  <a:cubicBezTo>
                    <a:pt x="20358" y="13699"/>
                    <a:pt x="20433" y="7595"/>
                    <a:pt x="19182" y="5085"/>
                  </a:cubicBezTo>
                  <a:cubicBezTo>
                    <a:pt x="17983" y="2515"/>
                    <a:pt x="17042" y="1941"/>
                    <a:pt x="14422" y="854"/>
                  </a:cubicBezTo>
                  <a:cubicBezTo>
                    <a:pt x="12912" y="230"/>
                    <a:pt x="11282" y="25"/>
                    <a:pt x="9645" y="25"/>
                  </a:cubicBezTo>
                  <a:close/>
                </a:path>
              </a:pathLst>
            </a:custGeom>
            <a:solidFill>
              <a:srgbClr val="7CCCC0">
                <a:alpha val="30196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" name="Google Shape;1587;p20">
            <a:extLst>
              <a:ext uri="{FF2B5EF4-FFF2-40B4-BE49-F238E27FC236}">
                <a16:creationId xmlns:a16="http://schemas.microsoft.com/office/drawing/2014/main" id="{14B7792A-0BDA-F41E-B8C6-34E0628150D1}"/>
              </a:ext>
            </a:extLst>
          </p:cNvPr>
          <p:cNvSpPr/>
          <p:nvPr userDrawn="1"/>
        </p:nvSpPr>
        <p:spPr>
          <a:xfrm>
            <a:off x="-993407" y="-1534860"/>
            <a:ext cx="3516793" cy="4126339"/>
          </a:xfrm>
          <a:custGeom>
            <a:avLst/>
            <a:gdLst/>
            <a:ahLst/>
            <a:cxnLst/>
            <a:rect l="l" t="t" r="r" b="b"/>
            <a:pathLst>
              <a:path w="26961" h="31634" extrusionOk="0">
                <a:moveTo>
                  <a:pt x="15822" y="0"/>
                </a:moveTo>
                <a:cubicBezTo>
                  <a:pt x="13645" y="0"/>
                  <a:pt x="11454" y="518"/>
                  <a:pt x="9515" y="1515"/>
                </a:cubicBezTo>
                <a:cubicBezTo>
                  <a:pt x="5487" y="3591"/>
                  <a:pt x="2583" y="7569"/>
                  <a:pt x="1434" y="11955"/>
                </a:cubicBezTo>
                <a:cubicBezTo>
                  <a:pt x="1" y="17379"/>
                  <a:pt x="1125" y="24756"/>
                  <a:pt x="4226" y="29500"/>
                </a:cubicBezTo>
                <a:cubicBezTo>
                  <a:pt x="5017" y="30712"/>
                  <a:pt x="6397" y="31634"/>
                  <a:pt x="7798" y="31634"/>
                </a:cubicBezTo>
                <a:cubicBezTo>
                  <a:pt x="8082" y="31634"/>
                  <a:pt x="8368" y="31595"/>
                  <a:pt x="8650" y="31514"/>
                </a:cubicBezTo>
                <a:cubicBezTo>
                  <a:pt x="10219" y="31057"/>
                  <a:pt x="11145" y="29463"/>
                  <a:pt x="11677" y="27931"/>
                </a:cubicBezTo>
                <a:cubicBezTo>
                  <a:pt x="12208" y="26387"/>
                  <a:pt x="12517" y="24719"/>
                  <a:pt x="13518" y="23434"/>
                </a:cubicBezTo>
                <a:cubicBezTo>
                  <a:pt x="13901" y="22927"/>
                  <a:pt x="14420" y="22482"/>
                  <a:pt x="15050" y="22346"/>
                </a:cubicBezTo>
                <a:cubicBezTo>
                  <a:pt x="15234" y="22302"/>
                  <a:pt x="15421" y="22285"/>
                  <a:pt x="15610" y="22285"/>
                </a:cubicBezTo>
                <a:cubicBezTo>
                  <a:pt x="16002" y="22285"/>
                  <a:pt x="16400" y="22358"/>
                  <a:pt x="16792" y="22408"/>
                </a:cubicBezTo>
                <a:cubicBezTo>
                  <a:pt x="17120" y="22447"/>
                  <a:pt x="17453" y="22468"/>
                  <a:pt x="17785" y="22468"/>
                </a:cubicBezTo>
                <a:cubicBezTo>
                  <a:pt x="19331" y="22468"/>
                  <a:pt x="20887" y="22036"/>
                  <a:pt x="22117" y="21111"/>
                </a:cubicBezTo>
                <a:cubicBezTo>
                  <a:pt x="23625" y="19999"/>
                  <a:pt x="24588" y="18121"/>
                  <a:pt x="24428" y="16255"/>
                </a:cubicBezTo>
                <a:cubicBezTo>
                  <a:pt x="24304" y="14958"/>
                  <a:pt x="23674" y="13673"/>
                  <a:pt x="23970" y="12388"/>
                </a:cubicBezTo>
                <a:cubicBezTo>
                  <a:pt x="24230" y="11263"/>
                  <a:pt x="25169" y="10423"/>
                  <a:pt x="25676" y="9373"/>
                </a:cubicBezTo>
                <a:cubicBezTo>
                  <a:pt x="26961" y="6692"/>
                  <a:pt x="25008" y="3467"/>
                  <a:pt x="22513" y="1873"/>
                </a:cubicBezTo>
                <a:cubicBezTo>
                  <a:pt x="20521" y="608"/>
                  <a:pt x="18179" y="0"/>
                  <a:pt x="15822" y="0"/>
                </a:cubicBezTo>
                <a:close/>
              </a:path>
            </a:pathLst>
          </a:custGeom>
          <a:solidFill>
            <a:srgbClr val="ED7D3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" name="Google Shape;1860;p20">
            <a:extLst>
              <a:ext uri="{FF2B5EF4-FFF2-40B4-BE49-F238E27FC236}">
                <a16:creationId xmlns:a16="http://schemas.microsoft.com/office/drawing/2014/main" id="{69BD573C-72E1-DE10-6D3D-9F0E73B891F9}"/>
              </a:ext>
            </a:extLst>
          </p:cNvPr>
          <p:cNvGrpSpPr/>
          <p:nvPr userDrawn="1"/>
        </p:nvGrpSpPr>
        <p:grpSpPr>
          <a:xfrm rot="18000000">
            <a:off x="-96438" y="33889"/>
            <a:ext cx="1512762" cy="1164318"/>
            <a:chOff x="-215577" y="-76931"/>
            <a:chExt cx="2211318" cy="1701970"/>
          </a:xfrm>
        </p:grpSpPr>
        <p:sp>
          <p:nvSpPr>
            <p:cNvPr id="4" name="Google Shape;1861;p20">
              <a:extLst>
                <a:ext uri="{FF2B5EF4-FFF2-40B4-BE49-F238E27FC236}">
                  <a16:creationId xmlns:a16="http://schemas.microsoft.com/office/drawing/2014/main" id="{70F0B099-5B96-056E-5F3A-800287F8D0BE}"/>
                </a:ext>
              </a:extLst>
            </p:cNvPr>
            <p:cNvSpPr/>
            <p:nvPr/>
          </p:nvSpPr>
          <p:spPr>
            <a:xfrm>
              <a:off x="-215577" y="-76931"/>
              <a:ext cx="2133998" cy="1598803"/>
            </a:xfrm>
            <a:custGeom>
              <a:avLst/>
              <a:gdLst/>
              <a:ahLst/>
              <a:cxnLst/>
              <a:rect l="l" t="t" r="r" b="b"/>
              <a:pathLst>
                <a:path w="16360" h="12257" fill="none" extrusionOk="0">
                  <a:moveTo>
                    <a:pt x="13097" y="3114"/>
                  </a:moveTo>
                  <a:cubicBezTo>
                    <a:pt x="12924" y="3077"/>
                    <a:pt x="12739" y="3052"/>
                    <a:pt x="12554" y="3027"/>
                  </a:cubicBezTo>
                  <a:cubicBezTo>
                    <a:pt x="11219" y="2842"/>
                    <a:pt x="9947" y="2533"/>
                    <a:pt x="8748" y="1903"/>
                  </a:cubicBezTo>
                  <a:cubicBezTo>
                    <a:pt x="7945" y="1470"/>
                    <a:pt x="7167" y="951"/>
                    <a:pt x="6326" y="581"/>
                  </a:cubicBezTo>
                  <a:cubicBezTo>
                    <a:pt x="5486" y="210"/>
                    <a:pt x="4535" y="0"/>
                    <a:pt x="3645" y="210"/>
                  </a:cubicBezTo>
                  <a:cubicBezTo>
                    <a:pt x="2731" y="420"/>
                    <a:pt x="1953" y="1075"/>
                    <a:pt x="1446" y="1866"/>
                  </a:cubicBezTo>
                  <a:cubicBezTo>
                    <a:pt x="13" y="4090"/>
                    <a:pt x="0" y="7660"/>
                    <a:pt x="1495" y="9847"/>
                  </a:cubicBezTo>
                  <a:cubicBezTo>
                    <a:pt x="2496" y="11330"/>
                    <a:pt x="4424" y="12257"/>
                    <a:pt x="6153" y="11763"/>
                  </a:cubicBezTo>
                  <a:cubicBezTo>
                    <a:pt x="8192" y="11169"/>
                    <a:pt x="9329" y="8945"/>
                    <a:pt x="11466" y="8562"/>
                  </a:cubicBezTo>
                  <a:cubicBezTo>
                    <a:pt x="12232" y="8414"/>
                    <a:pt x="13035" y="8513"/>
                    <a:pt x="13802" y="8352"/>
                  </a:cubicBezTo>
                  <a:cubicBezTo>
                    <a:pt x="14419" y="8216"/>
                    <a:pt x="15012" y="7920"/>
                    <a:pt x="15470" y="7487"/>
                  </a:cubicBezTo>
                  <a:cubicBezTo>
                    <a:pt x="15951" y="7043"/>
                    <a:pt x="16322" y="6450"/>
                    <a:pt x="16334" y="5795"/>
                  </a:cubicBezTo>
                  <a:cubicBezTo>
                    <a:pt x="16359" y="4942"/>
                    <a:pt x="15754" y="4164"/>
                    <a:pt x="15025" y="3731"/>
                  </a:cubicBezTo>
                  <a:cubicBezTo>
                    <a:pt x="14432" y="3385"/>
                    <a:pt x="13777" y="3225"/>
                    <a:pt x="13097" y="3114"/>
                  </a:cubicBezTo>
                  <a:close/>
                </a:path>
              </a:pathLst>
            </a:custGeom>
            <a:noFill/>
            <a:ln w="9525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" name="Google Shape;1862;p20">
              <a:extLst>
                <a:ext uri="{FF2B5EF4-FFF2-40B4-BE49-F238E27FC236}">
                  <a16:creationId xmlns:a16="http://schemas.microsoft.com/office/drawing/2014/main" id="{224983DC-46AE-1B35-5A3C-C37DCA62B7B8}"/>
                </a:ext>
              </a:extLst>
            </p:cNvPr>
            <p:cNvSpPr/>
            <p:nvPr/>
          </p:nvSpPr>
          <p:spPr>
            <a:xfrm>
              <a:off x="-133401" y="678828"/>
              <a:ext cx="2051821" cy="946212"/>
            </a:xfrm>
            <a:custGeom>
              <a:avLst/>
              <a:gdLst/>
              <a:ahLst/>
              <a:cxnLst/>
              <a:rect l="l" t="t" r="r" b="b"/>
              <a:pathLst>
                <a:path w="15730" h="7254" fill="none" extrusionOk="0">
                  <a:moveTo>
                    <a:pt x="15655" y="421"/>
                  </a:moveTo>
                  <a:cubicBezTo>
                    <a:pt x="15704" y="359"/>
                    <a:pt x="15655" y="75"/>
                    <a:pt x="15704" y="1"/>
                  </a:cubicBezTo>
                  <a:cubicBezTo>
                    <a:pt x="15729" y="1286"/>
                    <a:pt x="15173" y="2484"/>
                    <a:pt x="14234" y="3090"/>
                  </a:cubicBezTo>
                  <a:cubicBezTo>
                    <a:pt x="13320" y="3658"/>
                    <a:pt x="12158" y="3547"/>
                    <a:pt x="11108" y="3782"/>
                  </a:cubicBezTo>
                  <a:cubicBezTo>
                    <a:pt x="10120" y="3979"/>
                    <a:pt x="9230" y="4498"/>
                    <a:pt x="8439" y="5116"/>
                  </a:cubicBezTo>
                  <a:cubicBezTo>
                    <a:pt x="7364" y="5969"/>
                    <a:pt x="6327" y="7105"/>
                    <a:pt x="4943" y="7204"/>
                  </a:cubicBezTo>
                  <a:cubicBezTo>
                    <a:pt x="4164" y="7253"/>
                    <a:pt x="3398" y="6945"/>
                    <a:pt x="2743" y="6512"/>
                  </a:cubicBezTo>
                  <a:cubicBezTo>
                    <a:pt x="1458" y="5660"/>
                    <a:pt x="260" y="3633"/>
                    <a:pt x="1" y="2101"/>
                  </a:cubicBezTo>
                </a:path>
              </a:pathLst>
            </a:custGeom>
            <a:noFill/>
            <a:ln w="9525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" name="Google Shape;1863;p20">
              <a:extLst>
                <a:ext uri="{FF2B5EF4-FFF2-40B4-BE49-F238E27FC236}">
                  <a16:creationId xmlns:a16="http://schemas.microsoft.com/office/drawing/2014/main" id="{3E618014-2B6B-F002-90F3-9B6FC64F2230}"/>
                </a:ext>
              </a:extLst>
            </p:cNvPr>
            <p:cNvSpPr/>
            <p:nvPr/>
          </p:nvSpPr>
          <p:spPr>
            <a:xfrm>
              <a:off x="245392" y="337210"/>
              <a:ext cx="883209" cy="691462"/>
            </a:xfrm>
            <a:custGeom>
              <a:avLst/>
              <a:gdLst/>
              <a:ahLst/>
              <a:cxnLst/>
              <a:rect l="l" t="t" r="r" b="b"/>
              <a:pathLst>
                <a:path w="6771" h="5301" fill="none" extrusionOk="0">
                  <a:moveTo>
                    <a:pt x="4881" y="791"/>
                  </a:moveTo>
                  <a:cubicBezTo>
                    <a:pt x="3904" y="285"/>
                    <a:pt x="2743" y="0"/>
                    <a:pt x="1730" y="396"/>
                  </a:cubicBezTo>
                  <a:cubicBezTo>
                    <a:pt x="692" y="791"/>
                    <a:pt x="0" y="1928"/>
                    <a:pt x="111" y="3028"/>
                  </a:cubicBezTo>
                  <a:cubicBezTo>
                    <a:pt x="222" y="4127"/>
                    <a:pt x="1149" y="5091"/>
                    <a:pt x="2249" y="5252"/>
                  </a:cubicBezTo>
                  <a:cubicBezTo>
                    <a:pt x="2619" y="5301"/>
                    <a:pt x="3015" y="5264"/>
                    <a:pt x="3385" y="5190"/>
                  </a:cubicBezTo>
                  <a:cubicBezTo>
                    <a:pt x="4164" y="5041"/>
                    <a:pt x="4930" y="4720"/>
                    <a:pt x="5535" y="4214"/>
                  </a:cubicBezTo>
                  <a:cubicBezTo>
                    <a:pt x="6005" y="3806"/>
                    <a:pt x="6771" y="2879"/>
                    <a:pt x="6635" y="2200"/>
                  </a:cubicBezTo>
                  <a:cubicBezTo>
                    <a:pt x="6511" y="1570"/>
                    <a:pt x="5375" y="1051"/>
                    <a:pt x="4881" y="791"/>
                  </a:cubicBezTo>
                  <a:close/>
                </a:path>
              </a:pathLst>
            </a:custGeom>
            <a:noFill/>
            <a:ln w="9525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" name="Google Shape;1864;p20">
              <a:extLst>
                <a:ext uri="{FF2B5EF4-FFF2-40B4-BE49-F238E27FC236}">
                  <a16:creationId xmlns:a16="http://schemas.microsoft.com/office/drawing/2014/main" id="{768AFF79-49D9-5C85-0394-DAE481F434C5}"/>
                </a:ext>
              </a:extLst>
            </p:cNvPr>
            <p:cNvSpPr/>
            <p:nvPr/>
          </p:nvSpPr>
          <p:spPr>
            <a:xfrm>
              <a:off x="482267" y="885181"/>
              <a:ext cx="45263" cy="19436"/>
            </a:xfrm>
            <a:custGeom>
              <a:avLst/>
              <a:gdLst/>
              <a:ahLst/>
              <a:cxnLst/>
              <a:rect l="l" t="t" r="r" b="b"/>
              <a:pathLst>
                <a:path w="347" h="149" fill="none" extrusionOk="0">
                  <a:moveTo>
                    <a:pt x="346" y="149"/>
                  </a:moveTo>
                  <a:cubicBezTo>
                    <a:pt x="223" y="124"/>
                    <a:pt x="99" y="74"/>
                    <a:pt x="0" y="0"/>
                  </a:cubicBezTo>
                </a:path>
              </a:pathLst>
            </a:custGeom>
            <a:noFill/>
            <a:ln w="9525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" name="Google Shape;1865;p20">
              <a:extLst>
                <a:ext uri="{FF2B5EF4-FFF2-40B4-BE49-F238E27FC236}">
                  <a16:creationId xmlns:a16="http://schemas.microsoft.com/office/drawing/2014/main" id="{DA4B20ED-6277-8762-92C7-E02A2920C5F6}"/>
                </a:ext>
              </a:extLst>
            </p:cNvPr>
            <p:cNvSpPr/>
            <p:nvPr/>
          </p:nvSpPr>
          <p:spPr>
            <a:xfrm>
              <a:off x="508094" y="944791"/>
              <a:ext cx="24262" cy="4957"/>
            </a:xfrm>
            <a:custGeom>
              <a:avLst/>
              <a:gdLst/>
              <a:ahLst/>
              <a:cxnLst/>
              <a:rect l="l" t="t" r="r" b="b"/>
              <a:pathLst>
                <a:path w="186" h="38" fill="none" extrusionOk="0">
                  <a:moveTo>
                    <a:pt x="185" y="25"/>
                  </a:moveTo>
                  <a:cubicBezTo>
                    <a:pt x="124" y="38"/>
                    <a:pt x="62" y="25"/>
                    <a:pt x="0" y="0"/>
                  </a:cubicBezTo>
                </a:path>
              </a:pathLst>
            </a:custGeom>
            <a:noFill/>
            <a:ln w="9525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" name="Google Shape;1866;p20">
              <a:extLst>
                <a:ext uri="{FF2B5EF4-FFF2-40B4-BE49-F238E27FC236}">
                  <a16:creationId xmlns:a16="http://schemas.microsoft.com/office/drawing/2014/main" id="{2BFC4229-2634-8C2A-BAA7-2394630E0C6E}"/>
                </a:ext>
              </a:extLst>
            </p:cNvPr>
            <p:cNvSpPr/>
            <p:nvPr/>
          </p:nvSpPr>
          <p:spPr>
            <a:xfrm>
              <a:off x="433875" y="907746"/>
              <a:ext cx="30784" cy="13044"/>
            </a:xfrm>
            <a:custGeom>
              <a:avLst/>
              <a:gdLst/>
              <a:ahLst/>
              <a:cxnLst/>
              <a:rect l="l" t="t" r="r" b="b"/>
              <a:pathLst>
                <a:path w="236" h="100" fill="none" extrusionOk="0">
                  <a:moveTo>
                    <a:pt x="235" y="99"/>
                  </a:moveTo>
                  <a:cubicBezTo>
                    <a:pt x="149" y="87"/>
                    <a:pt x="75" y="50"/>
                    <a:pt x="1" y="0"/>
                  </a:cubicBezTo>
                </a:path>
              </a:pathLst>
            </a:custGeom>
            <a:noFill/>
            <a:ln w="9525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" name="Google Shape;1867;p20">
              <a:extLst>
                <a:ext uri="{FF2B5EF4-FFF2-40B4-BE49-F238E27FC236}">
                  <a16:creationId xmlns:a16="http://schemas.microsoft.com/office/drawing/2014/main" id="{158933F4-F61E-7ED3-91EB-CEB1ED6AD2D0}"/>
                </a:ext>
              </a:extLst>
            </p:cNvPr>
            <p:cNvSpPr/>
            <p:nvPr/>
          </p:nvSpPr>
          <p:spPr>
            <a:xfrm>
              <a:off x="470919" y="825570"/>
              <a:ext cx="16305" cy="8087"/>
            </a:xfrm>
            <a:custGeom>
              <a:avLst/>
              <a:gdLst/>
              <a:ahLst/>
              <a:cxnLst/>
              <a:rect l="l" t="t" r="r" b="b"/>
              <a:pathLst>
                <a:path w="125" h="62" fill="none" extrusionOk="0">
                  <a:moveTo>
                    <a:pt x="124" y="62"/>
                  </a:moveTo>
                  <a:cubicBezTo>
                    <a:pt x="75" y="50"/>
                    <a:pt x="38" y="25"/>
                    <a:pt x="1" y="0"/>
                  </a:cubicBezTo>
                </a:path>
              </a:pathLst>
            </a:custGeom>
            <a:noFill/>
            <a:ln w="9525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868;p20">
              <a:extLst>
                <a:ext uri="{FF2B5EF4-FFF2-40B4-BE49-F238E27FC236}">
                  <a16:creationId xmlns:a16="http://schemas.microsoft.com/office/drawing/2014/main" id="{646C40F3-4604-A9ED-BC70-E3D3D50E8058}"/>
                </a:ext>
              </a:extLst>
            </p:cNvPr>
            <p:cNvSpPr/>
            <p:nvPr/>
          </p:nvSpPr>
          <p:spPr>
            <a:xfrm>
              <a:off x="390439" y="838353"/>
              <a:ext cx="19436" cy="9913"/>
            </a:xfrm>
            <a:custGeom>
              <a:avLst/>
              <a:gdLst/>
              <a:ahLst/>
              <a:cxnLst/>
              <a:rect l="l" t="t" r="r" b="b"/>
              <a:pathLst>
                <a:path w="149" h="76" fill="none" extrusionOk="0">
                  <a:moveTo>
                    <a:pt x="148" y="75"/>
                  </a:moveTo>
                  <a:cubicBezTo>
                    <a:pt x="99" y="63"/>
                    <a:pt x="49" y="38"/>
                    <a:pt x="0" y="1"/>
                  </a:cubicBezTo>
                </a:path>
              </a:pathLst>
            </a:custGeom>
            <a:noFill/>
            <a:ln w="9525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1869;p20">
              <a:extLst>
                <a:ext uri="{FF2B5EF4-FFF2-40B4-BE49-F238E27FC236}">
                  <a16:creationId xmlns:a16="http://schemas.microsoft.com/office/drawing/2014/main" id="{7C38E1E5-85CC-1E55-F917-020FAD6B6D15}"/>
                </a:ext>
              </a:extLst>
            </p:cNvPr>
            <p:cNvSpPr/>
            <p:nvPr/>
          </p:nvSpPr>
          <p:spPr>
            <a:xfrm>
              <a:off x="1908477" y="656262"/>
              <a:ext cx="87264" cy="82308"/>
            </a:xfrm>
            <a:custGeom>
              <a:avLst/>
              <a:gdLst/>
              <a:ahLst/>
              <a:cxnLst/>
              <a:rect l="l" t="t" r="r" b="b"/>
              <a:pathLst>
                <a:path w="669" h="631" fill="none" extrusionOk="0">
                  <a:moveTo>
                    <a:pt x="125" y="13"/>
                  </a:moveTo>
                  <a:cubicBezTo>
                    <a:pt x="310" y="1"/>
                    <a:pt x="557" y="26"/>
                    <a:pt x="619" y="211"/>
                  </a:cubicBezTo>
                  <a:cubicBezTo>
                    <a:pt x="668" y="347"/>
                    <a:pt x="569" y="507"/>
                    <a:pt x="446" y="569"/>
                  </a:cubicBezTo>
                  <a:cubicBezTo>
                    <a:pt x="310" y="631"/>
                    <a:pt x="149" y="631"/>
                    <a:pt x="1" y="631"/>
                  </a:cubicBezTo>
                </a:path>
              </a:pathLst>
            </a:custGeom>
            <a:noFill/>
            <a:ln w="9525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4" name="Google Shape;163;p23">
            <a:extLst>
              <a:ext uri="{FF2B5EF4-FFF2-40B4-BE49-F238E27FC236}">
                <a16:creationId xmlns:a16="http://schemas.microsoft.com/office/drawing/2014/main" id="{2AEB3E9A-87BF-6203-C1A2-39BB15758D90}"/>
              </a:ext>
            </a:extLst>
          </p:cNvPr>
          <p:cNvSpPr/>
          <p:nvPr userDrawn="1"/>
        </p:nvSpPr>
        <p:spPr>
          <a:xfrm>
            <a:off x="1639092" y="241734"/>
            <a:ext cx="4281490" cy="1591799"/>
          </a:xfrm>
          <a:custGeom>
            <a:avLst/>
            <a:gdLst/>
            <a:ahLst/>
            <a:cxnLst/>
            <a:rect l="l" t="t" r="r" b="b"/>
            <a:pathLst>
              <a:path w="261674" h="177363" extrusionOk="0">
                <a:moveTo>
                  <a:pt x="1300" y="102929"/>
                </a:moveTo>
                <a:cubicBezTo>
                  <a:pt x="-270" y="86533"/>
                  <a:pt x="-1110" y="65092"/>
                  <a:pt x="2927" y="51033"/>
                </a:cubicBezTo>
                <a:cubicBezTo>
                  <a:pt x="6964" y="36974"/>
                  <a:pt x="12851" y="26574"/>
                  <a:pt x="25524" y="18573"/>
                </a:cubicBezTo>
                <a:cubicBezTo>
                  <a:pt x="38197" y="10572"/>
                  <a:pt x="55473" y="5929"/>
                  <a:pt x="78966" y="3027"/>
                </a:cubicBezTo>
                <a:cubicBezTo>
                  <a:pt x="102459" y="125"/>
                  <a:pt x="140692" y="-1076"/>
                  <a:pt x="166483" y="1160"/>
                </a:cubicBezTo>
                <a:cubicBezTo>
                  <a:pt x="192274" y="3396"/>
                  <a:pt x="218505" y="8117"/>
                  <a:pt x="233710" y="16442"/>
                </a:cubicBezTo>
                <a:cubicBezTo>
                  <a:pt x="248915" y="24768"/>
                  <a:pt x="253136" y="38172"/>
                  <a:pt x="257713" y="51113"/>
                </a:cubicBezTo>
                <a:cubicBezTo>
                  <a:pt x="262290" y="64054"/>
                  <a:pt x="262031" y="79426"/>
                  <a:pt x="261173" y="94086"/>
                </a:cubicBezTo>
                <a:cubicBezTo>
                  <a:pt x="260315" y="108747"/>
                  <a:pt x="257840" y="127442"/>
                  <a:pt x="252564" y="139076"/>
                </a:cubicBezTo>
                <a:cubicBezTo>
                  <a:pt x="247288" y="150710"/>
                  <a:pt x="241252" y="157796"/>
                  <a:pt x="229519" y="163889"/>
                </a:cubicBezTo>
                <a:cubicBezTo>
                  <a:pt x="217786" y="169983"/>
                  <a:pt x="201711" y="173485"/>
                  <a:pt x="182166" y="175637"/>
                </a:cubicBezTo>
                <a:cubicBezTo>
                  <a:pt x="162621" y="177789"/>
                  <a:pt x="133946" y="177615"/>
                  <a:pt x="112247" y="176800"/>
                </a:cubicBezTo>
                <a:cubicBezTo>
                  <a:pt x="90548" y="175985"/>
                  <a:pt x="68623" y="175312"/>
                  <a:pt x="51973" y="170747"/>
                </a:cubicBezTo>
                <a:cubicBezTo>
                  <a:pt x="35323" y="166182"/>
                  <a:pt x="20795" y="160714"/>
                  <a:pt x="12349" y="149411"/>
                </a:cubicBezTo>
                <a:cubicBezTo>
                  <a:pt x="3904" y="138108"/>
                  <a:pt x="2870" y="119325"/>
                  <a:pt x="1300" y="102929"/>
                </a:cubicBezTo>
                <a:close/>
              </a:path>
            </a:pathLst>
          </a:custGeom>
          <a:solidFill>
            <a:srgbClr val="0076BE"/>
          </a:solidFill>
          <a:ln>
            <a:noFill/>
          </a:ln>
        </p:spPr>
        <p:txBody>
          <a:bodyPr/>
          <a:lstStyle/>
          <a:p>
            <a:endParaRPr lang="fr-FR"/>
          </a:p>
        </p:txBody>
      </p:sp>
      <p:sp>
        <p:nvSpPr>
          <p:cNvPr id="25" name="Google Shape;165;p23">
            <a:extLst>
              <a:ext uri="{FF2B5EF4-FFF2-40B4-BE49-F238E27FC236}">
                <a16:creationId xmlns:a16="http://schemas.microsoft.com/office/drawing/2014/main" id="{F94174ED-7221-EC20-A811-BC4CD83C671C}"/>
              </a:ext>
            </a:extLst>
          </p:cNvPr>
          <p:cNvSpPr/>
          <p:nvPr userDrawn="1"/>
        </p:nvSpPr>
        <p:spPr>
          <a:xfrm rot="11176405" flipH="1">
            <a:off x="5567561" y="95272"/>
            <a:ext cx="164055" cy="185102"/>
          </a:xfrm>
          <a:custGeom>
            <a:avLst/>
            <a:gdLst/>
            <a:ahLst/>
            <a:cxnLst/>
            <a:rect l="l" t="t" r="r" b="b"/>
            <a:pathLst>
              <a:path w="1356" h="1567" extrusionOk="0">
                <a:moveTo>
                  <a:pt x="685" y="1"/>
                </a:moveTo>
                <a:cubicBezTo>
                  <a:pt x="353" y="1"/>
                  <a:pt x="71" y="270"/>
                  <a:pt x="37" y="635"/>
                </a:cubicBezTo>
                <a:cubicBezTo>
                  <a:pt x="0" y="1040"/>
                  <a:pt x="362" y="1542"/>
                  <a:pt x="707" y="1565"/>
                </a:cubicBezTo>
                <a:cubicBezTo>
                  <a:pt x="715" y="1566"/>
                  <a:pt x="723" y="1566"/>
                  <a:pt x="731" y="1566"/>
                </a:cubicBezTo>
                <a:cubicBezTo>
                  <a:pt x="1017" y="1566"/>
                  <a:pt x="1274" y="1217"/>
                  <a:pt x="1315" y="765"/>
                </a:cubicBezTo>
                <a:cubicBezTo>
                  <a:pt x="1355" y="363"/>
                  <a:pt x="1116" y="44"/>
                  <a:pt x="747" y="4"/>
                </a:cubicBezTo>
                <a:cubicBezTo>
                  <a:pt x="726" y="2"/>
                  <a:pt x="706" y="1"/>
                  <a:pt x="685" y="1"/>
                </a:cubicBezTo>
                <a:close/>
              </a:path>
            </a:pathLst>
          </a:custGeom>
          <a:solidFill>
            <a:srgbClr val="0076B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" name="Google Shape;166;p23">
            <a:extLst>
              <a:ext uri="{FF2B5EF4-FFF2-40B4-BE49-F238E27FC236}">
                <a16:creationId xmlns:a16="http://schemas.microsoft.com/office/drawing/2014/main" id="{779DE19A-2EF3-F168-F32B-EE2E2A78D95F}"/>
              </a:ext>
            </a:extLst>
          </p:cNvPr>
          <p:cNvSpPr/>
          <p:nvPr userDrawn="1"/>
        </p:nvSpPr>
        <p:spPr>
          <a:xfrm rot="11176405" flipH="1">
            <a:off x="6110020" y="485054"/>
            <a:ext cx="118565" cy="147303"/>
          </a:xfrm>
          <a:custGeom>
            <a:avLst/>
            <a:gdLst/>
            <a:ahLst/>
            <a:cxnLst/>
            <a:rect l="l" t="t" r="r" b="b"/>
            <a:pathLst>
              <a:path w="980" h="1247" extrusionOk="0">
                <a:moveTo>
                  <a:pt x="543" y="1"/>
                </a:moveTo>
                <a:cubicBezTo>
                  <a:pt x="216" y="1"/>
                  <a:pt x="55" y="205"/>
                  <a:pt x="0" y="533"/>
                </a:cubicBezTo>
                <a:cubicBezTo>
                  <a:pt x="83" y="809"/>
                  <a:pt x="60" y="1157"/>
                  <a:pt x="446" y="1243"/>
                </a:cubicBezTo>
                <a:cubicBezTo>
                  <a:pt x="455" y="1245"/>
                  <a:pt x="465" y="1246"/>
                  <a:pt x="474" y="1246"/>
                </a:cubicBezTo>
                <a:cubicBezTo>
                  <a:pt x="683" y="1246"/>
                  <a:pt x="980" y="776"/>
                  <a:pt x="977" y="443"/>
                </a:cubicBezTo>
                <a:cubicBezTo>
                  <a:pt x="977" y="180"/>
                  <a:pt x="844" y="15"/>
                  <a:pt x="575" y="1"/>
                </a:cubicBezTo>
                <a:cubicBezTo>
                  <a:pt x="564" y="1"/>
                  <a:pt x="553" y="1"/>
                  <a:pt x="543" y="1"/>
                </a:cubicBezTo>
                <a:close/>
              </a:path>
            </a:pathLst>
          </a:custGeom>
          <a:solidFill>
            <a:srgbClr val="0076B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" name="Google Shape;167;p23">
            <a:extLst>
              <a:ext uri="{FF2B5EF4-FFF2-40B4-BE49-F238E27FC236}">
                <a16:creationId xmlns:a16="http://schemas.microsoft.com/office/drawing/2014/main" id="{2CAE5847-943B-4865-4315-C3E8CB8BFDDA}"/>
              </a:ext>
            </a:extLst>
          </p:cNvPr>
          <p:cNvSpPr/>
          <p:nvPr userDrawn="1"/>
        </p:nvSpPr>
        <p:spPr>
          <a:xfrm rot="11176405" flipH="1">
            <a:off x="6021190" y="293349"/>
            <a:ext cx="90496" cy="70994"/>
          </a:xfrm>
          <a:custGeom>
            <a:avLst/>
            <a:gdLst/>
            <a:ahLst/>
            <a:cxnLst/>
            <a:rect l="l" t="t" r="r" b="b"/>
            <a:pathLst>
              <a:path w="748" h="601" extrusionOk="0">
                <a:moveTo>
                  <a:pt x="305" y="0"/>
                </a:moveTo>
                <a:cubicBezTo>
                  <a:pt x="279" y="0"/>
                  <a:pt x="250" y="5"/>
                  <a:pt x="219" y="15"/>
                </a:cubicBezTo>
                <a:cubicBezTo>
                  <a:pt x="0" y="84"/>
                  <a:pt x="20" y="263"/>
                  <a:pt x="53" y="496"/>
                </a:cubicBezTo>
                <a:cubicBezTo>
                  <a:pt x="73" y="489"/>
                  <a:pt x="94" y="486"/>
                  <a:pt x="114" y="486"/>
                </a:cubicBezTo>
                <a:cubicBezTo>
                  <a:pt x="239" y="486"/>
                  <a:pt x="352" y="600"/>
                  <a:pt x="479" y="600"/>
                </a:cubicBezTo>
                <a:cubicBezTo>
                  <a:pt x="531" y="600"/>
                  <a:pt x="586" y="581"/>
                  <a:pt x="644" y="526"/>
                </a:cubicBezTo>
                <a:cubicBezTo>
                  <a:pt x="747" y="430"/>
                  <a:pt x="647" y="320"/>
                  <a:pt x="591" y="231"/>
                </a:cubicBezTo>
                <a:cubicBezTo>
                  <a:pt x="519" y="117"/>
                  <a:pt x="440" y="0"/>
                  <a:pt x="305" y="0"/>
                </a:cubicBezTo>
                <a:close/>
              </a:path>
            </a:pathLst>
          </a:custGeom>
          <a:solidFill>
            <a:srgbClr val="0076B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" name="Google Shape;168;p23">
            <a:extLst>
              <a:ext uri="{FF2B5EF4-FFF2-40B4-BE49-F238E27FC236}">
                <a16:creationId xmlns:a16="http://schemas.microsoft.com/office/drawing/2014/main" id="{CF37AFA5-89E1-01BA-0E30-24273628FF96}"/>
              </a:ext>
            </a:extLst>
          </p:cNvPr>
          <p:cNvSpPr/>
          <p:nvPr userDrawn="1"/>
        </p:nvSpPr>
        <p:spPr>
          <a:xfrm rot="11176405" flipH="1">
            <a:off x="6059019" y="812014"/>
            <a:ext cx="61218" cy="78318"/>
          </a:xfrm>
          <a:custGeom>
            <a:avLst/>
            <a:gdLst/>
            <a:ahLst/>
            <a:cxnLst/>
            <a:rect l="l" t="t" r="r" b="b"/>
            <a:pathLst>
              <a:path w="506" h="663" extrusionOk="0">
                <a:moveTo>
                  <a:pt x="323" y="0"/>
                </a:moveTo>
                <a:cubicBezTo>
                  <a:pt x="283" y="0"/>
                  <a:pt x="241" y="13"/>
                  <a:pt x="207" y="41"/>
                </a:cubicBezTo>
                <a:cubicBezTo>
                  <a:pt x="1" y="197"/>
                  <a:pt x="4" y="403"/>
                  <a:pt x="124" y="662"/>
                </a:cubicBezTo>
                <a:cubicBezTo>
                  <a:pt x="416" y="549"/>
                  <a:pt x="505" y="353"/>
                  <a:pt x="472" y="124"/>
                </a:cubicBezTo>
                <a:cubicBezTo>
                  <a:pt x="462" y="43"/>
                  <a:pt x="395" y="0"/>
                  <a:pt x="323" y="0"/>
                </a:cubicBezTo>
                <a:close/>
              </a:path>
            </a:pathLst>
          </a:custGeom>
          <a:solidFill>
            <a:srgbClr val="0076B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" name="Google Shape;170;p23">
            <a:extLst>
              <a:ext uri="{FF2B5EF4-FFF2-40B4-BE49-F238E27FC236}">
                <a16:creationId xmlns:a16="http://schemas.microsoft.com/office/drawing/2014/main" id="{13025DBD-B289-C110-E57B-F0F7E5BDAA34}"/>
              </a:ext>
            </a:extLst>
          </p:cNvPr>
          <p:cNvSpPr/>
          <p:nvPr userDrawn="1"/>
        </p:nvSpPr>
        <p:spPr>
          <a:xfrm rot="3740636" flipH="1">
            <a:off x="1259063" y="907706"/>
            <a:ext cx="160184" cy="189589"/>
          </a:xfrm>
          <a:custGeom>
            <a:avLst/>
            <a:gdLst/>
            <a:ahLst/>
            <a:cxnLst/>
            <a:rect l="l" t="t" r="r" b="b"/>
            <a:pathLst>
              <a:path w="1356" h="1567" extrusionOk="0">
                <a:moveTo>
                  <a:pt x="685" y="1"/>
                </a:moveTo>
                <a:cubicBezTo>
                  <a:pt x="353" y="1"/>
                  <a:pt x="71" y="270"/>
                  <a:pt x="37" y="635"/>
                </a:cubicBezTo>
                <a:cubicBezTo>
                  <a:pt x="0" y="1040"/>
                  <a:pt x="362" y="1542"/>
                  <a:pt x="707" y="1565"/>
                </a:cubicBezTo>
                <a:cubicBezTo>
                  <a:pt x="715" y="1566"/>
                  <a:pt x="723" y="1566"/>
                  <a:pt x="731" y="1566"/>
                </a:cubicBezTo>
                <a:cubicBezTo>
                  <a:pt x="1017" y="1566"/>
                  <a:pt x="1274" y="1217"/>
                  <a:pt x="1315" y="765"/>
                </a:cubicBezTo>
                <a:cubicBezTo>
                  <a:pt x="1355" y="363"/>
                  <a:pt x="1116" y="44"/>
                  <a:pt x="747" y="4"/>
                </a:cubicBezTo>
                <a:cubicBezTo>
                  <a:pt x="726" y="2"/>
                  <a:pt x="706" y="1"/>
                  <a:pt x="685" y="1"/>
                </a:cubicBezTo>
                <a:close/>
              </a:path>
            </a:pathLst>
          </a:custGeom>
          <a:solidFill>
            <a:srgbClr val="0076B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" name="Google Shape;171;p23">
            <a:extLst>
              <a:ext uri="{FF2B5EF4-FFF2-40B4-BE49-F238E27FC236}">
                <a16:creationId xmlns:a16="http://schemas.microsoft.com/office/drawing/2014/main" id="{3A9FF949-4B3F-28B4-7B32-DDDB72854B9B}"/>
              </a:ext>
            </a:extLst>
          </p:cNvPr>
          <p:cNvSpPr/>
          <p:nvPr userDrawn="1"/>
        </p:nvSpPr>
        <p:spPr>
          <a:xfrm rot="3740636" flipH="1">
            <a:off x="1699832" y="293172"/>
            <a:ext cx="115767" cy="150874"/>
          </a:xfrm>
          <a:custGeom>
            <a:avLst/>
            <a:gdLst/>
            <a:ahLst/>
            <a:cxnLst/>
            <a:rect l="l" t="t" r="r" b="b"/>
            <a:pathLst>
              <a:path w="980" h="1247" extrusionOk="0">
                <a:moveTo>
                  <a:pt x="543" y="1"/>
                </a:moveTo>
                <a:cubicBezTo>
                  <a:pt x="216" y="1"/>
                  <a:pt x="55" y="205"/>
                  <a:pt x="0" y="533"/>
                </a:cubicBezTo>
                <a:cubicBezTo>
                  <a:pt x="83" y="809"/>
                  <a:pt x="60" y="1157"/>
                  <a:pt x="446" y="1243"/>
                </a:cubicBezTo>
                <a:cubicBezTo>
                  <a:pt x="455" y="1245"/>
                  <a:pt x="465" y="1246"/>
                  <a:pt x="474" y="1246"/>
                </a:cubicBezTo>
                <a:cubicBezTo>
                  <a:pt x="683" y="1246"/>
                  <a:pt x="980" y="776"/>
                  <a:pt x="977" y="443"/>
                </a:cubicBezTo>
                <a:cubicBezTo>
                  <a:pt x="977" y="180"/>
                  <a:pt x="844" y="15"/>
                  <a:pt x="575" y="1"/>
                </a:cubicBezTo>
                <a:cubicBezTo>
                  <a:pt x="564" y="1"/>
                  <a:pt x="553" y="1"/>
                  <a:pt x="543" y="1"/>
                </a:cubicBezTo>
                <a:close/>
              </a:path>
            </a:pathLst>
          </a:custGeom>
          <a:solidFill>
            <a:srgbClr val="0076B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" name="Google Shape;172;p23">
            <a:extLst>
              <a:ext uri="{FF2B5EF4-FFF2-40B4-BE49-F238E27FC236}">
                <a16:creationId xmlns:a16="http://schemas.microsoft.com/office/drawing/2014/main" id="{91E2C209-C6E7-6FED-403D-E95C683CCD6B}"/>
              </a:ext>
            </a:extLst>
          </p:cNvPr>
          <p:cNvSpPr/>
          <p:nvPr userDrawn="1"/>
        </p:nvSpPr>
        <p:spPr>
          <a:xfrm rot="3740636" flipH="1">
            <a:off x="1341295" y="547961"/>
            <a:ext cx="88360" cy="72715"/>
          </a:xfrm>
          <a:custGeom>
            <a:avLst/>
            <a:gdLst/>
            <a:ahLst/>
            <a:cxnLst/>
            <a:rect l="l" t="t" r="r" b="b"/>
            <a:pathLst>
              <a:path w="748" h="601" extrusionOk="0">
                <a:moveTo>
                  <a:pt x="305" y="0"/>
                </a:moveTo>
                <a:cubicBezTo>
                  <a:pt x="279" y="0"/>
                  <a:pt x="250" y="5"/>
                  <a:pt x="219" y="15"/>
                </a:cubicBezTo>
                <a:cubicBezTo>
                  <a:pt x="0" y="84"/>
                  <a:pt x="20" y="263"/>
                  <a:pt x="53" y="496"/>
                </a:cubicBezTo>
                <a:cubicBezTo>
                  <a:pt x="73" y="489"/>
                  <a:pt x="94" y="486"/>
                  <a:pt x="114" y="486"/>
                </a:cubicBezTo>
                <a:cubicBezTo>
                  <a:pt x="239" y="486"/>
                  <a:pt x="352" y="600"/>
                  <a:pt x="479" y="600"/>
                </a:cubicBezTo>
                <a:cubicBezTo>
                  <a:pt x="531" y="600"/>
                  <a:pt x="586" y="581"/>
                  <a:pt x="644" y="526"/>
                </a:cubicBezTo>
                <a:cubicBezTo>
                  <a:pt x="747" y="430"/>
                  <a:pt x="647" y="320"/>
                  <a:pt x="591" y="231"/>
                </a:cubicBezTo>
                <a:cubicBezTo>
                  <a:pt x="519" y="117"/>
                  <a:pt x="440" y="0"/>
                  <a:pt x="305" y="0"/>
                </a:cubicBezTo>
                <a:close/>
              </a:path>
            </a:pathLst>
          </a:custGeom>
          <a:solidFill>
            <a:srgbClr val="0076B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" name="Google Shape;173;p23">
            <a:extLst>
              <a:ext uri="{FF2B5EF4-FFF2-40B4-BE49-F238E27FC236}">
                <a16:creationId xmlns:a16="http://schemas.microsoft.com/office/drawing/2014/main" id="{5D4D9730-8CCF-24EA-D57B-A95F0D31A70A}"/>
              </a:ext>
            </a:extLst>
          </p:cNvPr>
          <p:cNvSpPr/>
          <p:nvPr userDrawn="1"/>
        </p:nvSpPr>
        <p:spPr>
          <a:xfrm rot="3740636" flipH="1">
            <a:off x="1478269" y="155738"/>
            <a:ext cx="59773" cy="80216"/>
          </a:xfrm>
          <a:custGeom>
            <a:avLst/>
            <a:gdLst/>
            <a:ahLst/>
            <a:cxnLst/>
            <a:rect l="l" t="t" r="r" b="b"/>
            <a:pathLst>
              <a:path w="506" h="663" extrusionOk="0">
                <a:moveTo>
                  <a:pt x="323" y="0"/>
                </a:moveTo>
                <a:cubicBezTo>
                  <a:pt x="283" y="0"/>
                  <a:pt x="241" y="13"/>
                  <a:pt x="207" y="41"/>
                </a:cubicBezTo>
                <a:cubicBezTo>
                  <a:pt x="1" y="197"/>
                  <a:pt x="4" y="403"/>
                  <a:pt x="124" y="662"/>
                </a:cubicBezTo>
                <a:cubicBezTo>
                  <a:pt x="416" y="549"/>
                  <a:pt x="505" y="353"/>
                  <a:pt x="472" y="124"/>
                </a:cubicBezTo>
                <a:cubicBezTo>
                  <a:pt x="462" y="43"/>
                  <a:pt x="395" y="0"/>
                  <a:pt x="323" y="0"/>
                </a:cubicBezTo>
                <a:close/>
              </a:path>
            </a:pathLst>
          </a:custGeom>
          <a:solidFill>
            <a:srgbClr val="0076B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492;p24">
            <a:extLst>
              <a:ext uri="{FF2B5EF4-FFF2-40B4-BE49-F238E27FC236}">
                <a16:creationId xmlns:a16="http://schemas.microsoft.com/office/drawing/2014/main" id="{C83BA8E1-7071-5F92-9A4D-3CF00970D9D5}"/>
              </a:ext>
            </a:extLst>
          </p:cNvPr>
          <p:cNvSpPr/>
          <p:nvPr userDrawn="1"/>
        </p:nvSpPr>
        <p:spPr>
          <a:xfrm flipH="1">
            <a:off x="404410" y="2054956"/>
            <a:ext cx="1259619" cy="395459"/>
          </a:xfrm>
          <a:custGeom>
            <a:avLst/>
            <a:gdLst/>
            <a:ahLst/>
            <a:cxnLst/>
            <a:rect l="l" t="t" r="r" b="b"/>
            <a:pathLst>
              <a:path w="261674" h="177363" extrusionOk="0">
                <a:moveTo>
                  <a:pt x="1300" y="102929"/>
                </a:moveTo>
                <a:cubicBezTo>
                  <a:pt x="-270" y="86533"/>
                  <a:pt x="-1110" y="65092"/>
                  <a:pt x="2927" y="51033"/>
                </a:cubicBezTo>
                <a:cubicBezTo>
                  <a:pt x="6964" y="36974"/>
                  <a:pt x="12851" y="26574"/>
                  <a:pt x="25524" y="18573"/>
                </a:cubicBezTo>
                <a:cubicBezTo>
                  <a:pt x="38197" y="10572"/>
                  <a:pt x="55473" y="5929"/>
                  <a:pt x="78966" y="3027"/>
                </a:cubicBezTo>
                <a:cubicBezTo>
                  <a:pt x="102459" y="125"/>
                  <a:pt x="140692" y="-1076"/>
                  <a:pt x="166483" y="1160"/>
                </a:cubicBezTo>
                <a:cubicBezTo>
                  <a:pt x="192274" y="3396"/>
                  <a:pt x="218505" y="8117"/>
                  <a:pt x="233710" y="16442"/>
                </a:cubicBezTo>
                <a:cubicBezTo>
                  <a:pt x="248915" y="24768"/>
                  <a:pt x="253136" y="38172"/>
                  <a:pt x="257713" y="51113"/>
                </a:cubicBezTo>
                <a:cubicBezTo>
                  <a:pt x="262290" y="64054"/>
                  <a:pt x="262031" y="79426"/>
                  <a:pt x="261173" y="94086"/>
                </a:cubicBezTo>
                <a:cubicBezTo>
                  <a:pt x="260315" y="108747"/>
                  <a:pt x="257840" y="127442"/>
                  <a:pt x="252564" y="139076"/>
                </a:cubicBezTo>
                <a:cubicBezTo>
                  <a:pt x="247288" y="150710"/>
                  <a:pt x="241252" y="157796"/>
                  <a:pt x="229519" y="163889"/>
                </a:cubicBezTo>
                <a:cubicBezTo>
                  <a:pt x="217786" y="169983"/>
                  <a:pt x="201711" y="173485"/>
                  <a:pt x="182166" y="175637"/>
                </a:cubicBezTo>
                <a:cubicBezTo>
                  <a:pt x="162621" y="177789"/>
                  <a:pt x="133946" y="177615"/>
                  <a:pt x="112247" y="176800"/>
                </a:cubicBezTo>
                <a:cubicBezTo>
                  <a:pt x="90548" y="175985"/>
                  <a:pt x="68623" y="175312"/>
                  <a:pt x="51973" y="170747"/>
                </a:cubicBezTo>
                <a:cubicBezTo>
                  <a:pt x="35323" y="166182"/>
                  <a:pt x="20795" y="160714"/>
                  <a:pt x="12349" y="149411"/>
                </a:cubicBezTo>
                <a:cubicBezTo>
                  <a:pt x="3904" y="138108"/>
                  <a:pt x="2870" y="119325"/>
                  <a:pt x="1300" y="102929"/>
                </a:cubicBezTo>
                <a:close/>
              </a:path>
            </a:pathLst>
          </a:custGeom>
          <a:solidFill>
            <a:srgbClr val="7CCCC0"/>
          </a:solidFill>
          <a:ln>
            <a:noFill/>
          </a:ln>
        </p:spPr>
        <p:txBody>
          <a:bodyPr/>
          <a:lstStyle/>
          <a:p>
            <a:endParaRPr lang="fr-FR"/>
          </a:p>
        </p:txBody>
      </p:sp>
      <p:sp>
        <p:nvSpPr>
          <p:cNvPr id="10" name="Espace réservé du texte 32">
            <a:extLst>
              <a:ext uri="{FF2B5EF4-FFF2-40B4-BE49-F238E27FC236}">
                <a16:creationId xmlns:a16="http://schemas.microsoft.com/office/drawing/2014/main" id="{0850A348-94F5-BE2C-0A45-D1DD5C8F5B56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1636473" y="492189"/>
            <a:ext cx="4281490" cy="1341343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buNone/>
              <a:defRPr lang="fr-FR" sz="3200" kern="1200" smtClean="0">
                <a:solidFill>
                  <a:schemeClr val="bg1"/>
                </a:solidFill>
                <a:latin typeface="The Bold Font" pitchFamily="2" charset="0"/>
                <a:ea typeface="+mn-ea"/>
                <a:cs typeface="+mn-cs"/>
              </a:defRPr>
            </a:lvl1pPr>
          </a:lstStyle>
          <a:p>
            <a:pPr lvl="0"/>
            <a:r>
              <a:rPr lang="fr-FR"/>
              <a:t>Menu du mois de XXXXXXX</a:t>
            </a:r>
          </a:p>
        </p:txBody>
      </p:sp>
      <p:sp>
        <p:nvSpPr>
          <p:cNvPr id="56" name="Espace réservé du texte 5">
            <a:extLst>
              <a:ext uri="{FF2B5EF4-FFF2-40B4-BE49-F238E27FC236}">
                <a16:creationId xmlns:a16="http://schemas.microsoft.com/office/drawing/2014/main" id="{68934C69-BC6D-06A7-92FE-496D249AB061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443419" y="2548402"/>
            <a:ext cx="1147386" cy="328662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sz="1100" b="1"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lvl="0"/>
            <a:r>
              <a:rPr lang="fr-FR"/>
              <a:t>xx/xx/xxx</a:t>
            </a:r>
            <a:endParaRPr lang="en-US"/>
          </a:p>
        </p:txBody>
      </p:sp>
      <p:sp>
        <p:nvSpPr>
          <p:cNvPr id="57" name="Espace réservé du texte 21">
            <a:extLst>
              <a:ext uri="{FF2B5EF4-FFF2-40B4-BE49-F238E27FC236}">
                <a16:creationId xmlns:a16="http://schemas.microsoft.com/office/drawing/2014/main" id="{205AA4AD-F232-4104-9B69-F8455EEDD0BD}"/>
              </a:ext>
            </a:extLst>
          </p:cNvPr>
          <p:cNvSpPr>
            <a:spLocks noGrp="1"/>
          </p:cNvSpPr>
          <p:nvPr>
            <p:ph type="body" sz="quarter" idx="94" hasCustomPrompt="1"/>
          </p:nvPr>
        </p:nvSpPr>
        <p:spPr>
          <a:xfrm>
            <a:off x="443419" y="2900023"/>
            <a:ext cx="1147386" cy="110085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/>
              <a:t>Liste menu</a:t>
            </a:r>
          </a:p>
        </p:txBody>
      </p:sp>
      <p:sp>
        <p:nvSpPr>
          <p:cNvPr id="133" name="ZoneTexte 132">
            <a:extLst>
              <a:ext uri="{FF2B5EF4-FFF2-40B4-BE49-F238E27FC236}">
                <a16:creationId xmlns:a16="http://schemas.microsoft.com/office/drawing/2014/main" id="{3BEDCA27-56E6-5B85-7C3A-A7E845463616}"/>
              </a:ext>
            </a:extLst>
          </p:cNvPr>
          <p:cNvSpPr txBox="1"/>
          <p:nvPr userDrawn="1"/>
        </p:nvSpPr>
        <p:spPr>
          <a:xfrm>
            <a:off x="443419" y="2105147"/>
            <a:ext cx="119305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>
                <a:solidFill>
                  <a:schemeClr val="bg1"/>
                </a:solidFill>
                <a:latin typeface="The Bold Font" pitchFamily="2" charset="0"/>
              </a:rPr>
              <a:t>Lundi</a:t>
            </a:r>
          </a:p>
        </p:txBody>
      </p:sp>
      <p:sp>
        <p:nvSpPr>
          <p:cNvPr id="148" name="ZoneTexte 147">
            <a:extLst>
              <a:ext uri="{FF2B5EF4-FFF2-40B4-BE49-F238E27FC236}">
                <a16:creationId xmlns:a16="http://schemas.microsoft.com/office/drawing/2014/main" id="{738664F0-736D-0E69-BAEA-D1374791D25B}"/>
              </a:ext>
            </a:extLst>
          </p:cNvPr>
          <p:cNvSpPr txBox="1"/>
          <p:nvPr userDrawn="1"/>
        </p:nvSpPr>
        <p:spPr>
          <a:xfrm>
            <a:off x="5408115" y="2088731"/>
            <a:ext cx="119305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>
                <a:solidFill>
                  <a:schemeClr val="bg1"/>
                </a:solidFill>
                <a:latin typeface="The Bold Font" pitchFamily="2" charset="0"/>
              </a:rPr>
              <a:t>LUNDI</a:t>
            </a:r>
          </a:p>
        </p:txBody>
      </p:sp>
      <p:sp>
        <p:nvSpPr>
          <p:cNvPr id="149" name="Espace réservé du texte 5">
            <a:extLst>
              <a:ext uri="{FF2B5EF4-FFF2-40B4-BE49-F238E27FC236}">
                <a16:creationId xmlns:a16="http://schemas.microsoft.com/office/drawing/2014/main" id="{7ECFBA2E-1A72-4815-EE48-5E1305364074}"/>
              </a:ext>
            </a:extLst>
          </p:cNvPr>
          <p:cNvSpPr>
            <a:spLocks noGrp="1"/>
          </p:cNvSpPr>
          <p:nvPr>
            <p:ph type="body" sz="quarter" idx="97" hasCustomPrompt="1"/>
          </p:nvPr>
        </p:nvSpPr>
        <p:spPr>
          <a:xfrm>
            <a:off x="456134" y="4157998"/>
            <a:ext cx="1147386" cy="328662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sz="1100" b="1"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lvl="0"/>
            <a:r>
              <a:rPr lang="fr-FR"/>
              <a:t>xx/xx/xxx</a:t>
            </a:r>
            <a:endParaRPr lang="en-US"/>
          </a:p>
        </p:txBody>
      </p:sp>
      <p:sp>
        <p:nvSpPr>
          <p:cNvPr id="150" name="Espace réservé du texte 21">
            <a:extLst>
              <a:ext uri="{FF2B5EF4-FFF2-40B4-BE49-F238E27FC236}">
                <a16:creationId xmlns:a16="http://schemas.microsoft.com/office/drawing/2014/main" id="{7FF803F8-20B9-3A18-CC93-53A08B3F09E8}"/>
              </a:ext>
            </a:extLst>
          </p:cNvPr>
          <p:cNvSpPr>
            <a:spLocks noGrp="1"/>
          </p:cNvSpPr>
          <p:nvPr>
            <p:ph type="body" sz="quarter" idx="98" hasCustomPrompt="1"/>
          </p:nvPr>
        </p:nvSpPr>
        <p:spPr>
          <a:xfrm>
            <a:off x="456134" y="4509619"/>
            <a:ext cx="1147386" cy="110085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/>
              <a:t>Liste menu</a:t>
            </a:r>
          </a:p>
        </p:txBody>
      </p:sp>
      <p:sp>
        <p:nvSpPr>
          <p:cNvPr id="151" name="Espace réservé du texte 5">
            <a:extLst>
              <a:ext uri="{FF2B5EF4-FFF2-40B4-BE49-F238E27FC236}">
                <a16:creationId xmlns:a16="http://schemas.microsoft.com/office/drawing/2014/main" id="{70DDA51B-7A33-E942-3787-E5CDF87E7B42}"/>
              </a:ext>
            </a:extLst>
          </p:cNvPr>
          <p:cNvSpPr>
            <a:spLocks noGrp="1"/>
          </p:cNvSpPr>
          <p:nvPr>
            <p:ph type="body" sz="quarter" idx="99" hasCustomPrompt="1"/>
          </p:nvPr>
        </p:nvSpPr>
        <p:spPr>
          <a:xfrm>
            <a:off x="434868" y="5747335"/>
            <a:ext cx="1147386" cy="328662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sz="1100" b="1"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lvl="0"/>
            <a:r>
              <a:rPr lang="fr-FR"/>
              <a:t>xx/xx/xxx</a:t>
            </a:r>
            <a:endParaRPr lang="en-US"/>
          </a:p>
        </p:txBody>
      </p:sp>
      <p:sp>
        <p:nvSpPr>
          <p:cNvPr id="152" name="Espace réservé du texte 21">
            <a:extLst>
              <a:ext uri="{FF2B5EF4-FFF2-40B4-BE49-F238E27FC236}">
                <a16:creationId xmlns:a16="http://schemas.microsoft.com/office/drawing/2014/main" id="{4D4593A7-5897-6892-0BD2-A5977ECB695A}"/>
              </a:ext>
            </a:extLst>
          </p:cNvPr>
          <p:cNvSpPr>
            <a:spLocks noGrp="1"/>
          </p:cNvSpPr>
          <p:nvPr>
            <p:ph type="body" sz="quarter" idx="100" hasCustomPrompt="1"/>
          </p:nvPr>
        </p:nvSpPr>
        <p:spPr>
          <a:xfrm>
            <a:off x="434868" y="6098956"/>
            <a:ext cx="1147386" cy="110085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/>
              <a:t>Liste menu</a:t>
            </a:r>
          </a:p>
        </p:txBody>
      </p:sp>
      <p:sp>
        <p:nvSpPr>
          <p:cNvPr id="153" name="Espace réservé du texte 5">
            <a:extLst>
              <a:ext uri="{FF2B5EF4-FFF2-40B4-BE49-F238E27FC236}">
                <a16:creationId xmlns:a16="http://schemas.microsoft.com/office/drawing/2014/main" id="{6E0F06CE-12B0-21EE-D2EC-0185B9273424}"/>
              </a:ext>
            </a:extLst>
          </p:cNvPr>
          <p:cNvSpPr>
            <a:spLocks noGrp="1"/>
          </p:cNvSpPr>
          <p:nvPr>
            <p:ph type="body" sz="quarter" idx="101" hasCustomPrompt="1"/>
          </p:nvPr>
        </p:nvSpPr>
        <p:spPr>
          <a:xfrm>
            <a:off x="423832" y="7361362"/>
            <a:ext cx="1147386" cy="328662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sz="1100" b="1"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lvl="0"/>
            <a:r>
              <a:rPr lang="fr-FR"/>
              <a:t>xx/xx/xxx</a:t>
            </a:r>
            <a:endParaRPr lang="en-US"/>
          </a:p>
        </p:txBody>
      </p:sp>
      <p:sp>
        <p:nvSpPr>
          <p:cNvPr id="154" name="Espace réservé du texte 21">
            <a:extLst>
              <a:ext uri="{FF2B5EF4-FFF2-40B4-BE49-F238E27FC236}">
                <a16:creationId xmlns:a16="http://schemas.microsoft.com/office/drawing/2014/main" id="{2FCE4B9F-C884-EA09-F505-66DF09CB28A8}"/>
              </a:ext>
            </a:extLst>
          </p:cNvPr>
          <p:cNvSpPr>
            <a:spLocks noGrp="1"/>
          </p:cNvSpPr>
          <p:nvPr>
            <p:ph type="body" sz="quarter" idx="102" hasCustomPrompt="1"/>
          </p:nvPr>
        </p:nvSpPr>
        <p:spPr>
          <a:xfrm>
            <a:off x="423832" y="7712983"/>
            <a:ext cx="1147386" cy="110085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/>
              <a:t>Liste menu</a:t>
            </a:r>
          </a:p>
        </p:txBody>
      </p:sp>
      <p:sp>
        <p:nvSpPr>
          <p:cNvPr id="155" name="Espace réservé du texte 5">
            <a:extLst>
              <a:ext uri="{FF2B5EF4-FFF2-40B4-BE49-F238E27FC236}">
                <a16:creationId xmlns:a16="http://schemas.microsoft.com/office/drawing/2014/main" id="{D466A6D1-9A81-68B8-6DDD-F31F0C116DD8}"/>
              </a:ext>
            </a:extLst>
          </p:cNvPr>
          <p:cNvSpPr>
            <a:spLocks noGrp="1"/>
          </p:cNvSpPr>
          <p:nvPr>
            <p:ph type="body" sz="quarter" idx="103" hasCustomPrompt="1"/>
          </p:nvPr>
        </p:nvSpPr>
        <p:spPr>
          <a:xfrm>
            <a:off x="418855" y="9000041"/>
            <a:ext cx="1147386" cy="328662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sz="1100" b="1"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lvl="0"/>
            <a:r>
              <a:rPr lang="fr-FR"/>
              <a:t>xx/xx/xxx</a:t>
            </a:r>
            <a:endParaRPr lang="en-US"/>
          </a:p>
        </p:txBody>
      </p:sp>
      <p:sp>
        <p:nvSpPr>
          <p:cNvPr id="156" name="Espace réservé du texte 21">
            <a:extLst>
              <a:ext uri="{FF2B5EF4-FFF2-40B4-BE49-F238E27FC236}">
                <a16:creationId xmlns:a16="http://schemas.microsoft.com/office/drawing/2014/main" id="{69E042FB-B0A5-5CF7-06D0-941A41DB6651}"/>
              </a:ext>
            </a:extLst>
          </p:cNvPr>
          <p:cNvSpPr>
            <a:spLocks noGrp="1"/>
          </p:cNvSpPr>
          <p:nvPr>
            <p:ph type="body" sz="quarter" idx="104" hasCustomPrompt="1"/>
          </p:nvPr>
        </p:nvSpPr>
        <p:spPr>
          <a:xfrm>
            <a:off x="418855" y="9351662"/>
            <a:ext cx="1147386" cy="110085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/>
              <a:t>Liste menu</a:t>
            </a:r>
          </a:p>
        </p:txBody>
      </p:sp>
      <p:grpSp>
        <p:nvGrpSpPr>
          <p:cNvPr id="157" name="Groupe 156">
            <a:extLst>
              <a:ext uri="{FF2B5EF4-FFF2-40B4-BE49-F238E27FC236}">
                <a16:creationId xmlns:a16="http://schemas.microsoft.com/office/drawing/2014/main" id="{FF751818-2BF6-31B7-34AD-FE5A368A8151}"/>
              </a:ext>
            </a:extLst>
          </p:cNvPr>
          <p:cNvGrpSpPr/>
          <p:nvPr userDrawn="1"/>
        </p:nvGrpSpPr>
        <p:grpSpPr>
          <a:xfrm>
            <a:off x="1752682" y="2518944"/>
            <a:ext cx="1239140" cy="7963589"/>
            <a:chOff x="459970" y="2611769"/>
            <a:chExt cx="1239140" cy="7963589"/>
          </a:xfrm>
        </p:grpSpPr>
        <p:sp>
          <p:nvSpPr>
            <p:cNvPr id="158" name="Google Shape;1583;p20">
              <a:extLst>
                <a:ext uri="{FF2B5EF4-FFF2-40B4-BE49-F238E27FC236}">
                  <a16:creationId xmlns:a16="http://schemas.microsoft.com/office/drawing/2014/main" id="{03251326-C472-72F2-91F3-B52CF6AC9744}"/>
                </a:ext>
              </a:extLst>
            </p:cNvPr>
            <p:cNvSpPr/>
            <p:nvPr userDrawn="1"/>
          </p:nvSpPr>
          <p:spPr>
            <a:xfrm>
              <a:off x="495778" y="2611769"/>
              <a:ext cx="1203332" cy="1514745"/>
            </a:xfrm>
            <a:custGeom>
              <a:avLst/>
              <a:gdLst>
                <a:gd name="connsiteX0" fmla="*/ 12662 w 25026"/>
                <a:gd name="connsiteY0" fmla="*/ 0 h 29599"/>
                <a:gd name="connsiteX1" fmla="*/ 10669 w 25026"/>
                <a:gd name="connsiteY1" fmla="*/ 87 h 29599"/>
                <a:gd name="connsiteX2" fmla="*/ 2749 w 25026"/>
                <a:gd name="connsiteY2" fmla="*/ 2077 h 29599"/>
                <a:gd name="connsiteX3" fmla="*/ 2489 w 25026"/>
                <a:gd name="connsiteY3" fmla="*/ 2200 h 29599"/>
                <a:gd name="connsiteX4" fmla="*/ 3095 w 25026"/>
                <a:gd name="connsiteY4" fmla="*/ 5761 h 29599"/>
                <a:gd name="connsiteX5" fmla="*/ 6 w 25026"/>
                <a:gd name="connsiteY5" fmla="*/ 10491 h 29599"/>
                <a:gd name="connsiteX6" fmla="*/ 3935 w 25026"/>
                <a:gd name="connsiteY6" fmla="*/ 15544 h 29599"/>
                <a:gd name="connsiteX7" fmla="*/ 3366 w 25026"/>
                <a:gd name="connsiteY7" fmla="*/ 20276 h 29599"/>
                <a:gd name="connsiteX8" fmla="*/ 6715 w 25026"/>
                <a:gd name="connsiteY8" fmla="*/ 27813 h 29599"/>
                <a:gd name="connsiteX9" fmla="*/ 12404 w 25026"/>
                <a:gd name="connsiteY9" fmla="*/ 29599 h 29599"/>
                <a:gd name="connsiteX10" fmla="*/ 14956 w 25026"/>
                <a:gd name="connsiteY10" fmla="*/ 29284 h 29599"/>
                <a:gd name="connsiteX11" fmla="*/ 21924 w 25026"/>
                <a:gd name="connsiteY11" fmla="*/ 24453 h 29599"/>
                <a:gd name="connsiteX12" fmla="*/ 23259 w 25026"/>
                <a:gd name="connsiteY12" fmla="*/ 6772 h 29599"/>
                <a:gd name="connsiteX13" fmla="*/ 17439 w 25026"/>
                <a:gd name="connsiteY13" fmla="*/ 829 h 29599"/>
                <a:gd name="connsiteX14" fmla="*/ 12662 w 25026"/>
                <a:gd name="connsiteY14" fmla="*/ 0 h 29599"/>
                <a:gd name="connsiteX0" fmla="*/ 10183 w 22547"/>
                <a:gd name="connsiteY0" fmla="*/ 0 h 29599"/>
                <a:gd name="connsiteX1" fmla="*/ 8190 w 22547"/>
                <a:gd name="connsiteY1" fmla="*/ 87 h 29599"/>
                <a:gd name="connsiteX2" fmla="*/ 270 w 22547"/>
                <a:gd name="connsiteY2" fmla="*/ 2077 h 29599"/>
                <a:gd name="connsiteX3" fmla="*/ 10 w 22547"/>
                <a:gd name="connsiteY3" fmla="*/ 2200 h 29599"/>
                <a:gd name="connsiteX4" fmla="*/ 616 w 22547"/>
                <a:gd name="connsiteY4" fmla="*/ 5761 h 29599"/>
                <a:gd name="connsiteX5" fmla="*/ 1603 w 22547"/>
                <a:gd name="connsiteY5" fmla="*/ 11469 h 29599"/>
                <a:gd name="connsiteX6" fmla="*/ 1456 w 22547"/>
                <a:gd name="connsiteY6" fmla="*/ 15544 h 29599"/>
                <a:gd name="connsiteX7" fmla="*/ 887 w 22547"/>
                <a:gd name="connsiteY7" fmla="*/ 20276 h 29599"/>
                <a:gd name="connsiteX8" fmla="*/ 4236 w 22547"/>
                <a:gd name="connsiteY8" fmla="*/ 27813 h 29599"/>
                <a:gd name="connsiteX9" fmla="*/ 9925 w 22547"/>
                <a:gd name="connsiteY9" fmla="*/ 29599 h 29599"/>
                <a:gd name="connsiteX10" fmla="*/ 12477 w 22547"/>
                <a:gd name="connsiteY10" fmla="*/ 29284 h 29599"/>
                <a:gd name="connsiteX11" fmla="*/ 19445 w 22547"/>
                <a:gd name="connsiteY11" fmla="*/ 24453 h 29599"/>
                <a:gd name="connsiteX12" fmla="*/ 20780 w 22547"/>
                <a:gd name="connsiteY12" fmla="*/ 6772 h 29599"/>
                <a:gd name="connsiteX13" fmla="*/ 14960 w 22547"/>
                <a:gd name="connsiteY13" fmla="*/ 829 h 29599"/>
                <a:gd name="connsiteX14" fmla="*/ 10183 w 22547"/>
                <a:gd name="connsiteY14" fmla="*/ 0 h 29599"/>
                <a:gd name="connsiteX0" fmla="*/ 9915 w 22279"/>
                <a:gd name="connsiteY0" fmla="*/ 0 h 29599"/>
                <a:gd name="connsiteX1" fmla="*/ 7922 w 22279"/>
                <a:gd name="connsiteY1" fmla="*/ 87 h 29599"/>
                <a:gd name="connsiteX2" fmla="*/ 2 w 22279"/>
                <a:gd name="connsiteY2" fmla="*/ 2077 h 29599"/>
                <a:gd name="connsiteX3" fmla="*/ 2921 w 22279"/>
                <a:gd name="connsiteY3" fmla="*/ 1548 h 29599"/>
                <a:gd name="connsiteX4" fmla="*/ 348 w 22279"/>
                <a:gd name="connsiteY4" fmla="*/ 5761 h 29599"/>
                <a:gd name="connsiteX5" fmla="*/ 1335 w 22279"/>
                <a:gd name="connsiteY5" fmla="*/ 11469 h 29599"/>
                <a:gd name="connsiteX6" fmla="*/ 1188 w 22279"/>
                <a:gd name="connsiteY6" fmla="*/ 15544 h 29599"/>
                <a:gd name="connsiteX7" fmla="*/ 619 w 22279"/>
                <a:gd name="connsiteY7" fmla="*/ 20276 h 29599"/>
                <a:gd name="connsiteX8" fmla="*/ 3968 w 22279"/>
                <a:gd name="connsiteY8" fmla="*/ 27813 h 29599"/>
                <a:gd name="connsiteX9" fmla="*/ 9657 w 22279"/>
                <a:gd name="connsiteY9" fmla="*/ 29599 h 29599"/>
                <a:gd name="connsiteX10" fmla="*/ 12209 w 22279"/>
                <a:gd name="connsiteY10" fmla="*/ 29284 h 29599"/>
                <a:gd name="connsiteX11" fmla="*/ 19177 w 22279"/>
                <a:gd name="connsiteY11" fmla="*/ 24453 h 29599"/>
                <a:gd name="connsiteX12" fmla="*/ 20512 w 22279"/>
                <a:gd name="connsiteY12" fmla="*/ 6772 h 29599"/>
                <a:gd name="connsiteX13" fmla="*/ 14692 w 22279"/>
                <a:gd name="connsiteY13" fmla="*/ 829 h 29599"/>
                <a:gd name="connsiteX14" fmla="*/ 9915 w 22279"/>
                <a:gd name="connsiteY14" fmla="*/ 0 h 29599"/>
                <a:gd name="connsiteX0" fmla="*/ 9645 w 22009"/>
                <a:gd name="connsiteY0" fmla="*/ 25 h 29624"/>
                <a:gd name="connsiteX1" fmla="*/ 7652 w 22009"/>
                <a:gd name="connsiteY1" fmla="*/ 112 h 29624"/>
                <a:gd name="connsiteX2" fmla="*/ 5112 w 22009"/>
                <a:gd name="connsiteY2" fmla="*/ 1124 h 29624"/>
                <a:gd name="connsiteX3" fmla="*/ 2651 w 22009"/>
                <a:gd name="connsiteY3" fmla="*/ 1573 h 29624"/>
                <a:gd name="connsiteX4" fmla="*/ 78 w 22009"/>
                <a:gd name="connsiteY4" fmla="*/ 5786 h 29624"/>
                <a:gd name="connsiteX5" fmla="*/ 1065 w 22009"/>
                <a:gd name="connsiteY5" fmla="*/ 11494 h 29624"/>
                <a:gd name="connsiteX6" fmla="*/ 918 w 22009"/>
                <a:gd name="connsiteY6" fmla="*/ 15569 h 29624"/>
                <a:gd name="connsiteX7" fmla="*/ 349 w 22009"/>
                <a:gd name="connsiteY7" fmla="*/ 20301 h 29624"/>
                <a:gd name="connsiteX8" fmla="*/ 3698 w 22009"/>
                <a:gd name="connsiteY8" fmla="*/ 27838 h 29624"/>
                <a:gd name="connsiteX9" fmla="*/ 9387 w 22009"/>
                <a:gd name="connsiteY9" fmla="*/ 29624 h 29624"/>
                <a:gd name="connsiteX10" fmla="*/ 11939 w 22009"/>
                <a:gd name="connsiteY10" fmla="*/ 29309 h 29624"/>
                <a:gd name="connsiteX11" fmla="*/ 18907 w 22009"/>
                <a:gd name="connsiteY11" fmla="*/ 24478 h 29624"/>
                <a:gd name="connsiteX12" fmla="*/ 20242 w 22009"/>
                <a:gd name="connsiteY12" fmla="*/ 6797 h 29624"/>
                <a:gd name="connsiteX13" fmla="*/ 14422 w 22009"/>
                <a:gd name="connsiteY13" fmla="*/ 854 h 29624"/>
                <a:gd name="connsiteX14" fmla="*/ 9645 w 22009"/>
                <a:gd name="connsiteY14" fmla="*/ 25 h 29624"/>
                <a:gd name="connsiteX0" fmla="*/ 9645 w 20820"/>
                <a:gd name="connsiteY0" fmla="*/ 25 h 29624"/>
                <a:gd name="connsiteX1" fmla="*/ 7652 w 20820"/>
                <a:gd name="connsiteY1" fmla="*/ 112 h 29624"/>
                <a:gd name="connsiteX2" fmla="*/ 5112 w 20820"/>
                <a:gd name="connsiteY2" fmla="*/ 1124 h 29624"/>
                <a:gd name="connsiteX3" fmla="*/ 2651 w 20820"/>
                <a:gd name="connsiteY3" fmla="*/ 1573 h 29624"/>
                <a:gd name="connsiteX4" fmla="*/ 78 w 20820"/>
                <a:gd name="connsiteY4" fmla="*/ 5786 h 29624"/>
                <a:gd name="connsiteX5" fmla="*/ 1065 w 20820"/>
                <a:gd name="connsiteY5" fmla="*/ 11494 h 29624"/>
                <a:gd name="connsiteX6" fmla="*/ 918 w 20820"/>
                <a:gd name="connsiteY6" fmla="*/ 15569 h 29624"/>
                <a:gd name="connsiteX7" fmla="*/ 349 w 20820"/>
                <a:gd name="connsiteY7" fmla="*/ 20301 h 29624"/>
                <a:gd name="connsiteX8" fmla="*/ 3698 w 20820"/>
                <a:gd name="connsiteY8" fmla="*/ 27838 h 29624"/>
                <a:gd name="connsiteX9" fmla="*/ 9387 w 20820"/>
                <a:gd name="connsiteY9" fmla="*/ 29624 h 29624"/>
                <a:gd name="connsiteX10" fmla="*/ 11939 w 20820"/>
                <a:gd name="connsiteY10" fmla="*/ 29309 h 29624"/>
                <a:gd name="connsiteX11" fmla="*/ 18907 w 20820"/>
                <a:gd name="connsiteY11" fmla="*/ 24478 h 29624"/>
                <a:gd name="connsiteX12" fmla="*/ 20136 w 20820"/>
                <a:gd name="connsiteY12" fmla="*/ 16646 h 29624"/>
                <a:gd name="connsiteX13" fmla="*/ 20242 w 20820"/>
                <a:gd name="connsiteY13" fmla="*/ 6797 h 29624"/>
                <a:gd name="connsiteX14" fmla="*/ 14422 w 20820"/>
                <a:gd name="connsiteY14" fmla="*/ 854 h 29624"/>
                <a:gd name="connsiteX15" fmla="*/ 9645 w 20820"/>
                <a:gd name="connsiteY15" fmla="*/ 25 h 29624"/>
                <a:gd name="connsiteX0" fmla="*/ 9645 w 20265"/>
                <a:gd name="connsiteY0" fmla="*/ 25 h 29624"/>
                <a:gd name="connsiteX1" fmla="*/ 7652 w 20265"/>
                <a:gd name="connsiteY1" fmla="*/ 112 h 29624"/>
                <a:gd name="connsiteX2" fmla="*/ 5112 w 20265"/>
                <a:gd name="connsiteY2" fmla="*/ 1124 h 29624"/>
                <a:gd name="connsiteX3" fmla="*/ 2651 w 20265"/>
                <a:gd name="connsiteY3" fmla="*/ 1573 h 29624"/>
                <a:gd name="connsiteX4" fmla="*/ 78 w 20265"/>
                <a:gd name="connsiteY4" fmla="*/ 5786 h 29624"/>
                <a:gd name="connsiteX5" fmla="*/ 1065 w 20265"/>
                <a:gd name="connsiteY5" fmla="*/ 11494 h 29624"/>
                <a:gd name="connsiteX6" fmla="*/ 918 w 20265"/>
                <a:gd name="connsiteY6" fmla="*/ 15569 h 29624"/>
                <a:gd name="connsiteX7" fmla="*/ 349 w 20265"/>
                <a:gd name="connsiteY7" fmla="*/ 20301 h 29624"/>
                <a:gd name="connsiteX8" fmla="*/ 3698 w 20265"/>
                <a:gd name="connsiteY8" fmla="*/ 27838 h 29624"/>
                <a:gd name="connsiteX9" fmla="*/ 9387 w 20265"/>
                <a:gd name="connsiteY9" fmla="*/ 29624 h 29624"/>
                <a:gd name="connsiteX10" fmla="*/ 11939 w 20265"/>
                <a:gd name="connsiteY10" fmla="*/ 29309 h 29624"/>
                <a:gd name="connsiteX11" fmla="*/ 18907 w 20265"/>
                <a:gd name="connsiteY11" fmla="*/ 24478 h 29624"/>
                <a:gd name="connsiteX12" fmla="*/ 20136 w 20265"/>
                <a:gd name="connsiteY12" fmla="*/ 16646 h 29624"/>
                <a:gd name="connsiteX13" fmla="*/ 19182 w 20265"/>
                <a:gd name="connsiteY13" fmla="*/ 5085 h 29624"/>
                <a:gd name="connsiteX14" fmla="*/ 14422 w 20265"/>
                <a:gd name="connsiteY14" fmla="*/ 854 h 29624"/>
                <a:gd name="connsiteX15" fmla="*/ 9645 w 20265"/>
                <a:gd name="connsiteY15" fmla="*/ 25 h 29624"/>
                <a:gd name="connsiteX0" fmla="*/ 9645 w 20265"/>
                <a:gd name="connsiteY0" fmla="*/ 25 h 29707"/>
                <a:gd name="connsiteX1" fmla="*/ 7652 w 20265"/>
                <a:gd name="connsiteY1" fmla="*/ 112 h 29707"/>
                <a:gd name="connsiteX2" fmla="*/ 5112 w 20265"/>
                <a:gd name="connsiteY2" fmla="*/ 1124 h 29707"/>
                <a:gd name="connsiteX3" fmla="*/ 2651 w 20265"/>
                <a:gd name="connsiteY3" fmla="*/ 1573 h 29707"/>
                <a:gd name="connsiteX4" fmla="*/ 78 w 20265"/>
                <a:gd name="connsiteY4" fmla="*/ 5786 h 29707"/>
                <a:gd name="connsiteX5" fmla="*/ 1065 w 20265"/>
                <a:gd name="connsiteY5" fmla="*/ 11494 h 29707"/>
                <a:gd name="connsiteX6" fmla="*/ 918 w 20265"/>
                <a:gd name="connsiteY6" fmla="*/ 15569 h 29707"/>
                <a:gd name="connsiteX7" fmla="*/ 349 w 20265"/>
                <a:gd name="connsiteY7" fmla="*/ 20301 h 29707"/>
                <a:gd name="connsiteX8" fmla="*/ 3698 w 20265"/>
                <a:gd name="connsiteY8" fmla="*/ 27838 h 29707"/>
                <a:gd name="connsiteX9" fmla="*/ 9387 w 20265"/>
                <a:gd name="connsiteY9" fmla="*/ 29624 h 29707"/>
                <a:gd name="connsiteX10" fmla="*/ 14547 w 20265"/>
                <a:gd name="connsiteY10" fmla="*/ 29309 h 29707"/>
                <a:gd name="connsiteX11" fmla="*/ 18907 w 20265"/>
                <a:gd name="connsiteY11" fmla="*/ 24478 h 29707"/>
                <a:gd name="connsiteX12" fmla="*/ 20136 w 20265"/>
                <a:gd name="connsiteY12" fmla="*/ 16646 h 29707"/>
                <a:gd name="connsiteX13" fmla="*/ 19182 w 20265"/>
                <a:gd name="connsiteY13" fmla="*/ 5085 h 29707"/>
                <a:gd name="connsiteX14" fmla="*/ 14422 w 20265"/>
                <a:gd name="connsiteY14" fmla="*/ 854 h 29707"/>
                <a:gd name="connsiteX15" fmla="*/ 9645 w 20265"/>
                <a:gd name="connsiteY15" fmla="*/ 25 h 29707"/>
                <a:gd name="connsiteX0" fmla="*/ 9645 w 20265"/>
                <a:gd name="connsiteY0" fmla="*/ 25 h 29796"/>
                <a:gd name="connsiteX1" fmla="*/ 7652 w 20265"/>
                <a:gd name="connsiteY1" fmla="*/ 112 h 29796"/>
                <a:gd name="connsiteX2" fmla="*/ 5112 w 20265"/>
                <a:gd name="connsiteY2" fmla="*/ 1124 h 29796"/>
                <a:gd name="connsiteX3" fmla="*/ 2651 w 20265"/>
                <a:gd name="connsiteY3" fmla="*/ 1573 h 29796"/>
                <a:gd name="connsiteX4" fmla="*/ 78 w 20265"/>
                <a:gd name="connsiteY4" fmla="*/ 5786 h 29796"/>
                <a:gd name="connsiteX5" fmla="*/ 1065 w 20265"/>
                <a:gd name="connsiteY5" fmla="*/ 11494 h 29796"/>
                <a:gd name="connsiteX6" fmla="*/ 918 w 20265"/>
                <a:gd name="connsiteY6" fmla="*/ 15569 h 29796"/>
                <a:gd name="connsiteX7" fmla="*/ 349 w 20265"/>
                <a:gd name="connsiteY7" fmla="*/ 20301 h 29796"/>
                <a:gd name="connsiteX8" fmla="*/ 2266 w 20265"/>
                <a:gd name="connsiteY8" fmla="*/ 29093 h 29796"/>
                <a:gd name="connsiteX9" fmla="*/ 9387 w 20265"/>
                <a:gd name="connsiteY9" fmla="*/ 29624 h 29796"/>
                <a:gd name="connsiteX10" fmla="*/ 14547 w 20265"/>
                <a:gd name="connsiteY10" fmla="*/ 29309 h 29796"/>
                <a:gd name="connsiteX11" fmla="*/ 18907 w 20265"/>
                <a:gd name="connsiteY11" fmla="*/ 24478 h 29796"/>
                <a:gd name="connsiteX12" fmla="*/ 20136 w 20265"/>
                <a:gd name="connsiteY12" fmla="*/ 16646 h 29796"/>
                <a:gd name="connsiteX13" fmla="*/ 19182 w 20265"/>
                <a:gd name="connsiteY13" fmla="*/ 5085 h 29796"/>
                <a:gd name="connsiteX14" fmla="*/ 14422 w 20265"/>
                <a:gd name="connsiteY14" fmla="*/ 854 h 29796"/>
                <a:gd name="connsiteX15" fmla="*/ 9645 w 20265"/>
                <a:gd name="connsiteY15" fmla="*/ 25 h 29796"/>
                <a:gd name="connsiteX0" fmla="*/ 9645 w 20265"/>
                <a:gd name="connsiteY0" fmla="*/ 25 h 29796"/>
                <a:gd name="connsiteX1" fmla="*/ 7652 w 20265"/>
                <a:gd name="connsiteY1" fmla="*/ 112 h 29796"/>
                <a:gd name="connsiteX2" fmla="*/ 5112 w 20265"/>
                <a:gd name="connsiteY2" fmla="*/ 1124 h 29796"/>
                <a:gd name="connsiteX3" fmla="*/ 2651 w 20265"/>
                <a:gd name="connsiteY3" fmla="*/ 1573 h 29796"/>
                <a:gd name="connsiteX4" fmla="*/ 78 w 20265"/>
                <a:gd name="connsiteY4" fmla="*/ 5786 h 29796"/>
                <a:gd name="connsiteX5" fmla="*/ 1065 w 20265"/>
                <a:gd name="connsiteY5" fmla="*/ 11494 h 29796"/>
                <a:gd name="connsiteX6" fmla="*/ 918 w 20265"/>
                <a:gd name="connsiteY6" fmla="*/ 15569 h 29796"/>
                <a:gd name="connsiteX7" fmla="*/ 349 w 20265"/>
                <a:gd name="connsiteY7" fmla="*/ 20301 h 29796"/>
                <a:gd name="connsiteX8" fmla="*/ 2266 w 20265"/>
                <a:gd name="connsiteY8" fmla="*/ 29093 h 29796"/>
                <a:gd name="connsiteX9" fmla="*/ 9387 w 20265"/>
                <a:gd name="connsiteY9" fmla="*/ 29624 h 29796"/>
                <a:gd name="connsiteX10" fmla="*/ 14547 w 20265"/>
                <a:gd name="connsiteY10" fmla="*/ 29309 h 29796"/>
                <a:gd name="connsiteX11" fmla="*/ 19444 w 20265"/>
                <a:gd name="connsiteY11" fmla="*/ 25942 h 29796"/>
                <a:gd name="connsiteX12" fmla="*/ 20136 w 20265"/>
                <a:gd name="connsiteY12" fmla="*/ 16646 h 29796"/>
                <a:gd name="connsiteX13" fmla="*/ 19182 w 20265"/>
                <a:gd name="connsiteY13" fmla="*/ 5085 h 29796"/>
                <a:gd name="connsiteX14" fmla="*/ 14422 w 20265"/>
                <a:gd name="connsiteY14" fmla="*/ 854 h 29796"/>
                <a:gd name="connsiteX15" fmla="*/ 9645 w 20265"/>
                <a:gd name="connsiteY15" fmla="*/ 25 h 297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0265" h="29796" extrusionOk="0">
                  <a:moveTo>
                    <a:pt x="9645" y="25"/>
                  </a:moveTo>
                  <a:cubicBezTo>
                    <a:pt x="8980" y="25"/>
                    <a:pt x="8407" y="-71"/>
                    <a:pt x="7652" y="112"/>
                  </a:cubicBezTo>
                  <a:cubicBezTo>
                    <a:pt x="6897" y="295"/>
                    <a:pt x="7570" y="-87"/>
                    <a:pt x="5112" y="1124"/>
                  </a:cubicBezTo>
                  <a:cubicBezTo>
                    <a:pt x="5025" y="1161"/>
                    <a:pt x="3490" y="796"/>
                    <a:pt x="2651" y="1573"/>
                  </a:cubicBezTo>
                  <a:cubicBezTo>
                    <a:pt x="1812" y="2350"/>
                    <a:pt x="536" y="4081"/>
                    <a:pt x="78" y="5786"/>
                  </a:cubicBezTo>
                  <a:cubicBezTo>
                    <a:pt x="-317" y="7293"/>
                    <a:pt x="925" y="9864"/>
                    <a:pt x="1065" y="11494"/>
                  </a:cubicBezTo>
                  <a:cubicBezTo>
                    <a:pt x="1205" y="13124"/>
                    <a:pt x="424" y="13469"/>
                    <a:pt x="918" y="15569"/>
                  </a:cubicBezTo>
                  <a:cubicBezTo>
                    <a:pt x="1288" y="17126"/>
                    <a:pt x="559" y="18708"/>
                    <a:pt x="349" y="20301"/>
                  </a:cubicBezTo>
                  <a:cubicBezTo>
                    <a:pt x="-34" y="23156"/>
                    <a:pt x="-57" y="27388"/>
                    <a:pt x="2266" y="29093"/>
                  </a:cubicBezTo>
                  <a:cubicBezTo>
                    <a:pt x="3897" y="30291"/>
                    <a:pt x="7340" y="29588"/>
                    <a:pt x="9387" y="29624"/>
                  </a:cubicBezTo>
                  <a:cubicBezTo>
                    <a:pt x="11434" y="29660"/>
                    <a:pt x="12871" y="29923"/>
                    <a:pt x="14547" y="29309"/>
                  </a:cubicBezTo>
                  <a:cubicBezTo>
                    <a:pt x="16223" y="28695"/>
                    <a:pt x="18513" y="28052"/>
                    <a:pt x="19444" y="25942"/>
                  </a:cubicBezTo>
                  <a:cubicBezTo>
                    <a:pt x="20375" y="23832"/>
                    <a:pt x="19914" y="19593"/>
                    <a:pt x="20136" y="16646"/>
                  </a:cubicBezTo>
                  <a:cubicBezTo>
                    <a:pt x="20358" y="13699"/>
                    <a:pt x="20433" y="7595"/>
                    <a:pt x="19182" y="5085"/>
                  </a:cubicBezTo>
                  <a:cubicBezTo>
                    <a:pt x="17983" y="2515"/>
                    <a:pt x="17042" y="1941"/>
                    <a:pt x="14422" y="854"/>
                  </a:cubicBezTo>
                  <a:cubicBezTo>
                    <a:pt x="12912" y="230"/>
                    <a:pt x="11282" y="25"/>
                    <a:pt x="9645" y="25"/>
                  </a:cubicBezTo>
                  <a:close/>
                </a:path>
              </a:pathLst>
            </a:custGeom>
            <a:solidFill>
              <a:srgbClr val="7CCCC0">
                <a:alpha val="30196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" name="Google Shape;1583;p20">
              <a:extLst>
                <a:ext uri="{FF2B5EF4-FFF2-40B4-BE49-F238E27FC236}">
                  <a16:creationId xmlns:a16="http://schemas.microsoft.com/office/drawing/2014/main" id="{5E3A56A0-CFAF-C6B5-B6BE-E2E2A0867272}"/>
                </a:ext>
              </a:extLst>
            </p:cNvPr>
            <p:cNvSpPr/>
            <p:nvPr userDrawn="1"/>
          </p:nvSpPr>
          <p:spPr>
            <a:xfrm rot="10800000">
              <a:off x="484743" y="4208589"/>
              <a:ext cx="1203332" cy="1514745"/>
            </a:xfrm>
            <a:custGeom>
              <a:avLst/>
              <a:gdLst>
                <a:gd name="connsiteX0" fmla="*/ 12662 w 25026"/>
                <a:gd name="connsiteY0" fmla="*/ 0 h 29599"/>
                <a:gd name="connsiteX1" fmla="*/ 10669 w 25026"/>
                <a:gd name="connsiteY1" fmla="*/ 87 h 29599"/>
                <a:gd name="connsiteX2" fmla="*/ 2749 w 25026"/>
                <a:gd name="connsiteY2" fmla="*/ 2077 h 29599"/>
                <a:gd name="connsiteX3" fmla="*/ 2489 w 25026"/>
                <a:gd name="connsiteY3" fmla="*/ 2200 h 29599"/>
                <a:gd name="connsiteX4" fmla="*/ 3095 w 25026"/>
                <a:gd name="connsiteY4" fmla="*/ 5761 h 29599"/>
                <a:gd name="connsiteX5" fmla="*/ 6 w 25026"/>
                <a:gd name="connsiteY5" fmla="*/ 10491 h 29599"/>
                <a:gd name="connsiteX6" fmla="*/ 3935 w 25026"/>
                <a:gd name="connsiteY6" fmla="*/ 15544 h 29599"/>
                <a:gd name="connsiteX7" fmla="*/ 3366 w 25026"/>
                <a:gd name="connsiteY7" fmla="*/ 20276 h 29599"/>
                <a:gd name="connsiteX8" fmla="*/ 6715 w 25026"/>
                <a:gd name="connsiteY8" fmla="*/ 27813 h 29599"/>
                <a:gd name="connsiteX9" fmla="*/ 12404 w 25026"/>
                <a:gd name="connsiteY9" fmla="*/ 29599 h 29599"/>
                <a:gd name="connsiteX10" fmla="*/ 14956 w 25026"/>
                <a:gd name="connsiteY10" fmla="*/ 29284 h 29599"/>
                <a:gd name="connsiteX11" fmla="*/ 21924 w 25026"/>
                <a:gd name="connsiteY11" fmla="*/ 24453 h 29599"/>
                <a:gd name="connsiteX12" fmla="*/ 23259 w 25026"/>
                <a:gd name="connsiteY12" fmla="*/ 6772 h 29599"/>
                <a:gd name="connsiteX13" fmla="*/ 17439 w 25026"/>
                <a:gd name="connsiteY13" fmla="*/ 829 h 29599"/>
                <a:gd name="connsiteX14" fmla="*/ 12662 w 25026"/>
                <a:gd name="connsiteY14" fmla="*/ 0 h 29599"/>
                <a:gd name="connsiteX0" fmla="*/ 10183 w 22547"/>
                <a:gd name="connsiteY0" fmla="*/ 0 h 29599"/>
                <a:gd name="connsiteX1" fmla="*/ 8190 w 22547"/>
                <a:gd name="connsiteY1" fmla="*/ 87 h 29599"/>
                <a:gd name="connsiteX2" fmla="*/ 270 w 22547"/>
                <a:gd name="connsiteY2" fmla="*/ 2077 h 29599"/>
                <a:gd name="connsiteX3" fmla="*/ 10 w 22547"/>
                <a:gd name="connsiteY3" fmla="*/ 2200 h 29599"/>
                <a:gd name="connsiteX4" fmla="*/ 616 w 22547"/>
                <a:gd name="connsiteY4" fmla="*/ 5761 h 29599"/>
                <a:gd name="connsiteX5" fmla="*/ 1603 w 22547"/>
                <a:gd name="connsiteY5" fmla="*/ 11469 h 29599"/>
                <a:gd name="connsiteX6" fmla="*/ 1456 w 22547"/>
                <a:gd name="connsiteY6" fmla="*/ 15544 h 29599"/>
                <a:gd name="connsiteX7" fmla="*/ 887 w 22547"/>
                <a:gd name="connsiteY7" fmla="*/ 20276 h 29599"/>
                <a:gd name="connsiteX8" fmla="*/ 4236 w 22547"/>
                <a:gd name="connsiteY8" fmla="*/ 27813 h 29599"/>
                <a:gd name="connsiteX9" fmla="*/ 9925 w 22547"/>
                <a:gd name="connsiteY9" fmla="*/ 29599 h 29599"/>
                <a:gd name="connsiteX10" fmla="*/ 12477 w 22547"/>
                <a:gd name="connsiteY10" fmla="*/ 29284 h 29599"/>
                <a:gd name="connsiteX11" fmla="*/ 19445 w 22547"/>
                <a:gd name="connsiteY11" fmla="*/ 24453 h 29599"/>
                <a:gd name="connsiteX12" fmla="*/ 20780 w 22547"/>
                <a:gd name="connsiteY12" fmla="*/ 6772 h 29599"/>
                <a:gd name="connsiteX13" fmla="*/ 14960 w 22547"/>
                <a:gd name="connsiteY13" fmla="*/ 829 h 29599"/>
                <a:gd name="connsiteX14" fmla="*/ 10183 w 22547"/>
                <a:gd name="connsiteY14" fmla="*/ 0 h 29599"/>
                <a:gd name="connsiteX0" fmla="*/ 9915 w 22279"/>
                <a:gd name="connsiteY0" fmla="*/ 0 h 29599"/>
                <a:gd name="connsiteX1" fmla="*/ 7922 w 22279"/>
                <a:gd name="connsiteY1" fmla="*/ 87 h 29599"/>
                <a:gd name="connsiteX2" fmla="*/ 2 w 22279"/>
                <a:gd name="connsiteY2" fmla="*/ 2077 h 29599"/>
                <a:gd name="connsiteX3" fmla="*/ 2921 w 22279"/>
                <a:gd name="connsiteY3" fmla="*/ 1548 h 29599"/>
                <a:gd name="connsiteX4" fmla="*/ 348 w 22279"/>
                <a:gd name="connsiteY4" fmla="*/ 5761 h 29599"/>
                <a:gd name="connsiteX5" fmla="*/ 1335 w 22279"/>
                <a:gd name="connsiteY5" fmla="*/ 11469 h 29599"/>
                <a:gd name="connsiteX6" fmla="*/ 1188 w 22279"/>
                <a:gd name="connsiteY6" fmla="*/ 15544 h 29599"/>
                <a:gd name="connsiteX7" fmla="*/ 619 w 22279"/>
                <a:gd name="connsiteY7" fmla="*/ 20276 h 29599"/>
                <a:gd name="connsiteX8" fmla="*/ 3968 w 22279"/>
                <a:gd name="connsiteY8" fmla="*/ 27813 h 29599"/>
                <a:gd name="connsiteX9" fmla="*/ 9657 w 22279"/>
                <a:gd name="connsiteY9" fmla="*/ 29599 h 29599"/>
                <a:gd name="connsiteX10" fmla="*/ 12209 w 22279"/>
                <a:gd name="connsiteY10" fmla="*/ 29284 h 29599"/>
                <a:gd name="connsiteX11" fmla="*/ 19177 w 22279"/>
                <a:gd name="connsiteY11" fmla="*/ 24453 h 29599"/>
                <a:gd name="connsiteX12" fmla="*/ 20512 w 22279"/>
                <a:gd name="connsiteY12" fmla="*/ 6772 h 29599"/>
                <a:gd name="connsiteX13" fmla="*/ 14692 w 22279"/>
                <a:gd name="connsiteY13" fmla="*/ 829 h 29599"/>
                <a:gd name="connsiteX14" fmla="*/ 9915 w 22279"/>
                <a:gd name="connsiteY14" fmla="*/ 0 h 29599"/>
                <a:gd name="connsiteX0" fmla="*/ 9645 w 22009"/>
                <a:gd name="connsiteY0" fmla="*/ 25 h 29624"/>
                <a:gd name="connsiteX1" fmla="*/ 7652 w 22009"/>
                <a:gd name="connsiteY1" fmla="*/ 112 h 29624"/>
                <a:gd name="connsiteX2" fmla="*/ 5112 w 22009"/>
                <a:gd name="connsiteY2" fmla="*/ 1124 h 29624"/>
                <a:gd name="connsiteX3" fmla="*/ 2651 w 22009"/>
                <a:gd name="connsiteY3" fmla="*/ 1573 h 29624"/>
                <a:gd name="connsiteX4" fmla="*/ 78 w 22009"/>
                <a:gd name="connsiteY4" fmla="*/ 5786 h 29624"/>
                <a:gd name="connsiteX5" fmla="*/ 1065 w 22009"/>
                <a:gd name="connsiteY5" fmla="*/ 11494 h 29624"/>
                <a:gd name="connsiteX6" fmla="*/ 918 w 22009"/>
                <a:gd name="connsiteY6" fmla="*/ 15569 h 29624"/>
                <a:gd name="connsiteX7" fmla="*/ 349 w 22009"/>
                <a:gd name="connsiteY7" fmla="*/ 20301 h 29624"/>
                <a:gd name="connsiteX8" fmla="*/ 3698 w 22009"/>
                <a:gd name="connsiteY8" fmla="*/ 27838 h 29624"/>
                <a:gd name="connsiteX9" fmla="*/ 9387 w 22009"/>
                <a:gd name="connsiteY9" fmla="*/ 29624 h 29624"/>
                <a:gd name="connsiteX10" fmla="*/ 11939 w 22009"/>
                <a:gd name="connsiteY10" fmla="*/ 29309 h 29624"/>
                <a:gd name="connsiteX11" fmla="*/ 18907 w 22009"/>
                <a:gd name="connsiteY11" fmla="*/ 24478 h 29624"/>
                <a:gd name="connsiteX12" fmla="*/ 20242 w 22009"/>
                <a:gd name="connsiteY12" fmla="*/ 6797 h 29624"/>
                <a:gd name="connsiteX13" fmla="*/ 14422 w 22009"/>
                <a:gd name="connsiteY13" fmla="*/ 854 h 29624"/>
                <a:gd name="connsiteX14" fmla="*/ 9645 w 22009"/>
                <a:gd name="connsiteY14" fmla="*/ 25 h 29624"/>
                <a:gd name="connsiteX0" fmla="*/ 9645 w 20820"/>
                <a:gd name="connsiteY0" fmla="*/ 25 h 29624"/>
                <a:gd name="connsiteX1" fmla="*/ 7652 w 20820"/>
                <a:gd name="connsiteY1" fmla="*/ 112 h 29624"/>
                <a:gd name="connsiteX2" fmla="*/ 5112 w 20820"/>
                <a:gd name="connsiteY2" fmla="*/ 1124 h 29624"/>
                <a:gd name="connsiteX3" fmla="*/ 2651 w 20820"/>
                <a:gd name="connsiteY3" fmla="*/ 1573 h 29624"/>
                <a:gd name="connsiteX4" fmla="*/ 78 w 20820"/>
                <a:gd name="connsiteY4" fmla="*/ 5786 h 29624"/>
                <a:gd name="connsiteX5" fmla="*/ 1065 w 20820"/>
                <a:gd name="connsiteY5" fmla="*/ 11494 h 29624"/>
                <a:gd name="connsiteX6" fmla="*/ 918 w 20820"/>
                <a:gd name="connsiteY6" fmla="*/ 15569 h 29624"/>
                <a:gd name="connsiteX7" fmla="*/ 349 w 20820"/>
                <a:gd name="connsiteY7" fmla="*/ 20301 h 29624"/>
                <a:gd name="connsiteX8" fmla="*/ 3698 w 20820"/>
                <a:gd name="connsiteY8" fmla="*/ 27838 h 29624"/>
                <a:gd name="connsiteX9" fmla="*/ 9387 w 20820"/>
                <a:gd name="connsiteY9" fmla="*/ 29624 h 29624"/>
                <a:gd name="connsiteX10" fmla="*/ 11939 w 20820"/>
                <a:gd name="connsiteY10" fmla="*/ 29309 h 29624"/>
                <a:gd name="connsiteX11" fmla="*/ 18907 w 20820"/>
                <a:gd name="connsiteY11" fmla="*/ 24478 h 29624"/>
                <a:gd name="connsiteX12" fmla="*/ 20136 w 20820"/>
                <a:gd name="connsiteY12" fmla="*/ 16646 h 29624"/>
                <a:gd name="connsiteX13" fmla="*/ 20242 w 20820"/>
                <a:gd name="connsiteY13" fmla="*/ 6797 h 29624"/>
                <a:gd name="connsiteX14" fmla="*/ 14422 w 20820"/>
                <a:gd name="connsiteY14" fmla="*/ 854 h 29624"/>
                <a:gd name="connsiteX15" fmla="*/ 9645 w 20820"/>
                <a:gd name="connsiteY15" fmla="*/ 25 h 29624"/>
                <a:gd name="connsiteX0" fmla="*/ 9645 w 20265"/>
                <a:gd name="connsiteY0" fmla="*/ 25 h 29624"/>
                <a:gd name="connsiteX1" fmla="*/ 7652 w 20265"/>
                <a:gd name="connsiteY1" fmla="*/ 112 h 29624"/>
                <a:gd name="connsiteX2" fmla="*/ 5112 w 20265"/>
                <a:gd name="connsiteY2" fmla="*/ 1124 h 29624"/>
                <a:gd name="connsiteX3" fmla="*/ 2651 w 20265"/>
                <a:gd name="connsiteY3" fmla="*/ 1573 h 29624"/>
                <a:gd name="connsiteX4" fmla="*/ 78 w 20265"/>
                <a:gd name="connsiteY4" fmla="*/ 5786 h 29624"/>
                <a:gd name="connsiteX5" fmla="*/ 1065 w 20265"/>
                <a:gd name="connsiteY5" fmla="*/ 11494 h 29624"/>
                <a:gd name="connsiteX6" fmla="*/ 918 w 20265"/>
                <a:gd name="connsiteY6" fmla="*/ 15569 h 29624"/>
                <a:gd name="connsiteX7" fmla="*/ 349 w 20265"/>
                <a:gd name="connsiteY7" fmla="*/ 20301 h 29624"/>
                <a:gd name="connsiteX8" fmla="*/ 3698 w 20265"/>
                <a:gd name="connsiteY8" fmla="*/ 27838 h 29624"/>
                <a:gd name="connsiteX9" fmla="*/ 9387 w 20265"/>
                <a:gd name="connsiteY9" fmla="*/ 29624 h 29624"/>
                <a:gd name="connsiteX10" fmla="*/ 11939 w 20265"/>
                <a:gd name="connsiteY10" fmla="*/ 29309 h 29624"/>
                <a:gd name="connsiteX11" fmla="*/ 18907 w 20265"/>
                <a:gd name="connsiteY11" fmla="*/ 24478 h 29624"/>
                <a:gd name="connsiteX12" fmla="*/ 20136 w 20265"/>
                <a:gd name="connsiteY12" fmla="*/ 16646 h 29624"/>
                <a:gd name="connsiteX13" fmla="*/ 19182 w 20265"/>
                <a:gd name="connsiteY13" fmla="*/ 5085 h 29624"/>
                <a:gd name="connsiteX14" fmla="*/ 14422 w 20265"/>
                <a:gd name="connsiteY14" fmla="*/ 854 h 29624"/>
                <a:gd name="connsiteX15" fmla="*/ 9645 w 20265"/>
                <a:gd name="connsiteY15" fmla="*/ 25 h 29624"/>
                <a:gd name="connsiteX0" fmla="*/ 9645 w 20265"/>
                <a:gd name="connsiteY0" fmla="*/ 25 h 29707"/>
                <a:gd name="connsiteX1" fmla="*/ 7652 w 20265"/>
                <a:gd name="connsiteY1" fmla="*/ 112 h 29707"/>
                <a:gd name="connsiteX2" fmla="*/ 5112 w 20265"/>
                <a:gd name="connsiteY2" fmla="*/ 1124 h 29707"/>
                <a:gd name="connsiteX3" fmla="*/ 2651 w 20265"/>
                <a:gd name="connsiteY3" fmla="*/ 1573 h 29707"/>
                <a:gd name="connsiteX4" fmla="*/ 78 w 20265"/>
                <a:gd name="connsiteY4" fmla="*/ 5786 h 29707"/>
                <a:gd name="connsiteX5" fmla="*/ 1065 w 20265"/>
                <a:gd name="connsiteY5" fmla="*/ 11494 h 29707"/>
                <a:gd name="connsiteX6" fmla="*/ 918 w 20265"/>
                <a:gd name="connsiteY6" fmla="*/ 15569 h 29707"/>
                <a:gd name="connsiteX7" fmla="*/ 349 w 20265"/>
                <a:gd name="connsiteY7" fmla="*/ 20301 h 29707"/>
                <a:gd name="connsiteX8" fmla="*/ 3698 w 20265"/>
                <a:gd name="connsiteY8" fmla="*/ 27838 h 29707"/>
                <a:gd name="connsiteX9" fmla="*/ 9387 w 20265"/>
                <a:gd name="connsiteY9" fmla="*/ 29624 h 29707"/>
                <a:gd name="connsiteX10" fmla="*/ 14547 w 20265"/>
                <a:gd name="connsiteY10" fmla="*/ 29309 h 29707"/>
                <a:gd name="connsiteX11" fmla="*/ 18907 w 20265"/>
                <a:gd name="connsiteY11" fmla="*/ 24478 h 29707"/>
                <a:gd name="connsiteX12" fmla="*/ 20136 w 20265"/>
                <a:gd name="connsiteY12" fmla="*/ 16646 h 29707"/>
                <a:gd name="connsiteX13" fmla="*/ 19182 w 20265"/>
                <a:gd name="connsiteY13" fmla="*/ 5085 h 29707"/>
                <a:gd name="connsiteX14" fmla="*/ 14422 w 20265"/>
                <a:gd name="connsiteY14" fmla="*/ 854 h 29707"/>
                <a:gd name="connsiteX15" fmla="*/ 9645 w 20265"/>
                <a:gd name="connsiteY15" fmla="*/ 25 h 29707"/>
                <a:gd name="connsiteX0" fmla="*/ 9645 w 20265"/>
                <a:gd name="connsiteY0" fmla="*/ 25 h 29796"/>
                <a:gd name="connsiteX1" fmla="*/ 7652 w 20265"/>
                <a:gd name="connsiteY1" fmla="*/ 112 h 29796"/>
                <a:gd name="connsiteX2" fmla="*/ 5112 w 20265"/>
                <a:gd name="connsiteY2" fmla="*/ 1124 h 29796"/>
                <a:gd name="connsiteX3" fmla="*/ 2651 w 20265"/>
                <a:gd name="connsiteY3" fmla="*/ 1573 h 29796"/>
                <a:gd name="connsiteX4" fmla="*/ 78 w 20265"/>
                <a:gd name="connsiteY4" fmla="*/ 5786 h 29796"/>
                <a:gd name="connsiteX5" fmla="*/ 1065 w 20265"/>
                <a:gd name="connsiteY5" fmla="*/ 11494 h 29796"/>
                <a:gd name="connsiteX6" fmla="*/ 918 w 20265"/>
                <a:gd name="connsiteY6" fmla="*/ 15569 h 29796"/>
                <a:gd name="connsiteX7" fmla="*/ 349 w 20265"/>
                <a:gd name="connsiteY7" fmla="*/ 20301 h 29796"/>
                <a:gd name="connsiteX8" fmla="*/ 2266 w 20265"/>
                <a:gd name="connsiteY8" fmla="*/ 29093 h 29796"/>
                <a:gd name="connsiteX9" fmla="*/ 9387 w 20265"/>
                <a:gd name="connsiteY9" fmla="*/ 29624 h 29796"/>
                <a:gd name="connsiteX10" fmla="*/ 14547 w 20265"/>
                <a:gd name="connsiteY10" fmla="*/ 29309 h 29796"/>
                <a:gd name="connsiteX11" fmla="*/ 18907 w 20265"/>
                <a:gd name="connsiteY11" fmla="*/ 24478 h 29796"/>
                <a:gd name="connsiteX12" fmla="*/ 20136 w 20265"/>
                <a:gd name="connsiteY12" fmla="*/ 16646 h 29796"/>
                <a:gd name="connsiteX13" fmla="*/ 19182 w 20265"/>
                <a:gd name="connsiteY13" fmla="*/ 5085 h 29796"/>
                <a:gd name="connsiteX14" fmla="*/ 14422 w 20265"/>
                <a:gd name="connsiteY14" fmla="*/ 854 h 29796"/>
                <a:gd name="connsiteX15" fmla="*/ 9645 w 20265"/>
                <a:gd name="connsiteY15" fmla="*/ 25 h 29796"/>
                <a:gd name="connsiteX0" fmla="*/ 9645 w 20265"/>
                <a:gd name="connsiteY0" fmla="*/ 25 h 29796"/>
                <a:gd name="connsiteX1" fmla="*/ 7652 w 20265"/>
                <a:gd name="connsiteY1" fmla="*/ 112 h 29796"/>
                <a:gd name="connsiteX2" fmla="*/ 5112 w 20265"/>
                <a:gd name="connsiteY2" fmla="*/ 1124 h 29796"/>
                <a:gd name="connsiteX3" fmla="*/ 2651 w 20265"/>
                <a:gd name="connsiteY3" fmla="*/ 1573 h 29796"/>
                <a:gd name="connsiteX4" fmla="*/ 78 w 20265"/>
                <a:gd name="connsiteY4" fmla="*/ 5786 h 29796"/>
                <a:gd name="connsiteX5" fmla="*/ 1065 w 20265"/>
                <a:gd name="connsiteY5" fmla="*/ 11494 h 29796"/>
                <a:gd name="connsiteX6" fmla="*/ 918 w 20265"/>
                <a:gd name="connsiteY6" fmla="*/ 15569 h 29796"/>
                <a:gd name="connsiteX7" fmla="*/ 349 w 20265"/>
                <a:gd name="connsiteY7" fmla="*/ 20301 h 29796"/>
                <a:gd name="connsiteX8" fmla="*/ 2266 w 20265"/>
                <a:gd name="connsiteY8" fmla="*/ 29093 h 29796"/>
                <a:gd name="connsiteX9" fmla="*/ 9387 w 20265"/>
                <a:gd name="connsiteY9" fmla="*/ 29624 h 29796"/>
                <a:gd name="connsiteX10" fmla="*/ 14547 w 20265"/>
                <a:gd name="connsiteY10" fmla="*/ 29309 h 29796"/>
                <a:gd name="connsiteX11" fmla="*/ 19444 w 20265"/>
                <a:gd name="connsiteY11" fmla="*/ 25942 h 29796"/>
                <a:gd name="connsiteX12" fmla="*/ 20136 w 20265"/>
                <a:gd name="connsiteY12" fmla="*/ 16646 h 29796"/>
                <a:gd name="connsiteX13" fmla="*/ 19182 w 20265"/>
                <a:gd name="connsiteY13" fmla="*/ 5085 h 29796"/>
                <a:gd name="connsiteX14" fmla="*/ 14422 w 20265"/>
                <a:gd name="connsiteY14" fmla="*/ 854 h 29796"/>
                <a:gd name="connsiteX15" fmla="*/ 9645 w 20265"/>
                <a:gd name="connsiteY15" fmla="*/ 25 h 297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0265" h="29796" extrusionOk="0">
                  <a:moveTo>
                    <a:pt x="9645" y="25"/>
                  </a:moveTo>
                  <a:cubicBezTo>
                    <a:pt x="8980" y="25"/>
                    <a:pt x="8407" y="-71"/>
                    <a:pt x="7652" y="112"/>
                  </a:cubicBezTo>
                  <a:cubicBezTo>
                    <a:pt x="6897" y="295"/>
                    <a:pt x="7570" y="-87"/>
                    <a:pt x="5112" y="1124"/>
                  </a:cubicBezTo>
                  <a:cubicBezTo>
                    <a:pt x="5025" y="1161"/>
                    <a:pt x="3490" y="796"/>
                    <a:pt x="2651" y="1573"/>
                  </a:cubicBezTo>
                  <a:cubicBezTo>
                    <a:pt x="1812" y="2350"/>
                    <a:pt x="536" y="4081"/>
                    <a:pt x="78" y="5786"/>
                  </a:cubicBezTo>
                  <a:cubicBezTo>
                    <a:pt x="-317" y="7293"/>
                    <a:pt x="925" y="9864"/>
                    <a:pt x="1065" y="11494"/>
                  </a:cubicBezTo>
                  <a:cubicBezTo>
                    <a:pt x="1205" y="13124"/>
                    <a:pt x="424" y="13469"/>
                    <a:pt x="918" y="15569"/>
                  </a:cubicBezTo>
                  <a:cubicBezTo>
                    <a:pt x="1288" y="17126"/>
                    <a:pt x="559" y="18708"/>
                    <a:pt x="349" y="20301"/>
                  </a:cubicBezTo>
                  <a:cubicBezTo>
                    <a:pt x="-34" y="23156"/>
                    <a:pt x="-57" y="27388"/>
                    <a:pt x="2266" y="29093"/>
                  </a:cubicBezTo>
                  <a:cubicBezTo>
                    <a:pt x="3897" y="30291"/>
                    <a:pt x="7340" y="29588"/>
                    <a:pt x="9387" y="29624"/>
                  </a:cubicBezTo>
                  <a:cubicBezTo>
                    <a:pt x="11434" y="29660"/>
                    <a:pt x="12871" y="29923"/>
                    <a:pt x="14547" y="29309"/>
                  </a:cubicBezTo>
                  <a:cubicBezTo>
                    <a:pt x="16223" y="28695"/>
                    <a:pt x="18513" y="28052"/>
                    <a:pt x="19444" y="25942"/>
                  </a:cubicBezTo>
                  <a:cubicBezTo>
                    <a:pt x="20375" y="23832"/>
                    <a:pt x="19914" y="19593"/>
                    <a:pt x="20136" y="16646"/>
                  </a:cubicBezTo>
                  <a:cubicBezTo>
                    <a:pt x="20358" y="13699"/>
                    <a:pt x="20433" y="7595"/>
                    <a:pt x="19182" y="5085"/>
                  </a:cubicBezTo>
                  <a:cubicBezTo>
                    <a:pt x="17983" y="2515"/>
                    <a:pt x="17042" y="1941"/>
                    <a:pt x="14422" y="854"/>
                  </a:cubicBezTo>
                  <a:cubicBezTo>
                    <a:pt x="12912" y="230"/>
                    <a:pt x="11282" y="25"/>
                    <a:pt x="9645" y="25"/>
                  </a:cubicBezTo>
                  <a:close/>
                </a:path>
              </a:pathLst>
            </a:custGeom>
            <a:solidFill>
              <a:srgbClr val="FFEAC3">
                <a:alpha val="29804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" name="Google Shape;1583;p20">
              <a:extLst>
                <a:ext uri="{FF2B5EF4-FFF2-40B4-BE49-F238E27FC236}">
                  <a16:creationId xmlns:a16="http://schemas.microsoft.com/office/drawing/2014/main" id="{C4B55A45-F1D0-18B0-F105-B481B66713A4}"/>
                </a:ext>
              </a:extLst>
            </p:cNvPr>
            <p:cNvSpPr/>
            <p:nvPr userDrawn="1"/>
          </p:nvSpPr>
          <p:spPr>
            <a:xfrm>
              <a:off x="488575" y="5814544"/>
              <a:ext cx="1203332" cy="1514745"/>
            </a:xfrm>
            <a:custGeom>
              <a:avLst/>
              <a:gdLst>
                <a:gd name="connsiteX0" fmla="*/ 12662 w 25026"/>
                <a:gd name="connsiteY0" fmla="*/ 0 h 29599"/>
                <a:gd name="connsiteX1" fmla="*/ 10669 w 25026"/>
                <a:gd name="connsiteY1" fmla="*/ 87 h 29599"/>
                <a:gd name="connsiteX2" fmla="*/ 2749 w 25026"/>
                <a:gd name="connsiteY2" fmla="*/ 2077 h 29599"/>
                <a:gd name="connsiteX3" fmla="*/ 2489 w 25026"/>
                <a:gd name="connsiteY3" fmla="*/ 2200 h 29599"/>
                <a:gd name="connsiteX4" fmla="*/ 3095 w 25026"/>
                <a:gd name="connsiteY4" fmla="*/ 5761 h 29599"/>
                <a:gd name="connsiteX5" fmla="*/ 6 w 25026"/>
                <a:gd name="connsiteY5" fmla="*/ 10491 h 29599"/>
                <a:gd name="connsiteX6" fmla="*/ 3935 w 25026"/>
                <a:gd name="connsiteY6" fmla="*/ 15544 h 29599"/>
                <a:gd name="connsiteX7" fmla="*/ 3366 w 25026"/>
                <a:gd name="connsiteY7" fmla="*/ 20276 h 29599"/>
                <a:gd name="connsiteX8" fmla="*/ 6715 w 25026"/>
                <a:gd name="connsiteY8" fmla="*/ 27813 h 29599"/>
                <a:gd name="connsiteX9" fmla="*/ 12404 w 25026"/>
                <a:gd name="connsiteY9" fmla="*/ 29599 h 29599"/>
                <a:gd name="connsiteX10" fmla="*/ 14956 w 25026"/>
                <a:gd name="connsiteY10" fmla="*/ 29284 h 29599"/>
                <a:gd name="connsiteX11" fmla="*/ 21924 w 25026"/>
                <a:gd name="connsiteY11" fmla="*/ 24453 h 29599"/>
                <a:gd name="connsiteX12" fmla="*/ 23259 w 25026"/>
                <a:gd name="connsiteY12" fmla="*/ 6772 h 29599"/>
                <a:gd name="connsiteX13" fmla="*/ 17439 w 25026"/>
                <a:gd name="connsiteY13" fmla="*/ 829 h 29599"/>
                <a:gd name="connsiteX14" fmla="*/ 12662 w 25026"/>
                <a:gd name="connsiteY14" fmla="*/ 0 h 29599"/>
                <a:gd name="connsiteX0" fmla="*/ 10183 w 22547"/>
                <a:gd name="connsiteY0" fmla="*/ 0 h 29599"/>
                <a:gd name="connsiteX1" fmla="*/ 8190 w 22547"/>
                <a:gd name="connsiteY1" fmla="*/ 87 h 29599"/>
                <a:gd name="connsiteX2" fmla="*/ 270 w 22547"/>
                <a:gd name="connsiteY2" fmla="*/ 2077 h 29599"/>
                <a:gd name="connsiteX3" fmla="*/ 10 w 22547"/>
                <a:gd name="connsiteY3" fmla="*/ 2200 h 29599"/>
                <a:gd name="connsiteX4" fmla="*/ 616 w 22547"/>
                <a:gd name="connsiteY4" fmla="*/ 5761 h 29599"/>
                <a:gd name="connsiteX5" fmla="*/ 1603 w 22547"/>
                <a:gd name="connsiteY5" fmla="*/ 11469 h 29599"/>
                <a:gd name="connsiteX6" fmla="*/ 1456 w 22547"/>
                <a:gd name="connsiteY6" fmla="*/ 15544 h 29599"/>
                <a:gd name="connsiteX7" fmla="*/ 887 w 22547"/>
                <a:gd name="connsiteY7" fmla="*/ 20276 h 29599"/>
                <a:gd name="connsiteX8" fmla="*/ 4236 w 22547"/>
                <a:gd name="connsiteY8" fmla="*/ 27813 h 29599"/>
                <a:gd name="connsiteX9" fmla="*/ 9925 w 22547"/>
                <a:gd name="connsiteY9" fmla="*/ 29599 h 29599"/>
                <a:gd name="connsiteX10" fmla="*/ 12477 w 22547"/>
                <a:gd name="connsiteY10" fmla="*/ 29284 h 29599"/>
                <a:gd name="connsiteX11" fmla="*/ 19445 w 22547"/>
                <a:gd name="connsiteY11" fmla="*/ 24453 h 29599"/>
                <a:gd name="connsiteX12" fmla="*/ 20780 w 22547"/>
                <a:gd name="connsiteY12" fmla="*/ 6772 h 29599"/>
                <a:gd name="connsiteX13" fmla="*/ 14960 w 22547"/>
                <a:gd name="connsiteY13" fmla="*/ 829 h 29599"/>
                <a:gd name="connsiteX14" fmla="*/ 10183 w 22547"/>
                <a:gd name="connsiteY14" fmla="*/ 0 h 29599"/>
                <a:gd name="connsiteX0" fmla="*/ 9915 w 22279"/>
                <a:gd name="connsiteY0" fmla="*/ 0 h 29599"/>
                <a:gd name="connsiteX1" fmla="*/ 7922 w 22279"/>
                <a:gd name="connsiteY1" fmla="*/ 87 h 29599"/>
                <a:gd name="connsiteX2" fmla="*/ 2 w 22279"/>
                <a:gd name="connsiteY2" fmla="*/ 2077 h 29599"/>
                <a:gd name="connsiteX3" fmla="*/ 2921 w 22279"/>
                <a:gd name="connsiteY3" fmla="*/ 1548 h 29599"/>
                <a:gd name="connsiteX4" fmla="*/ 348 w 22279"/>
                <a:gd name="connsiteY4" fmla="*/ 5761 h 29599"/>
                <a:gd name="connsiteX5" fmla="*/ 1335 w 22279"/>
                <a:gd name="connsiteY5" fmla="*/ 11469 h 29599"/>
                <a:gd name="connsiteX6" fmla="*/ 1188 w 22279"/>
                <a:gd name="connsiteY6" fmla="*/ 15544 h 29599"/>
                <a:gd name="connsiteX7" fmla="*/ 619 w 22279"/>
                <a:gd name="connsiteY7" fmla="*/ 20276 h 29599"/>
                <a:gd name="connsiteX8" fmla="*/ 3968 w 22279"/>
                <a:gd name="connsiteY8" fmla="*/ 27813 h 29599"/>
                <a:gd name="connsiteX9" fmla="*/ 9657 w 22279"/>
                <a:gd name="connsiteY9" fmla="*/ 29599 h 29599"/>
                <a:gd name="connsiteX10" fmla="*/ 12209 w 22279"/>
                <a:gd name="connsiteY10" fmla="*/ 29284 h 29599"/>
                <a:gd name="connsiteX11" fmla="*/ 19177 w 22279"/>
                <a:gd name="connsiteY11" fmla="*/ 24453 h 29599"/>
                <a:gd name="connsiteX12" fmla="*/ 20512 w 22279"/>
                <a:gd name="connsiteY12" fmla="*/ 6772 h 29599"/>
                <a:gd name="connsiteX13" fmla="*/ 14692 w 22279"/>
                <a:gd name="connsiteY13" fmla="*/ 829 h 29599"/>
                <a:gd name="connsiteX14" fmla="*/ 9915 w 22279"/>
                <a:gd name="connsiteY14" fmla="*/ 0 h 29599"/>
                <a:gd name="connsiteX0" fmla="*/ 9645 w 22009"/>
                <a:gd name="connsiteY0" fmla="*/ 25 h 29624"/>
                <a:gd name="connsiteX1" fmla="*/ 7652 w 22009"/>
                <a:gd name="connsiteY1" fmla="*/ 112 h 29624"/>
                <a:gd name="connsiteX2" fmla="*/ 5112 w 22009"/>
                <a:gd name="connsiteY2" fmla="*/ 1124 h 29624"/>
                <a:gd name="connsiteX3" fmla="*/ 2651 w 22009"/>
                <a:gd name="connsiteY3" fmla="*/ 1573 h 29624"/>
                <a:gd name="connsiteX4" fmla="*/ 78 w 22009"/>
                <a:gd name="connsiteY4" fmla="*/ 5786 h 29624"/>
                <a:gd name="connsiteX5" fmla="*/ 1065 w 22009"/>
                <a:gd name="connsiteY5" fmla="*/ 11494 h 29624"/>
                <a:gd name="connsiteX6" fmla="*/ 918 w 22009"/>
                <a:gd name="connsiteY6" fmla="*/ 15569 h 29624"/>
                <a:gd name="connsiteX7" fmla="*/ 349 w 22009"/>
                <a:gd name="connsiteY7" fmla="*/ 20301 h 29624"/>
                <a:gd name="connsiteX8" fmla="*/ 3698 w 22009"/>
                <a:gd name="connsiteY8" fmla="*/ 27838 h 29624"/>
                <a:gd name="connsiteX9" fmla="*/ 9387 w 22009"/>
                <a:gd name="connsiteY9" fmla="*/ 29624 h 29624"/>
                <a:gd name="connsiteX10" fmla="*/ 11939 w 22009"/>
                <a:gd name="connsiteY10" fmla="*/ 29309 h 29624"/>
                <a:gd name="connsiteX11" fmla="*/ 18907 w 22009"/>
                <a:gd name="connsiteY11" fmla="*/ 24478 h 29624"/>
                <a:gd name="connsiteX12" fmla="*/ 20242 w 22009"/>
                <a:gd name="connsiteY12" fmla="*/ 6797 h 29624"/>
                <a:gd name="connsiteX13" fmla="*/ 14422 w 22009"/>
                <a:gd name="connsiteY13" fmla="*/ 854 h 29624"/>
                <a:gd name="connsiteX14" fmla="*/ 9645 w 22009"/>
                <a:gd name="connsiteY14" fmla="*/ 25 h 29624"/>
                <a:gd name="connsiteX0" fmla="*/ 9645 w 20820"/>
                <a:gd name="connsiteY0" fmla="*/ 25 h 29624"/>
                <a:gd name="connsiteX1" fmla="*/ 7652 w 20820"/>
                <a:gd name="connsiteY1" fmla="*/ 112 h 29624"/>
                <a:gd name="connsiteX2" fmla="*/ 5112 w 20820"/>
                <a:gd name="connsiteY2" fmla="*/ 1124 h 29624"/>
                <a:gd name="connsiteX3" fmla="*/ 2651 w 20820"/>
                <a:gd name="connsiteY3" fmla="*/ 1573 h 29624"/>
                <a:gd name="connsiteX4" fmla="*/ 78 w 20820"/>
                <a:gd name="connsiteY4" fmla="*/ 5786 h 29624"/>
                <a:gd name="connsiteX5" fmla="*/ 1065 w 20820"/>
                <a:gd name="connsiteY5" fmla="*/ 11494 h 29624"/>
                <a:gd name="connsiteX6" fmla="*/ 918 w 20820"/>
                <a:gd name="connsiteY6" fmla="*/ 15569 h 29624"/>
                <a:gd name="connsiteX7" fmla="*/ 349 w 20820"/>
                <a:gd name="connsiteY7" fmla="*/ 20301 h 29624"/>
                <a:gd name="connsiteX8" fmla="*/ 3698 w 20820"/>
                <a:gd name="connsiteY8" fmla="*/ 27838 h 29624"/>
                <a:gd name="connsiteX9" fmla="*/ 9387 w 20820"/>
                <a:gd name="connsiteY9" fmla="*/ 29624 h 29624"/>
                <a:gd name="connsiteX10" fmla="*/ 11939 w 20820"/>
                <a:gd name="connsiteY10" fmla="*/ 29309 h 29624"/>
                <a:gd name="connsiteX11" fmla="*/ 18907 w 20820"/>
                <a:gd name="connsiteY11" fmla="*/ 24478 h 29624"/>
                <a:gd name="connsiteX12" fmla="*/ 20136 w 20820"/>
                <a:gd name="connsiteY12" fmla="*/ 16646 h 29624"/>
                <a:gd name="connsiteX13" fmla="*/ 20242 w 20820"/>
                <a:gd name="connsiteY13" fmla="*/ 6797 h 29624"/>
                <a:gd name="connsiteX14" fmla="*/ 14422 w 20820"/>
                <a:gd name="connsiteY14" fmla="*/ 854 h 29624"/>
                <a:gd name="connsiteX15" fmla="*/ 9645 w 20820"/>
                <a:gd name="connsiteY15" fmla="*/ 25 h 29624"/>
                <a:gd name="connsiteX0" fmla="*/ 9645 w 20265"/>
                <a:gd name="connsiteY0" fmla="*/ 25 h 29624"/>
                <a:gd name="connsiteX1" fmla="*/ 7652 w 20265"/>
                <a:gd name="connsiteY1" fmla="*/ 112 h 29624"/>
                <a:gd name="connsiteX2" fmla="*/ 5112 w 20265"/>
                <a:gd name="connsiteY2" fmla="*/ 1124 h 29624"/>
                <a:gd name="connsiteX3" fmla="*/ 2651 w 20265"/>
                <a:gd name="connsiteY3" fmla="*/ 1573 h 29624"/>
                <a:gd name="connsiteX4" fmla="*/ 78 w 20265"/>
                <a:gd name="connsiteY4" fmla="*/ 5786 h 29624"/>
                <a:gd name="connsiteX5" fmla="*/ 1065 w 20265"/>
                <a:gd name="connsiteY5" fmla="*/ 11494 h 29624"/>
                <a:gd name="connsiteX6" fmla="*/ 918 w 20265"/>
                <a:gd name="connsiteY6" fmla="*/ 15569 h 29624"/>
                <a:gd name="connsiteX7" fmla="*/ 349 w 20265"/>
                <a:gd name="connsiteY7" fmla="*/ 20301 h 29624"/>
                <a:gd name="connsiteX8" fmla="*/ 3698 w 20265"/>
                <a:gd name="connsiteY8" fmla="*/ 27838 h 29624"/>
                <a:gd name="connsiteX9" fmla="*/ 9387 w 20265"/>
                <a:gd name="connsiteY9" fmla="*/ 29624 h 29624"/>
                <a:gd name="connsiteX10" fmla="*/ 11939 w 20265"/>
                <a:gd name="connsiteY10" fmla="*/ 29309 h 29624"/>
                <a:gd name="connsiteX11" fmla="*/ 18907 w 20265"/>
                <a:gd name="connsiteY11" fmla="*/ 24478 h 29624"/>
                <a:gd name="connsiteX12" fmla="*/ 20136 w 20265"/>
                <a:gd name="connsiteY12" fmla="*/ 16646 h 29624"/>
                <a:gd name="connsiteX13" fmla="*/ 19182 w 20265"/>
                <a:gd name="connsiteY13" fmla="*/ 5085 h 29624"/>
                <a:gd name="connsiteX14" fmla="*/ 14422 w 20265"/>
                <a:gd name="connsiteY14" fmla="*/ 854 h 29624"/>
                <a:gd name="connsiteX15" fmla="*/ 9645 w 20265"/>
                <a:gd name="connsiteY15" fmla="*/ 25 h 29624"/>
                <a:gd name="connsiteX0" fmla="*/ 9645 w 20265"/>
                <a:gd name="connsiteY0" fmla="*/ 25 h 29707"/>
                <a:gd name="connsiteX1" fmla="*/ 7652 w 20265"/>
                <a:gd name="connsiteY1" fmla="*/ 112 h 29707"/>
                <a:gd name="connsiteX2" fmla="*/ 5112 w 20265"/>
                <a:gd name="connsiteY2" fmla="*/ 1124 h 29707"/>
                <a:gd name="connsiteX3" fmla="*/ 2651 w 20265"/>
                <a:gd name="connsiteY3" fmla="*/ 1573 h 29707"/>
                <a:gd name="connsiteX4" fmla="*/ 78 w 20265"/>
                <a:gd name="connsiteY4" fmla="*/ 5786 h 29707"/>
                <a:gd name="connsiteX5" fmla="*/ 1065 w 20265"/>
                <a:gd name="connsiteY5" fmla="*/ 11494 h 29707"/>
                <a:gd name="connsiteX6" fmla="*/ 918 w 20265"/>
                <a:gd name="connsiteY6" fmla="*/ 15569 h 29707"/>
                <a:gd name="connsiteX7" fmla="*/ 349 w 20265"/>
                <a:gd name="connsiteY7" fmla="*/ 20301 h 29707"/>
                <a:gd name="connsiteX8" fmla="*/ 3698 w 20265"/>
                <a:gd name="connsiteY8" fmla="*/ 27838 h 29707"/>
                <a:gd name="connsiteX9" fmla="*/ 9387 w 20265"/>
                <a:gd name="connsiteY9" fmla="*/ 29624 h 29707"/>
                <a:gd name="connsiteX10" fmla="*/ 14547 w 20265"/>
                <a:gd name="connsiteY10" fmla="*/ 29309 h 29707"/>
                <a:gd name="connsiteX11" fmla="*/ 18907 w 20265"/>
                <a:gd name="connsiteY11" fmla="*/ 24478 h 29707"/>
                <a:gd name="connsiteX12" fmla="*/ 20136 w 20265"/>
                <a:gd name="connsiteY12" fmla="*/ 16646 h 29707"/>
                <a:gd name="connsiteX13" fmla="*/ 19182 w 20265"/>
                <a:gd name="connsiteY13" fmla="*/ 5085 h 29707"/>
                <a:gd name="connsiteX14" fmla="*/ 14422 w 20265"/>
                <a:gd name="connsiteY14" fmla="*/ 854 h 29707"/>
                <a:gd name="connsiteX15" fmla="*/ 9645 w 20265"/>
                <a:gd name="connsiteY15" fmla="*/ 25 h 29707"/>
                <a:gd name="connsiteX0" fmla="*/ 9645 w 20265"/>
                <a:gd name="connsiteY0" fmla="*/ 25 h 29796"/>
                <a:gd name="connsiteX1" fmla="*/ 7652 w 20265"/>
                <a:gd name="connsiteY1" fmla="*/ 112 h 29796"/>
                <a:gd name="connsiteX2" fmla="*/ 5112 w 20265"/>
                <a:gd name="connsiteY2" fmla="*/ 1124 h 29796"/>
                <a:gd name="connsiteX3" fmla="*/ 2651 w 20265"/>
                <a:gd name="connsiteY3" fmla="*/ 1573 h 29796"/>
                <a:gd name="connsiteX4" fmla="*/ 78 w 20265"/>
                <a:gd name="connsiteY4" fmla="*/ 5786 h 29796"/>
                <a:gd name="connsiteX5" fmla="*/ 1065 w 20265"/>
                <a:gd name="connsiteY5" fmla="*/ 11494 h 29796"/>
                <a:gd name="connsiteX6" fmla="*/ 918 w 20265"/>
                <a:gd name="connsiteY6" fmla="*/ 15569 h 29796"/>
                <a:gd name="connsiteX7" fmla="*/ 349 w 20265"/>
                <a:gd name="connsiteY7" fmla="*/ 20301 h 29796"/>
                <a:gd name="connsiteX8" fmla="*/ 2266 w 20265"/>
                <a:gd name="connsiteY8" fmla="*/ 29093 h 29796"/>
                <a:gd name="connsiteX9" fmla="*/ 9387 w 20265"/>
                <a:gd name="connsiteY9" fmla="*/ 29624 h 29796"/>
                <a:gd name="connsiteX10" fmla="*/ 14547 w 20265"/>
                <a:gd name="connsiteY10" fmla="*/ 29309 h 29796"/>
                <a:gd name="connsiteX11" fmla="*/ 18907 w 20265"/>
                <a:gd name="connsiteY11" fmla="*/ 24478 h 29796"/>
                <a:gd name="connsiteX12" fmla="*/ 20136 w 20265"/>
                <a:gd name="connsiteY12" fmla="*/ 16646 h 29796"/>
                <a:gd name="connsiteX13" fmla="*/ 19182 w 20265"/>
                <a:gd name="connsiteY13" fmla="*/ 5085 h 29796"/>
                <a:gd name="connsiteX14" fmla="*/ 14422 w 20265"/>
                <a:gd name="connsiteY14" fmla="*/ 854 h 29796"/>
                <a:gd name="connsiteX15" fmla="*/ 9645 w 20265"/>
                <a:gd name="connsiteY15" fmla="*/ 25 h 29796"/>
                <a:gd name="connsiteX0" fmla="*/ 9645 w 20265"/>
                <a:gd name="connsiteY0" fmla="*/ 25 h 29796"/>
                <a:gd name="connsiteX1" fmla="*/ 7652 w 20265"/>
                <a:gd name="connsiteY1" fmla="*/ 112 h 29796"/>
                <a:gd name="connsiteX2" fmla="*/ 5112 w 20265"/>
                <a:gd name="connsiteY2" fmla="*/ 1124 h 29796"/>
                <a:gd name="connsiteX3" fmla="*/ 2651 w 20265"/>
                <a:gd name="connsiteY3" fmla="*/ 1573 h 29796"/>
                <a:gd name="connsiteX4" fmla="*/ 78 w 20265"/>
                <a:gd name="connsiteY4" fmla="*/ 5786 h 29796"/>
                <a:gd name="connsiteX5" fmla="*/ 1065 w 20265"/>
                <a:gd name="connsiteY5" fmla="*/ 11494 h 29796"/>
                <a:gd name="connsiteX6" fmla="*/ 918 w 20265"/>
                <a:gd name="connsiteY6" fmla="*/ 15569 h 29796"/>
                <a:gd name="connsiteX7" fmla="*/ 349 w 20265"/>
                <a:gd name="connsiteY7" fmla="*/ 20301 h 29796"/>
                <a:gd name="connsiteX8" fmla="*/ 2266 w 20265"/>
                <a:gd name="connsiteY8" fmla="*/ 29093 h 29796"/>
                <a:gd name="connsiteX9" fmla="*/ 9387 w 20265"/>
                <a:gd name="connsiteY9" fmla="*/ 29624 h 29796"/>
                <a:gd name="connsiteX10" fmla="*/ 14547 w 20265"/>
                <a:gd name="connsiteY10" fmla="*/ 29309 h 29796"/>
                <a:gd name="connsiteX11" fmla="*/ 19444 w 20265"/>
                <a:gd name="connsiteY11" fmla="*/ 25942 h 29796"/>
                <a:gd name="connsiteX12" fmla="*/ 20136 w 20265"/>
                <a:gd name="connsiteY12" fmla="*/ 16646 h 29796"/>
                <a:gd name="connsiteX13" fmla="*/ 19182 w 20265"/>
                <a:gd name="connsiteY13" fmla="*/ 5085 h 29796"/>
                <a:gd name="connsiteX14" fmla="*/ 14422 w 20265"/>
                <a:gd name="connsiteY14" fmla="*/ 854 h 29796"/>
                <a:gd name="connsiteX15" fmla="*/ 9645 w 20265"/>
                <a:gd name="connsiteY15" fmla="*/ 25 h 297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0265" h="29796" extrusionOk="0">
                  <a:moveTo>
                    <a:pt x="9645" y="25"/>
                  </a:moveTo>
                  <a:cubicBezTo>
                    <a:pt x="8980" y="25"/>
                    <a:pt x="8407" y="-71"/>
                    <a:pt x="7652" y="112"/>
                  </a:cubicBezTo>
                  <a:cubicBezTo>
                    <a:pt x="6897" y="295"/>
                    <a:pt x="7570" y="-87"/>
                    <a:pt x="5112" y="1124"/>
                  </a:cubicBezTo>
                  <a:cubicBezTo>
                    <a:pt x="5025" y="1161"/>
                    <a:pt x="3490" y="796"/>
                    <a:pt x="2651" y="1573"/>
                  </a:cubicBezTo>
                  <a:cubicBezTo>
                    <a:pt x="1812" y="2350"/>
                    <a:pt x="536" y="4081"/>
                    <a:pt x="78" y="5786"/>
                  </a:cubicBezTo>
                  <a:cubicBezTo>
                    <a:pt x="-317" y="7293"/>
                    <a:pt x="925" y="9864"/>
                    <a:pt x="1065" y="11494"/>
                  </a:cubicBezTo>
                  <a:cubicBezTo>
                    <a:pt x="1205" y="13124"/>
                    <a:pt x="424" y="13469"/>
                    <a:pt x="918" y="15569"/>
                  </a:cubicBezTo>
                  <a:cubicBezTo>
                    <a:pt x="1288" y="17126"/>
                    <a:pt x="559" y="18708"/>
                    <a:pt x="349" y="20301"/>
                  </a:cubicBezTo>
                  <a:cubicBezTo>
                    <a:pt x="-34" y="23156"/>
                    <a:pt x="-57" y="27388"/>
                    <a:pt x="2266" y="29093"/>
                  </a:cubicBezTo>
                  <a:cubicBezTo>
                    <a:pt x="3897" y="30291"/>
                    <a:pt x="7340" y="29588"/>
                    <a:pt x="9387" y="29624"/>
                  </a:cubicBezTo>
                  <a:cubicBezTo>
                    <a:pt x="11434" y="29660"/>
                    <a:pt x="12871" y="29923"/>
                    <a:pt x="14547" y="29309"/>
                  </a:cubicBezTo>
                  <a:cubicBezTo>
                    <a:pt x="16223" y="28695"/>
                    <a:pt x="18513" y="28052"/>
                    <a:pt x="19444" y="25942"/>
                  </a:cubicBezTo>
                  <a:cubicBezTo>
                    <a:pt x="20375" y="23832"/>
                    <a:pt x="19914" y="19593"/>
                    <a:pt x="20136" y="16646"/>
                  </a:cubicBezTo>
                  <a:cubicBezTo>
                    <a:pt x="20358" y="13699"/>
                    <a:pt x="20433" y="7595"/>
                    <a:pt x="19182" y="5085"/>
                  </a:cubicBezTo>
                  <a:cubicBezTo>
                    <a:pt x="17983" y="2515"/>
                    <a:pt x="17042" y="1941"/>
                    <a:pt x="14422" y="854"/>
                  </a:cubicBezTo>
                  <a:cubicBezTo>
                    <a:pt x="12912" y="230"/>
                    <a:pt x="11282" y="25"/>
                    <a:pt x="9645" y="25"/>
                  </a:cubicBezTo>
                  <a:close/>
                </a:path>
              </a:pathLst>
            </a:custGeom>
            <a:solidFill>
              <a:srgbClr val="7CCCC0">
                <a:alpha val="30196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" name="Google Shape;1583;p20">
              <a:extLst>
                <a:ext uri="{FF2B5EF4-FFF2-40B4-BE49-F238E27FC236}">
                  <a16:creationId xmlns:a16="http://schemas.microsoft.com/office/drawing/2014/main" id="{7E09B6CD-0EF7-3AC3-440B-664895E691C8}"/>
                </a:ext>
              </a:extLst>
            </p:cNvPr>
            <p:cNvSpPr/>
            <p:nvPr userDrawn="1"/>
          </p:nvSpPr>
          <p:spPr>
            <a:xfrm rot="10800000">
              <a:off x="477540" y="7411364"/>
              <a:ext cx="1203332" cy="1514745"/>
            </a:xfrm>
            <a:custGeom>
              <a:avLst/>
              <a:gdLst>
                <a:gd name="connsiteX0" fmla="*/ 12662 w 25026"/>
                <a:gd name="connsiteY0" fmla="*/ 0 h 29599"/>
                <a:gd name="connsiteX1" fmla="*/ 10669 w 25026"/>
                <a:gd name="connsiteY1" fmla="*/ 87 h 29599"/>
                <a:gd name="connsiteX2" fmla="*/ 2749 w 25026"/>
                <a:gd name="connsiteY2" fmla="*/ 2077 h 29599"/>
                <a:gd name="connsiteX3" fmla="*/ 2489 w 25026"/>
                <a:gd name="connsiteY3" fmla="*/ 2200 h 29599"/>
                <a:gd name="connsiteX4" fmla="*/ 3095 w 25026"/>
                <a:gd name="connsiteY4" fmla="*/ 5761 h 29599"/>
                <a:gd name="connsiteX5" fmla="*/ 6 w 25026"/>
                <a:gd name="connsiteY5" fmla="*/ 10491 h 29599"/>
                <a:gd name="connsiteX6" fmla="*/ 3935 w 25026"/>
                <a:gd name="connsiteY6" fmla="*/ 15544 h 29599"/>
                <a:gd name="connsiteX7" fmla="*/ 3366 w 25026"/>
                <a:gd name="connsiteY7" fmla="*/ 20276 h 29599"/>
                <a:gd name="connsiteX8" fmla="*/ 6715 w 25026"/>
                <a:gd name="connsiteY8" fmla="*/ 27813 h 29599"/>
                <a:gd name="connsiteX9" fmla="*/ 12404 w 25026"/>
                <a:gd name="connsiteY9" fmla="*/ 29599 h 29599"/>
                <a:gd name="connsiteX10" fmla="*/ 14956 w 25026"/>
                <a:gd name="connsiteY10" fmla="*/ 29284 h 29599"/>
                <a:gd name="connsiteX11" fmla="*/ 21924 w 25026"/>
                <a:gd name="connsiteY11" fmla="*/ 24453 h 29599"/>
                <a:gd name="connsiteX12" fmla="*/ 23259 w 25026"/>
                <a:gd name="connsiteY12" fmla="*/ 6772 h 29599"/>
                <a:gd name="connsiteX13" fmla="*/ 17439 w 25026"/>
                <a:gd name="connsiteY13" fmla="*/ 829 h 29599"/>
                <a:gd name="connsiteX14" fmla="*/ 12662 w 25026"/>
                <a:gd name="connsiteY14" fmla="*/ 0 h 29599"/>
                <a:gd name="connsiteX0" fmla="*/ 10183 w 22547"/>
                <a:gd name="connsiteY0" fmla="*/ 0 h 29599"/>
                <a:gd name="connsiteX1" fmla="*/ 8190 w 22547"/>
                <a:gd name="connsiteY1" fmla="*/ 87 h 29599"/>
                <a:gd name="connsiteX2" fmla="*/ 270 w 22547"/>
                <a:gd name="connsiteY2" fmla="*/ 2077 h 29599"/>
                <a:gd name="connsiteX3" fmla="*/ 10 w 22547"/>
                <a:gd name="connsiteY3" fmla="*/ 2200 h 29599"/>
                <a:gd name="connsiteX4" fmla="*/ 616 w 22547"/>
                <a:gd name="connsiteY4" fmla="*/ 5761 h 29599"/>
                <a:gd name="connsiteX5" fmla="*/ 1603 w 22547"/>
                <a:gd name="connsiteY5" fmla="*/ 11469 h 29599"/>
                <a:gd name="connsiteX6" fmla="*/ 1456 w 22547"/>
                <a:gd name="connsiteY6" fmla="*/ 15544 h 29599"/>
                <a:gd name="connsiteX7" fmla="*/ 887 w 22547"/>
                <a:gd name="connsiteY7" fmla="*/ 20276 h 29599"/>
                <a:gd name="connsiteX8" fmla="*/ 4236 w 22547"/>
                <a:gd name="connsiteY8" fmla="*/ 27813 h 29599"/>
                <a:gd name="connsiteX9" fmla="*/ 9925 w 22547"/>
                <a:gd name="connsiteY9" fmla="*/ 29599 h 29599"/>
                <a:gd name="connsiteX10" fmla="*/ 12477 w 22547"/>
                <a:gd name="connsiteY10" fmla="*/ 29284 h 29599"/>
                <a:gd name="connsiteX11" fmla="*/ 19445 w 22547"/>
                <a:gd name="connsiteY11" fmla="*/ 24453 h 29599"/>
                <a:gd name="connsiteX12" fmla="*/ 20780 w 22547"/>
                <a:gd name="connsiteY12" fmla="*/ 6772 h 29599"/>
                <a:gd name="connsiteX13" fmla="*/ 14960 w 22547"/>
                <a:gd name="connsiteY13" fmla="*/ 829 h 29599"/>
                <a:gd name="connsiteX14" fmla="*/ 10183 w 22547"/>
                <a:gd name="connsiteY14" fmla="*/ 0 h 29599"/>
                <a:gd name="connsiteX0" fmla="*/ 9915 w 22279"/>
                <a:gd name="connsiteY0" fmla="*/ 0 h 29599"/>
                <a:gd name="connsiteX1" fmla="*/ 7922 w 22279"/>
                <a:gd name="connsiteY1" fmla="*/ 87 h 29599"/>
                <a:gd name="connsiteX2" fmla="*/ 2 w 22279"/>
                <a:gd name="connsiteY2" fmla="*/ 2077 h 29599"/>
                <a:gd name="connsiteX3" fmla="*/ 2921 w 22279"/>
                <a:gd name="connsiteY3" fmla="*/ 1548 h 29599"/>
                <a:gd name="connsiteX4" fmla="*/ 348 w 22279"/>
                <a:gd name="connsiteY4" fmla="*/ 5761 h 29599"/>
                <a:gd name="connsiteX5" fmla="*/ 1335 w 22279"/>
                <a:gd name="connsiteY5" fmla="*/ 11469 h 29599"/>
                <a:gd name="connsiteX6" fmla="*/ 1188 w 22279"/>
                <a:gd name="connsiteY6" fmla="*/ 15544 h 29599"/>
                <a:gd name="connsiteX7" fmla="*/ 619 w 22279"/>
                <a:gd name="connsiteY7" fmla="*/ 20276 h 29599"/>
                <a:gd name="connsiteX8" fmla="*/ 3968 w 22279"/>
                <a:gd name="connsiteY8" fmla="*/ 27813 h 29599"/>
                <a:gd name="connsiteX9" fmla="*/ 9657 w 22279"/>
                <a:gd name="connsiteY9" fmla="*/ 29599 h 29599"/>
                <a:gd name="connsiteX10" fmla="*/ 12209 w 22279"/>
                <a:gd name="connsiteY10" fmla="*/ 29284 h 29599"/>
                <a:gd name="connsiteX11" fmla="*/ 19177 w 22279"/>
                <a:gd name="connsiteY11" fmla="*/ 24453 h 29599"/>
                <a:gd name="connsiteX12" fmla="*/ 20512 w 22279"/>
                <a:gd name="connsiteY12" fmla="*/ 6772 h 29599"/>
                <a:gd name="connsiteX13" fmla="*/ 14692 w 22279"/>
                <a:gd name="connsiteY13" fmla="*/ 829 h 29599"/>
                <a:gd name="connsiteX14" fmla="*/ 9915 w 22279"/>
                <a:gd name="connsiteY14" fmla="*/ 0 h 29599"/>
                <a:gd name="connsiteX0" fmla="*/ 9645 w 22009"/>
                <a:gd name="connsiteY0" fmla="*/ 25 h 29624"/>
                <a:gd name="connsiteX1" fmla="*/ 7652 w 22009"/>
                <a:gd name="connsiteY1" fmla="*/ 112 h 29624"/>
                <a:gd name="connsiteX2" fmla="*/ 5112 w 22009"/>
                <a:gd name="connsiteY2" fmla="*/ 1124 h 29624"/>
                <a:gd name="connsiteX3" fmla="*/ 2651 w 22009"/>
                <a:gd name="connsiteY3" fmla="*/ 1573 h 29624"/>
                <a:gd name="connsiteX4" fmla="*/ 78 w 22009"/>
                <a:gd name="connsiteY4" fmla="*/ 5786 h 29624"/>
                <a:gd name="connsiteX5" fmla="*/ 1065 w 22009"/>
                <a:gd name="connsiteY5" fmla="*/ 11494 h 29624"/>
                <a:gd name="connsiteX6" fmla="*/ 918 w 22009"/>
                <a:gd name="connsiteY6" fmla="*/ 15569 h 29624"/>
                <a:gd name="connsiteX7" fmla="*/ 349 w 22009"/>
                <a:gd name="connsiteY7" fmla="*/ 20301 h 29624"/>
                <a:gd name="connsiteX8" fmla="*/ 3698 w 22009"/>
                <a:gd name="connsiteY8" fmla="*/ 27838 h 29624"/>
                <a:gd name="connsiteX9" fmla="*/ 9387 w 22009"/>
                <a:gd name="connsiteY9" fmla="*/ 29624 h 29624"/>
                <a:gd name="connsiteX10" fmla="*/ 11939 w 22009"/>
                <a:gd name="connsiteY10" fmla="*/ 29309 h 29624"/>
                <a:gd name="connsiteX11" fmla="*/ 18907 w 22009"/>
                <a:gd name="connsiteY11" fmla="*/ 24478 h 29624"/>
                <a:gd name="connsiteX12" fmla="*/ 20242 w 22009"/>
                <a:gd name="connsiteY12" fmla="*/ 6797 h 29624"/>
                <a:gd name="connsiteX13" fmla="*/ 14422 w 22009"/>
                <a:gd name="connsiteY13" fmla="*/ 854 h 29624"/>
                <a:gd name="connsiteX14" fmla="*/ 9645 w 22009"/>
                <a:gd name="connsiteY14" fmla="*/ 25 h 29624"/>
                <a:gd name="connsiteX0" fmla="*/ 9645 w 20820"/>
                <a:gd name="connsiteY0" fmla="*/ 25 h 29624"/>
                <a:gd name="connsiteX1" fmla="*/ 7652 w 20820"/>
                <a:gd name="connsiteY1" fmla="*/ 112 h 29624"/>
                <a:gd name="connsiteX2" fmla="*/ 5112 w 20820"/>
                <a:gd name="connsiteY2" fmla="*/ 1124 h 29624"/>
                <a:gd name="connsiteX3" fmla="*/ 2651 w 20820"/>
                <a:gd name="connsiteY3" fmla="*/ 1573 h 29624"/>
                <a:gd name="connsiteX4" fmla="*/ 78 w 20820"/>
                <a:gd name="connsiteY4" fmla="*/ 5786 h 29624"/>
                <a:gd name="connsiteX5" fmla="*/ 1065 w 20820"/>
                <a:gd name="connsiteY5" fmla="*/ 11494 h 29624"/>
                <a:gd name="connsiteX6" fmla="*/ 918 w 20820"/>
                <a:gd name="connsiteY6" fmla="*/ 15569 h 29624"/>
                <a:gd name="connsiteX7" fmla="*/ 349 w 20820"/>
                <a:gd name="connsiteY7" fmla="*/ 20301 h 29624"/>
                <a:gd name="connsiteX8" fmla="*/ 3698 w 20820"/>
                <a:gd name="connsiteY8" fmla="*/ 27838 h 29624"/>
                <a:gd name="connsiteX9" fmla="*/ 9387 w 20820"/>
                <a:gd name="connsiteY9" fmla="*/ 29624 h 29624"/>
                <a:gd name="connsiteX10" fmla="*/ 11939 w 20820"/>
                <a:gd name="connsiteY10" fmla="*/ 29309 h 29624"/>
                <a:gd name="connsiteX11" fmla="*/ 18907 w 20820"/>
                <a:gd name="connsiteY11" fmla="*/ 24478 h 29624"/>
                <a:gd name="connsiteX12" fmla="*/ 20136 w 20820"/>
                <a:gd name="connsiteY12" fmla="*/ 16646 h 29624"/>
                <a:gd name="connsiteX13" fmla="*/ 20242 w 20820"/>
                <a:gd name="connsiteY13" fmla="*/ 6797 h 29624"/>
                <a:gd name="connsiteX14" fmla="*/ 14422 w 20820"/>
                <a:gd name="connsiteY14" fmla="*/ 854 h 29624"/>
                <a:gd name="connsiteX15" fmla="*/ 9645 w 20820"/>
                <a:gd name="connsiteY15" fmla="*/ 25 h 29624"/>
                <a:gd name="connsiteX0" fmla="*/ 9645 w 20265"/>
                <a:gd name="connsiteY0" fmla="*/ 25 h 29624"/>
                <a:gd name="connsiteX1" fmla="*/ 7652 w 20265"/>
                <a:gd name="connsiteY1" fmla="*/ 112 h 29624"/>
                <a:gd name="connsiteX2" fmla="*/ 5112 w 20265"/>
                <a:gd name="connsiteY2" fmla="*/ 1124 h 29624"/>
                <a:gd name="connsiteX3" fmla="*/ 2651 w 20265"/>
                <a:gd name="connsiteY3" fmla="*/ 1573 h 29624"/>
                <a:gd name="connsiteX4" fmla="*/ 78 w 20265"/>
                <a:gd name="connsiteY4" fmla="*/ 5786 h 29624"/>
                <a:gd name="connsiteX5" fmla="*/ 1065 w 20265"/>
                <a:gd name="connsiteY5" fmla="*/ 11494 h 29624"/>
                <a:gd name="connsiteX6" fmla="*/ 918 w 20265"/>
                <a:gd name="connsiteY6" fmla="*/ 15569 h 29624"/>
                <a:gd name="connsiteX7" fmla="*/ 349 w 20265"/>
                <a:gd name="connsiteY7" fmla="*/ 20301 h 29624"/>
                <a:gd name="connsiteX8" fmla="*/ 3698 w 20265"/>
                <a:gd name="connsiteY8" fmla="*/ 27838 h 29624"/>
                <a:gd name="connsiteX9" fmla="*/ 9387 w 20265"/>
                <a:gd name="connsiteY9" fmla="*/ 29624 h 29624"/>
                <a:gd name="connsiteX10" fmla="*/ 11939 w 20265"/>
                <a:gd name="connsiteY10" fmla="*/ 29309 h 29624"/>
                <a:gd name="connsiteX11" fmla="*/ 18907 w 20265"/>
                <a:gd name="connsiteY11" fmla="*/ 24478 h 29624"/>
                <a:gd name="connsiteX12" fmla="*/ 20136 w 20265"/>
                <a:gd name="connsiteY12" fmla="*/ 16646 h 29624"/>
                <a:gd name="connsiteX13" fmla="*/ 19182 w 20265"/>
                <a:gd name="connsiteY13" fmla="*/ 5085 h 29624"/>
                <a:gd name="connsiteX14" fmla="*/ 14422 w 20265"/>
                <a:gd name="connsiteY14" fmla="*/ 854 h 29624"/>
                <a:gd name="connsiteX15" fmla="*/ 9645 w 20265"/>
                <a:gd name="connsiteY15" fmla="*/ 25 h 29624"/>
                <a:gd name="connsiteX0" fmla="*/ 9645 w 20265"/>
                <a:gd name="connsiteY0" fmla="*/ 25 h 29707"/>
                <a:gd name="connsiteX1" fmla="*/ 7652 w 20265"/>
                <a:gd name="connsiteY1" fmla="*/ 112 h 29707"/>
                <a:gd name="connsiteX2" fmla="*/ 5112 w 20265"/>
                <a:gd name="connsiteY2" fmla="*/ 1124 h 29707"/>
                <a:gd name="connsiteX3" fmla="*/ 2651 w 20265"/>
                <a:gd name="connsiteY3" fmla="*/ 1573 h 29707"/>
                <a:gd name="connsiteX4" fmla="*/ 78 w 20265"/>
                <a:gd name="connsiteY4" fmla="*/ 5786 h 29707"/>
                <a:gd name="connsiteX5" fmla="*/ 1065 w 20265"/>
                <a:gd name="connsiteY5" fmla="*/ 11494 h 29707"/>
                <a:gd name="connsiteX6" fmla="*/ 918 w 20265"/>
                <a:gd name="connsiteY6" fmla="*/ 15569 h 29707"/>
                <a:gd name="connsiteX7" fmla="*/ 349 w 20265"/>
                <a:gd name="connsiteY7" fmla="*/ 20301 h 29707"/>
                <a:gd name="connsiteX8" fmla="*/ 3698 w 20265"/>
                <a:gd name="connsiteY8" fmla="*/ 27838 h 29707"/>
                <a:gd name="connsiteX9" fmla="*/ 9387 w 20265"/>
                <a:gd name="connsiteY9" fmla="*/ 29624 h 29707"/>
                <a:gd name="connsiteX10" fmla="*/ 14547 w 20265"/>
                <a:gd name="connsiteY10" fmla="*/ 29309 h 29707"/>
                <a:gd name="connsiteX11" fmla="*/ 18907 w 20265"/>
                <a:gd name="connsiteY11" fmla="*/ 24478 h 29707"/>
                <a:gd name="connsiteX12" fmla="*/ 20136 w 20265"/>
                <a:gd name="connsiteY12" fmla="*/ 16646 h 29707"/>
                <a:gd name="connsiteX13" fmla="*/ 19182 w 20265"/>
                <a:gd name="connsiteY13" fmla="*/ 5085 h 29707"/>
                <a:gd name="connsiteX14" fmla="*/ 14422 w 20265"/>
                <a:gd name="connsiteY14" fmla="*/ 854 h 29707"/>
                <a:gd name="connsiteX15" fmla="*/ 9645 w 20265"/>
                <a:gd name="connsiteY15" fmla="*/ 25 h 29707"/>
                <a:gd name="connsiteX0" fmla="*/ 9645 w 20265"/>
                <a:gd name="connsiteY0" fmla="*/ 25 h 29796"/>
                <a:gd name="connsiteX1" fmla="*/ 7652 w 20265"/>
                <a:gd name="connsiteY1" fmla="*/ 112 h 29796"/>
                <a:gd name="connsiteX2" fmla="*/ 5112 w 20265"/>
                <a:gd name="connsiteY2" fmla="*/ 1124 h 29796"/>
                <a:gd name="connsiteX3" fmla="*/ 2651 w 20265"/>
                <a:gd name="connsiteY3" fmla="*/ 1573 h 29796"/>
                <a:gd name="connsiteX4" fmla="*/ 78 w 20265"/>
                <a:gd name="connsiteY4" fmla="*/ 5786 h 29796"/>
                <a:gd name="connsiteX5" fmla="*/ 1065 w 20265"/>
                <a:gd name="connsiteY5" fmla="*/ 11494 h 29796"/>
                <a:gd name="connsiteX6" fmla="*/ 918 w 20265"/>
                <a:gd name="connsiteY6" fmla="*/ 15569 h 29796"/>
                <a:gd name="connsiteX7" fmla="*/ 349 w 20265"/>
                <a:gd name="connsiteY7" fmla="*/ 20301 h 29796"/>
                <a:gd name="connsiteX8" fmla="*/ 2266 w 20265"/>
                <a:gd name="connsiteY8" fmla="*/ 29093 h 29796"/>
                <a:gd name="connsiteX9" fmla="*/ 9387 w 20265"/>
                <a:gd name="connsiteY9" fmla="*/ 29624 h 29796"/>
                <a:gd name="connsiteX10" fmla="*/ 14547 w 20265"/>
                <a:gd name="connsiteY10" fmla="*/ 29309 h 29796"/>
                <a:gd name="connsiteX11" fmla="*/ 18907 w 20265"/>
                <a:gd name="connsiteY11" fmla="*/ 24478 h 29796"/>
                <a:gd name="connsiteX12" fmla="*/ 20136 w 20265"/>
                <a:gd name="connsiteY12" fmla="*/ 16646 h 29796"/>
                <a:gd name="connsiteX13" fmla="*/ 19182 w 20265"/>
                <a:gd name="connsiteY13" fmla="*/ 5085 h 29796"/>
                <a:gd name="connsiteX14" fmla="*/ 14422 w 20265"/>
                <a:gd name="connsiteY14" fmla="*/ 854 h 29796"/>
                <a:gd name="connsiteX15" fmla="*/ 9645 w 20265"/>
                <a:gd name="connsiteY15" fmla="*/ 25 h 29796"/>
                <a:gd name="connsiteX0" fmla="*/ 9645 w 20265"/>
                <a:gd name="connsiteY0" fmla="*/ 25 h 29796"/>
                <a:gd name="connsiteX1" fmla="*/ 7652 w 20265"/>
                <a:gd name="connsiteY1" fmla="*/ 112 h 29796"/>
                <a:gd name="connsiteX2" fmla="*/ 5112 w 20265"/>
                <a:gd name="connsiteY2" fmla="*/ 1124 h 29796"/>
                <a:gd name="connsiteX3" fmla="*/ 2651 w 20265"/>
                <a:gd name="connsiteY3" fmla="*/ 1573 h 29796"/>
                <a:gd name="connsiteX4" fmla="*/ 78 w 20265"/>
                <a:gd name="connsiteY4" fmla="*/ 5786 h 29796"/>
                <a:gd name="connsiteX5" fmla="*/ 1065 w 20265"/>
                <a:gd name="connsiteY5" fmla="*/ 11494 h 29796"/>
                <a:gd name="connsiteX6" fmla="*/ 918 w 20265"/>
                <a:gd name="connsiteY6" fmla="*/ 15569 h 29796"/>
                <a:gd name="connsiteX7" fmla="*/ 349 w 20265"/>
                <a:gd name="connsiteY7" fmla="*/ 20301 h 29796"/>
                <a:gd name="connsiteX8" fmla="*/ 2266 w 20265"/>
                <a:gd name="connsiteY8" fmla="*/ 29093 h 29796"/>
                <a:gd name="connsiteX9" fmla="*/ 9387 w 20265"/>
                <a:gd name="connsiteY9" fmla="*/ 29624 h 29796"/>
                <a:gd name="connsiteX10" fmla="*/ 14547 w 20265"/>
                <a:gd name="connsiteY10" fmla="*/ 29309 h 29796"/>
                <a:gd name="connsiteX11" fmla="*/ 19444 w 20265"/>
                <a:gd name="connsiteY11" fmla="*/ 25942 h 29796"/>
                <a:gd name="connsiteX12" fmla="*/ 20136 w 20265"/>
                <a:gd name="connsiteY12" fmla="*/ 16646 h 29796"/>
                <a:gd name="connsiteX13" fmla="*/ 19182 w 20265"/>
                <a:gd name="connsiteY13" fmla="*/ 5085 h 29796"/>
                <a:gd name="connsiteX14" fmla="*/ 14422 w 20265"/>
                <a:gd name="connsiteY14" fmla="*/ 854 h 29796"/>
                <a:gd name="connsiteX15" fmla="*/ 9645 w 20265"/>
                <a:gd name="connsiteY15" fmla="*/ 25 h 297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0265" h="29796" extrusionOk="0">
                  <a:moveTo>
                    <a:pt x="9645" y="25"/>
                  </a:moveTo>
                  <a:cubicBezTo>
                    <a:pt x="8980" y="25"/>
                    <a:pt x="8407" y="-71"/>
                    <a:pt x="7652" y="112"/>
                  </a:cubicBezTo>
                  <a:cubicBezTo>
                    <a:pt x="6897" y="295"/>
                    <a:pt x="7570" y="-87"/>
                    <a:pt x="5112" y="1124"/>
                  </a:cubicBezTo>
                  <a:cubicBezTo>
                    <a:pt x="5025" y="1161"/>
                    <a:pt x="3490" y="796"/>
                    <a:pt x="2651" y="1573"/>
                  </a:cubicBezTo>
                  <a:cubicBezTo>
                    <a:pt x="1812" y="2350"/>
                    <a:pt x="536" y="4081"/>
                    <a:pt x="78" y="5786"/>
                  </a:cubicBezTo>
                  <a:cubicBezTo>
                    <a:pt x="-317" y="7293"/>
                    <a:pt x="925" y="9864"/>
                    <a:pt x="1065" y="11494"/>
                  </a:cubicBezTo>
                  <a:cubicBezTo>
                    <a:pt x="1205" y="13124"/>
                    <a:pt x="424" y="13469"/>
                    <a:pt x="918" y="15569"/>
                  </a:cubicBezTo>
                  <a:cubicBezTo>
                    <a:pt x="1288" y="17126"/>
                    <a:pt x="559" y="18708"/>
                    <a:pt x="349" y="20301"/>
                  </a:cubicBezTo>
                  <a:cubicBezTo>
                    <a:pt x="-34" y="23156"/>
                    <a:pt x="-57" y="27388"/>
                    <a:pt x="2266" y="29093"/>
                  </a:cubicBezTo>
                  <a:cubicBezTo>
                    <a:pt x="3897" y="30291"/>
                    <a:pt x="7340" y="29588"/>
                    <a:pt x="9387" y="29624"/>
                  </a:cubicBezTo>
                  <a:cubicBezTo>
                    <a:pt x="11434" y="29660"/>
                    <a:pt x="12871" y="29923"/>
                    <a:pt x="14547" y="29309"/>
                  </a:cubicBezTo>
                  <a:cubicBezTo>
                    <a:pt x="16223" y="28695"/>
                    <a:pt x="18513" y="28052"/>
                    <a:pt x="19444" y="25942"/>
                  </a:cubicBezTo>
                  <a:cubicBezTo>
                    <a:pt x="20375" y="23832"/>
                    <a:pt x="19914" y="19593"/>
                    <a:pt x="20136" y="16646"/>
                  </a:cubicBezTo>
                  <a:cubicBezTo>
                    <a:pt x="20358" y="13699"/>
                    <a:pt x="20433" y="7595"/>
                    <a:pt x="19182" y="5085"/>
                  </a:cubicBezTo>
                  <a:cubicBezTo>
                    <a:pt x="17983" y="2515"/>
                    <a:pt x="17042" y="1941"/>
                    <a:pt x="14422" y="854"/>
                  </a:cubicBezTo>
                  <a:cubicBezTo>
                    <a:pt x="12912" y="230"/>
                    <a:pt x="11282" y="25"/>
                    <a:pt x="9645" y="25"/>
                  </a:cubicBezTo>
                  <a:close/>
                </a:path>
              </a:pathLst>
            </a:custGeom>
            <a:solidFill>
              <a:srgbClr val="FFEAC3">
                <a:alpha val="29804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" name="Google Shape;1583;p20">
              <a:extLst>
                <a:ext uri="{FF2B5EF4-FFF2-40B4-BE49-F238E27FC236}">
                  <a16:creationId xmlns:a16="http://schemas.microsoft.com/office/drawing/2014/main" id="{90D7A8AD-CF27-6F69-C41D-7773711CF8EF}"/>
                </a:ext>
              </a:extLst>
            </p:cNvPr>
            <p:cNvSpPr/>
            <p:nvPr userDrawn="1"/>
          </p:nvSpPr>
          <p:spPr>
            <a:xfrm>
              <a:off x="459970" y="9060613"/>
              <a:ext cx="1203332" cy="1514745"/>
            </a:xfrm>
            <a:custGeom>
              <a:avLst/>
              <a:gdLst>
                <a:gd name="connsiteX0" fmla="*/ 12662 w 25026"/>
                <a:gd name="connsiteY0" fmla="*/ 0 h 29599"/>
                <a:gd name="connsiteX1" fmla="*/ 10669 w 25026"/>
                <a:gd name="connsiteY1" fmla="*/ 87 h 29599"/>
                <a:gd name="connsiteX2" fmla="*/ 2749 w 25026"/>
                <a:gd name="connsiteY2" fmla="*/ 2077 h 29599"/>
                <a:gd name="connsiteX3" fmla="*/ 2489 w 25026"/>
                <a:gd name="connsiteY3" fmla="*/ 2200 h 29599"/>
                <a:gd name="connsiteX4" fmla="*/ 3095 w 25026"/>
                <a:gd name="connsiteY4" fmla="*/ 5761 h 29599"/>
                <a:gd name="connsiteX5" fmla="*/ 6 w 25026"/>
                <a:gd name="connsiteY5" fmla="*/ 10491 h 29599"/>
                <a:gd name="connsiteX6" fmla="*/ 3935 w 25026"/>
                <a:gd name="connsiteY6" fmla="*/ 15544 h 29599"/>
                <a:gd name="connsiteX7" fmla="*/ 3366 w 25026"/>
                <a:gd name="connsiteY7" fmla="*/ 20276 h 29599"/>
                <a:gd name="connsiteX8" fmla="*/ 6715 w 25026"/>
                <a:gd name="connsiteY8" fmla="*/ 27813 h 29599"/>
                <a:gd name="connsiteX9" fmla="*/ 12404 w 25026"/>
                <a:gd name="connsiteY9" fmla="*/ 29599 h 29599"/>
                <a:gd name="connsiteX10" fmla="*/ 14956 w 25026"/>
                <a:gd name="connsiteY10" fmla="*/ 29284 h 29599"/>
                <a:gd name="connsiteX11" fmla="*/ 21924 w 25026"/>
                <a:gd name="connsiteY11" fmla="*/ 24453 h 29599"/>
                <a:gd name="connsiteX12" fmla="*/ 23259 w 25026"/>
                <a:gd name="connsiteY12" fmla="*/ 6772 h 29599"/>
                <a:gd name="connsiteX13" fmla="*/ 17439 w 25026"/>
                <a:gd name="connsiteY13" fmla="*/ 829 h 29599"/>
                <a:gd name="connsiteX14" fmla="*/ 12662 w 25026"/>
                <a:gd name="connsiteY14" fmla="*/ 0 h 29599"/>
                <a:gd name="connsiteX0" fmla="*/ 10183 w 22547"/>
                <a:gd name="connsiteY0" fmla="*/ 0 h 29599"/>
                <a:gd name="connsiteX1" fmla="*/ 8190 w 22547"/>
                <a:gd name="connsiteY1" fmla="*/ 87 h 29599"/>
                <a:gd name="connsiteX2" fmla="*/ 270 w 22547"/>
                <a:gd name="connsiteY2" fmla="*/ 2077 h 29599"/>
                <a:gd name="connsiteX3" fmla="*/ 10 w 22547"/>
                <a:gd name="connsiteY3" fmla="*/ 2200 h 29599"/>
                <a:gd name="connsiteX4" fmla="*/ 616 w 22547"/>
                <a:gd name="connsiteY4" fmla="*/ 5761 h 29599"/>
                <a:gd name="connsiteX5" fmla="*/ 1603 w 22547"/>
                <a:gd name="connsiteY5" fmla="*/ 11469 h 29599"/>
                <a:gd name="connsiteX6" fmla="*/ 1456 w 22547"/>
                <a:gd name="connsiteY6" fmla="*/ 15544 h 29599"/>
                <a:gd name="connsiteX7" fmla="*/ 887 w 22547"/>
                <a:gd name="connsiteY7" fmla="*/ 20276 h 29599"/>
                <a:gd name="connsiteX8" fmla="*/ 4236 w 22547"/>
                <a:gd name="connsiteY8" fmla="*/ 27813 h 29599"/>
                <a:gd name="connsiteX9" fmla="*/ 9925 w 22547"/>
                <a:gd name="connsiteY9" fmla="*/ 29599 h 29599"/>
                <a:gd name="connsiteX10" fmla="*/ 12477 w 22547"/>
                <a:gd name="connsiteY10" fmla="*/ 29284 h 29599"/>
                <a:gd name="connsiteX11" fmla="*/ 19445 w 22547"/>
                <a:gd name="connsiteY11" fmla="*/ 24453 h 29599"/>
                <a:gd name="connsiteX12" fmla="*/ 20780 w 22547"/>
                <a:gd name="connsiteY12" fmla="*/ 6772 h 29599"/>
                <a:gd name="connsiteX13" fmla="*/ 14960 w 22547"/>
                <a:gd name="connsiteY13" fmla="*/ 829 h 29599"/>
                <a:gd name="connsiteX14" fmla="*/ 10183 w 22547"/>
                <a:gd name="connsiteY14" fmla="*/ 0 h 29599"/>
                <a:gd name="connsiteX0" fmla="*/ 9915 w 22279"/>
                <a:gd name="connsiteY0" fmla="*/ 0 h 29599"/>
                <a:gd name="connsiteX1" fmla="*/ 7922 w 22279"/>
                <a:gd name="connsiteY1" fmla="*/ 87 h 29599"/>
                <a:gd name="connsiteX2" fmla="*/ 2 w 22279"/>
                <a:gd name="connsiteY2" fmla="*/ 2077 h 29599"/>
                <a:gd name="connsiteX3" fmla="*/ 2921 w 22279"/>
                <a:gd name="connsiteY3" fmla="*/ 1548 h 29599"/>
                <a:gd name="connsiteX4" fmla="*/ 348 w 22279"/>
                <a:gd name="connsiteY4" fmla="*/ 5761 h 29599"/>
                <a:gd name="connsiteX5" fmla="*/ 1335 w 22279"/>
                <a:gd name="connsiteY5" fmla="*/ 11469 h 29599"/>
                <a:gd name="connsiteX6" fmla="*/ 1188 w 22279"/>
                <a:gd name="connsiteY6" fmla="*/ 15544 h 29599"/>
                <a:gd name="connsiteX7" fmla="*/ 619 w 22279"/>
                <a:gd name="connsiteY7" fmla="*/ 20276 h 29599"/>
                <a:gd name="connsiteX8" fmla="*/ 3968 w 22279"/>
                <a:gd name="connsiteY8" fmla="*/ 27813 h 29599"/>
                <a:gd name="connsiteX9" fmla="*/ 9657 w 22279"/>
                <a:gd name="connsiteY9" fmla="*/ 29599 h 29599"/>
                <a:gd name="connsiteX10" fmla="*/ 12209 w 22279"/>
                <a:gd name="connsiteY10" fmla="*/ 29284 h 29599"/>
                <a:gd name="connsiteX11" fmla="*/ 19177 w 22279"/>
                <a:gd name="connsiteY11" fmla="*/ 24453 h 29599"/>
                <a:gd name="connsiteX12" fmla="*/ 20512 w 22279"/>
                <a:gd name="connsiteY12" fmla="*/ 6772 h 29599"/>
                <a:gd name="connsiteX13" fmla="*/ 14692 w 22279"/>
                <a:gd name="connsiteY13" fmla="*/ 829 h 29599"/>
                <a:gd name="connsiteX14" fmla="*/ 9915 w 22279"/>
                <a:gd name="connsiteY14" fmla="*/ 0 h 29599"/>
                <a:gd name="connsiteX0" fmla="*/ 9645 w 22009"/>
                <a:gd name="connsiteY0" fmla="*/ 25 h 29624"/>
                <a:gd name="connsiteX1" fmla="*/ 7652 w 22009"/>
                <a:gd name="connsiteY1" fmla="*/ 112 h 29624"/>
                <a:gd name="connsiteX2" fmla="*/ 5112 w 22009"/>
                <a:gd name="connsiteY2" fmla="*/ 1124 h 29624"/>
                <a:gd name="connsiteX3" fmla="*/ 2651 w 22009"/>
                <a:gd name="connsiteY3" fmla="*/ 1573 h 29624"/>
                <a:gd name="connsiteX4" fmla="*/ 78 w 22009"/>
                <a:gd name="connsiteY4" fmla="*/ 5786 h 29624"/>
                <a:gd name="connsiteX5" fmla="*/ 1065 w 22009"/>
                <a:gd name="connsiteY5" fmla="*/ 11494 h 29624"/>
                <a:gd name="connsiteX6" fmla="*/ 918 w 22009"/>
                <a:gd name="connsiteY6" fmla="*/ 15569 h 29624"/>
                <a:gd name="connsiteX7" fmla="*/ 349 w 22009"/>
                <a:gd name="connsiteY7" fmla="*/ 20301 h 29624"/>
                <a:gd name="connsiteX8" fmla="*/ 3698 w 22009"/>
                <a:gd name="connsiteY8" fmla="*/ 27838 h 29624"/>
                <a:gd name="connsiteX9" fmla="*/ 9387 w 22009"/>
                <a:gd name="connsiteY9" fmla="*/ 29624 h 29624"/>
                <a:gd name="connsiteX10" fmla="*/ 11939 w 22009"/>
                <a:gd name="connsiteY10" fmla="*/ 29309 h 29624"/>
                <a:gd name="connsiteX11" fmla="*/ 18907 w 22009"/>
                <a:gd name="connsiteY11" fmla="*/ 24478 h 29624"/>
                <a:gd name="connsiteX12" fmla="*/ 20242 w 22009"/>
                <a:gd name="connsiteY12" fmla="*/ 6797 h 29624"/>
                <a:gd name="connsiteX13" fmla="*/ 14422 w 22009"/>
                <a:gd name="connsiteY13" fmla="*/ 854 h 29624"/>
                <a:gd name="connsiteX14" fmla="*/ 9645 w 22009"/>
                <a:gd name="connsiteY14" fmla="*/ 25 h 29624"/>
                <a:gd name="connsiteX0" fmla="*/ 9645 w 20820"/>
                <a:gd name="connsiteY0" fmla="*/ 25 h 29624"/>
                <a:gd name="connsiteX1" fmla="*/ 7652 w 20820"/>
                <a:gd name="connsiteY1" fmla="*/ 112 h 29624"/>
                <a:gd name="connsiteX2" fmla="*/ 5112 w 20820"/>
                <a:gd name="connsiteY2" fmla="*/ 1124 h 29624"/>
                <a:gd name="connsiteX3" fmla="*/ 2651 w 20820"/>
                <a:gd name="connsiteY3" fmla="*/ 1573 h 29624"/>
                <a:gd name="connsiteX4" fmla="*/ 78 w 20820"/>
                <a:gd name="connsiteY4" fmla="*/ 5786 h 29624"/>
                <a:gd name="connsiteX5" fmla="*/ 1065 w 20820"/>
                <a:gd name="connsiteY5" fmla="*/ 11494 h 29624"/>
                <a:gd name="connsiteX6" fmla="*/ 918 w 20820"/>
                <a:gd name="connsiteY6" fmla="*/ 15569 h 29624"/>
                <a:gd name="connsiteX7" fmla="*/ 349 w 20820"/>
                <a:gd name="connsiteY7" fmla="*/ 20301 h 29624"/>
                <a:gd name="connsiteX8" fmla="*/ 3698 w 20820"/>
                <a:gd name="connsiteY8" fmla="*/ 27838 h 29624"/>
                <a:gd name="connsiteX9" fmla="*/ 9387 w 20820"/>
                <a:gd name="connsiteY9" fmla="*/ 29624 h 29624"/>
                <a:gd name="connsiteX10" fmla="*/ 11939 w 20820"/>
                <a:gd name="connsiteY10" fmla="*/ 29309 h 29624"/>
                <a:gd name="connsiteX11" fmla="*/ 18907 w 20820"/>
                <a:gd name="connsiteY11" fmla="*/ 24478 h 29624"/>
                <a:gd name="connsiteX12" fmla="*/ 20136 w 20820"/>
                <a:gd name="connsiteY12" fmla="*/ 16646 h 29624"/>
                <a:gd name="connsiteX13" fmla="*/ 20242 w 20820"/>
                <a:gd name="connsiteY13" fmla="*/ 6797 h 29624"/>
                <a:gd name="connsiteX14" fmla="*/ 14422 w 20820"/>
                <a:gd name="connsiteY14" fmla="*/ 854 h 29624"/>
                <a:gd name="connsiteX15" fmla="*/ 9645 w 20820"/>
                <a:gd name="connsiteY15" fmla="*/ 25 h 29624"/>
                <a:gd name="connsiteX0" fmla="*/ 9645 w 20265"/>
                <a:gd name="connsiteY0" fmla="*/ 25 h 29624"/>
                <a:gd name="connsiteX1" fmla="*/ 7652 w 20265"/>
                <a:gd name="connsiteY1" fmla="*/ 112 h 29624"/>
                <a:gd name="connsiteX2" fmla="*/ 5112 w 20265"/>
                <a:gd name="connsiteY2" fmla="*/ 1124 h 29624"/>
                <a:gd name="connsiteX3" fmla="*/ 2651 w 20265"/>
                <a:gd name="connsiteY3" fmla="*/ 1573 h 29624"/>
                <a:gd name="connsiteX4" fmla="*/ 78 w 20265"/>
                <a:gd name="connsiteY4" fmla="*/ 5786 h 29624"/>
                <a:gd name="connsiteX5" fmla="*/ 1065 w 20265"/>
                <a:gd name="connsiteY5" fmla="*/ 11494 h 29624"/>
                <a:gd name="connsiteX6" fmla="*/ 918 w 20265"/>
                <a:gd name="connsiteY6" fmla="*/ 15569 h 29624"/>
                <a:gd name="connsiteX7" fmla="*/ 349 w 20265"/>
                <a:gd name="connsiteY7" fmla="*/ 20301 h 29624"/>
                <a:gd name="connsiteX8" fmla="*/ 3698 w 20265"/>
                <a:gd name="connsiteY8" fmla="*/ 27838 h 29624"/>
                <a:gd name="connsiteX9" fmla="*/ 9387 w 20265"/>
                <a:gd name="connsiteY9" fmla="*/ 29624 h 29624"/>
                <a:gd name="connsiteX10" fmla="*/ 11939 w 20265"/>
                <a:gd name="connsiteY10" fmla="*/ 29309 h 29624"/>
                <a:gd name="connsiteX11" fmla="*/ 18907 w 20265"/>
                <a:gd name="connsiteY11" fmla="*/ 24478 h 29624"/>
                <a:gd name="connsiteX12" fmla="*/ 20136 w 20265"/>
                <a:gd name="connsiteY12" fmla="*/ 16646 h 29624"/>
                <a:gd name="connsiteX13" fmla="*/ 19182 w 20265"/>
                <a:gd name="connsiteY13" fmla="*/ 5085 h 29624"/>
                <a:gd name="connsiteX14" fmla="*/ 14422 w 20265"/>
                <a:gd name="connsiteY14" fmla="*/ 854 h 29624"/>
                <a:gd name="connsiteX15" fmla="*/ 9645 w 20265"/>
                <a:gd name="connsiteY15" fmla="*/ 25 h 29624"/>
                <a:gd name="connsiteX0" fmla="*/ 9645 w 20265"/>
                <a:gd name="connsiteY0" fmla="*/ 25 h 29707"/>
                <a:gd name="connsiteX1" fmla="*/ 7652 w 20265"/>
                <a:gd name="connsiteY1" fmla="*/ 112 h 29707"/>
                <a:gd name="connsiteX2" fmla="*/ 5112 w 20265"/>
                <a:gd name="connsiteY2" fmla="*/ 1124 h 29707"/>
                <a:gd name="connsiteX3" fmla="*/ 2651 w 20265"/>
                <a:gd name="connsiteY3" fmla="*/ 1573 h 29707"/>
                <a:gd name="connsiteX4" fmla="*/ 78 w 20265"/>
                <a:gd name="connsiteY4" fmla="*/ 5786 h 29707"/>
                <a:gd name="connsiteX5" fmla="*/ 1065 w 20265"/>
                <a:gd name="connsiteY5" fmla="*/ 11494 h 29707"/>
                <a:gd name="connsiteX6" fmla="*/ 918 w 20265"/>
                <a:gd name="connsiteY6" fmla="*/ 15569 h 29707"/>
                <a:gd name="connsiteX7" fmla="*/ 349 w 20265"/>
                <a:gd name="connsiteY7" fmla="*/ 20301 h 29707"/>
                <a:gd name="connsiteX8" fmla="*/ 3698 w 20265"/>
                <a:gd name="connsiteY8" fmla="*/ 27838 h 29707"/>
                <a:gd name="connsiteX9" fmla="*/ 9387 w 20265"/>
                <a:gd name="connsiteY9" fmla="*/ 29624 h 29707"/>
                <a:gd name="connsiteX10" fmla="*/ 14547 w 20265"/>
                <a:gd name="connsiteY10" fmla="*/ 29309 h 29707"/>
                <a:gd name="connsiteX11" fmla="*/ 18907 w 20265"/>
                <a:gd name="connsiteY11" fmla="*/ 24478 h 29707"/>
                <a:gd name="connsiteX12" fmla="*/ 20136 w 20265"/>
                <a:gd name="connsiteY12" fmla="*/ 16646 h 29707"/>
                <a:gd name="connsiteX13" fmla="*/ 19182 w 20265"/>
                <a:gd name="connsiteY13" fmla="*/ 5085 h 29707"/>
                <a:gd name="connsiteX14" fmla="*/ 14422 w 20265"/>
                <a:gd name="connsiteY14" fmla="*/ 854 h 29707"/>
                <a:gd name="connsiteX15" fmla="*/ 9645 w 20265"/>
                <a:gd name="connsiteY15" fmla="*/ 25 h 29707"/>
                <a:gd name="connsiteX0" fmla="*/ 9645 w 20265"/>
                <a:gd name="connsiteY0" fmla="*/ 25 h 29796"/>
                <a:gd name="connsiteX1" fmla="*/ 7652 w 20265"/>
                <a:gd name="connsiteY1" fmla="*/ 112 h 29796"/>
                <a:gd name="connsiteX2" fmla="*/ 5112 w 20265"/>
                <a:gd name="connsiteY2" fmla="*/ 1124 h 29796"/>
                <a:gd name="connsiteX3" fmla="*/ 2651 w 20265"/>
                <a:gd name="connsiteY3" fmla="*/ 1573 h 29796"/>
                <a:gd name="connsiteX4" fmla="*/ 78 w 20265"/>
                <a:gd name="connsiteY4" fmla="*/ 5786 h 29796"/>
                <a:gd name="connsiteX5" fmla="*/ 1065 w 20265"/>
                <a:gd name="connsiteY5" fmla="*/ 11494 h 29796"/>
                <a:gd name="connsiteX6" fmla="*/ 918 w 20265"/>
                <a:gd name="connsiteY6" fmla="*/ 15569 h 29796"/>
                <a:gd name="connsiteX7" fmla="*/ 349 w 20265"/>
                <a:gd name="connsiteY7" fmla="*/ 20301 h 29796"/>
                <a:gd name="connsiteX8" fmla="*/ 2266 w 20265"/>
                <a:gd name="connsiteY8" fmla="*/ 29093 h 29796"/>
                <a:gd name="connsiteX9" fmla="*/ 9387 w 20265"/>
                <a:gd name="connsiteY9" fmla="*/ 29624 h 29796"/>
                <a:gd name="connsiteX10" fmla="*/ 14547 w 20265"/>
                <a:gd name="connsiteY10" fmla="*/ 29309 h 29796"/>
                <a:gd name="connsiteX11" fmla="*/ 18907 w 20265"/>
                <a:gd name="connsiteY11" fmla="*/ 24478 h 29796"/>
                <a:gd name="connsiteX12" fmla="*/ 20136 w 20265"/>
                <a:gd name="connsiteY12" fmla="*/ 16646 h 29796"/>
                <a:gd name="connsiteX13" fmla="*/ 19182 w 20265"/>
                <a:gd name="connsiteY13" fmla="*/ 5085 h 29796"/>
                <a:gd name="connsiteX14" fmla="*/ 14422 w 20265"/>
                <a:gd name="connsiteY14" fmla="*/ 854 h 29796"/>
                <a:gd name="connsiteX15" fmla="*/ 9645 w 20265"/>
                <a:gd name="connsiteY15" fmla="*/ 25 h 29796"/>
                <a:gd name="connsiteX0" fmla="*/ 9645 w 20265"/>
                <a:gd name="connsiteY0" fmla="*/ 25 h 29796"/>
                <a:gd name="connsiteX1" fmla="*/ 7652 w 20265"/>
                <a:gd name="connsiteY1" fmla="*/ 112 h 29796"/>
                <a:gd name="connsiteX2" fmla="*/ 5112 w 20265"/>
                <a:gd name="connsiteY2" fmla="*/ 1124 h 29796"/>
                <a:gd name="connsiteX3" fmla="*/ 2651 w 20265"/>
                <a:gd name="connsiteY3" fmla="*/ 1573 h 29796"/>
                <a:gd name="connsiteX4" fmla="*/ 78 w 20265"/>
                <a:gd name="connsiteY4" fmla="*/ 5786 h 29796"/>
                <a:gd name="connsiteX5" fmla="*/ 1065 w 20265"/>
                <a:gd name="connsiteY5" fmla="*/ 11494 h 29796"/>
                <a:gd name="connsiteX6" fmla="*/ 918 w 20265"/>
                <a:gd name="connsiteY6" fmla="*/ 15569 h 29796"/>
                <a:gd name="connsiteX7" fmla="*/ 349 w 20265"/>
                <a:gd name="connsiteY7" fmla="*/ 20301 h 29796"/>
                <a:gd name="connsiteX8" fmla="*/ 2266 w 20265"/>
                <a:gd name="connsiteY8" fmla="*/ 29093 h 29796"/>
                <a:gd name="connsiteX9" fmla="*/ 9387 w 20265"/>
                <a:gd name="connsiteY9" fmla="*/ 29624 h 29796"/>
                <a:gd name="connsiteX10" fmla="*/ 14547 w 20265"/>
                <a:gd name="connsiteY10" fmla="*/ 29309 h 29796"/>
                <a:gd name="connsiteX11" fmla="*/ 19444 w 20265"/>
                <a:gd name="connsiteY11" fmla="*/ 25942 h 29796"/>
                <a:gd name="connsiteX12" fmla="*/ 20136 w 20265"/>
                <a:gd name="connsiteY12" fmla="*/ 16646 h 29796"/>
                <a:gd name="connsiteX13" fmla="*/ 19182 w 20265"/>
                <a:gd name="connsiteY13" fmla="*/ 5085 h 29796"/>
                <a:gd name="connsiteX14" fmla="*/ 14422 w 20265"/>
                <a:gd name="connsiteY14" fmla="*/ 854 h 29796"/>
                <a:gd name="connsiteX15" fmla="*/ 9645 w 20265"/>
                <a:gd name="connsiteY15" fmla="*/ 25 h 297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0265" h="29796" extrusionOk="0">
                  <a:moveTo>
                    <a:pt x="9645" y="25"/>
                  </a:moveTo>
                  <a:cubicBezTo>
                    <a:pt x="8980" y="25"/>
                    <a:pt x="8407" y="-71"/>
                    <a:pt x="7652" y="112"/>
                  </a:cubicBezTo>
                  <a:cubicBezTo>
                    <a:pt x="6897" y="295"/>
                    <a:pt x="7570" y="-87"/>
                    <a:pt x="5112" y="1124"/>
                  </a:cubicBezTo>
                  <a:cubicBezTo>
                    <a:pt x="5025" y="1161"/>
                    <a:pt x="3490" y="796"/>
                    <a:pt x="2651" y="1573"/>
                  </a:cubicBezTo>
                  <a:cubicBezTo>
                    <a:pt x="1812" y="2350"/>
                    <a:pt x="536" y="4081"/>
                    <a:pt x="78" y="5786"/>
                  </a:cubicBezTo>
                  <a:cubicBezTo>
                    <a:pt x="-317" y="7293"/>
                    <a:pt x="925" y="9864"/>
                    <a:pt x="1065" y="11494"/>
                  </a:cubicBezTo>
                  <a:cubicBezTo>
                    <a:pt x="1205" y="13124"/>
                    <a:pt x="424" y="13469"/>
                    <a:pt x="918" y="15569"/>
                  </a:cubicBezTo>
                  <a:cubicBezTo>
                    <a:pt x="1288" y="17126"/>
                    <a:pt x="559" y="18708"/>
                    <a:pt x="349" y="20301"/>
                  </a:cubicBezTo>
                  <a:cubicBezTo>
                    <a:pt x="-34" y="23156"/>
                    <a:pt x="-57" y="27388"/>
                    <a:pt x="2266" y="29093"/>
                  </a:cubicBezTo>
                  <a:cubicBezTo>
                    <a:pt x="3897" y="30291"/>
                    <a:pt x="7340" y="29588"/>
                    <a:pt x="9387" y="29624"/>
                  </a:cubicBezTo>
                  <a:cubicBezTo>
                    <a:pt x="11434" y="29660"/>
                    <a:pt x="12871" y="29923"/>
                    <a:pt x="14547" y="29309"/>
                  </a:cubicBezTo>
                  <a:cubicBezTo>
                    <a:pt x="16223" y="28695"/>
                    <a:pt x="18513" y="28052"/>
                    <a:pt x="19444" y="25942"/>
                  </a:cubicBezTo>
                  <a:cubicBezTo>
                    <a:pt x="20375" y="23832"/>
                    <a:pt x="19914" y="19593"/>
                    <a:pt x="20136" y="16646"/>
                  </a:cubicBezTo>
                  <a:cubicBezTo>
                    <a:pt x="20358" y="13699"/>
                    <a:pt x="20433" y="7595"/>
                    <a:pt x="19182" y="5085"/>
                  </a:cubicBezTo>
                  <a:cubicBezTo>
                    <a:pt x="17983" y="2515"/>
                    <a:pt x="17042" y="1941"/>
                    <a:pt x="14422" y="854"/>
                  </a:cubicBezTo>
                  <a:cubicBezTo>
                    <a:pt x="12912" y="230"/>
                    <a:pt x="11282" y="25"/>
                    <a:pt x="9645" y="25"/>
                  </a:cubicBezTo>
                  <a:close/>
                </a:path>
              </a:pathLst>
            </a:custGeom>
            <a:solidFill>
              <a:srgbClr val="7CCCC0">
                <a:alpha val="30196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63" name="Espace réservé du texte 21">
            <a:extLst>
              <a:ext uri="{FF2B5EF4-FFF2-40B4-BE49-F238E27FC236}">
                <a16:creationId xmlns:a16="http://schemas.microsoft.com/office/drawing/2014/main" id="{64CBFB48-164B-3103-7CD0-B4E738176437}"/>
              </a:ext>
            </a:extLst>
          </p:cNvPr>
          <p:cNvSpPr>
            <a:spLocks noGrp="1"/>
          </p:cNvSpPr>
          <p:nvPr>
            <p:ph type="body" sz="quarter" idx="105" hasCustomPrompt="1"/>
          </p:nvPr>
        </p:nvSpPr>
        <p:spPr>
          <a:xfrm>
            <a:off x="1797041" y="2881169"/>
            <a:ext cx="1147386" cy="110085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/>
              <a:t>Liste menu</a:t>
            </a:r>
          </a:p>
        </p:txBody>
      </p:sp>
      <p:sp>
        <p:nvSpPr>
          <p:cNvPr id="164" name="Espace réservé du texte 5">
            <a:extLst>
              <a:ext uri="{FF2B5EF4-FFF2-40B4-BE49-F238E27FC236}">
                <a16:creationId xmlns:a16="http://schemas.microsoft.com/office/drawing/2014/main" id="{7B1D20DC-94FA-D422-AA45-4C3E118C87A6}"/>
              </a:ext>
            </a:extLst>
          </p:cNvPr>
          <p:cNvSpPr>
            <a:spLocks noGrp="1"/>
          </p:cNvSpPr>
          <p:nvPr>
            <p:ph type="body" sz="quarter" idx="106" hasCustomPrompt="1"/>
          </p:nvPr>
        </p:nvSpPr>
        <p:spPr>
          <a:xfrm>
            <a:off x="1809756" y="4139144"/>
            <a:ext cx="1147386" cy="328662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sz="1100" b="1"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lvl="0"/>
            <a:r>
              <a:rPr lang="fr-FR"/>
              <a:t>xx/xx/xxx</a:t>
            </a:r>
            <a:endParaRPr lang="en-US"/>
          </a:p>
        </p:txBody>
      </p:sp>
      <p:sp>
        <p:nvSpPr>
          <p:cNvPr id="165" name="Espace réservé du texte 21">
            <a:extLst>
              <a:ext uri="{FF2B5EF4-FFF2-40B4-BE49-F238E27FC236}">
                <a16:creationId xmlns:a16="http://schemas.microsoft.com/office/drawing/2014/main" id="{61E6653D-CE16-BD1F-727F-FB3F030833BF}"/>
              </a:ext>
            </a:extLst>
          </p:cNvPr>
          <p:cNvSpPr>
            <a:spLocks noGrp="1"/>
          </p:cNvSpPr>
          <p:nvPr>
            <p:ph type="body" sz="quarter" idx="107" hasCustomPrompt="1"/>
          </p:nvPr>
        </p:nvSpPr>
        <p:spPr>
          <a:xfrm>
            <a:off x="1809756" y="4490765"/>
            <a:ext cx="1147386" cy="110085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/>
              <a:t>Liste menu</a:t>
            </a:r>
          </a:p>
        </p:txBody>
      </p:sp>
      <p:sp>
        <p:nvSpPr>
          <p:cNvPr id="166" name="Espace réservé du texte 5">
            <a:extLst>
              <a:ext uri="{FF2B5EF4-FFF2-40B4-BE49-F238E27FC236}">
                <a16:creationId xmlns:a16="http://schemas.microsoft.com/office/drawing/2014/main" id="{60AAA8B9-0A35-60B3-B15D-84C276822FC9}"/>
              </a:ext>
            </a:extLst>
          </p:cNvPr>
          <p:cNvSpPr>
            <a:spLocks noGrp="1"/>
          </p:cNvSpPr>
          <p:nvPr>
            <p:ph type="body" sz="quarter" idx="108" hasCustomPrompt="1"/>
          </p:nvPr>
        </p:nvSpPr>
        <p:spPr>
          <a:xfrm>
            <a:off x="1788490" y="5728481"/>
            <a:ext cx="1147386" cy="328662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sz="1100" b="1"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lvl="0"/>
            <a:r>
              <a:rPr lang="fr-FR"/>
              <a:t>xx/xx/xxx</a:t>
            </a:r>
            <a:endParaRPr lang="en-US"/>
          </a:p>
        </p:txBody>
      </p:sp>
      <p:sp>
        <p:nvSpPr>
          <p:cNvPr id="167" name="Espace réservé du texte 21">
            <a:extLst>
              <a:ext uri="{FF2B5EF4-FFF2-40B4-BE49-F238E27FC236}">
                <a16:creationId xmlns:a16="http://schemas.microsoft.com/office/drawing/2014/main" id="{2D1D2C5F-7EBB-349C-804A-62F6C2FF0A38}"/>
              </a:ext>
            </a:extLst>
          </p:cNvPr>
          <p:cNvSpPr>
            <a:spLocks noGrp="1"/>
          </p:cNvSpPr>
          <p:nvPr>
            <p:ph type="body" sz="quarter" idx="109" hasCustomPrompt="1"/>
          </p:nvPr>
        </p:nvSpPr>
        <p:spPr>
          <a:xfrm>
            <a:off x="1788490" y="6080102"/>
            <a:ext cx="1147386" cy="110085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/>
              <a:t>Liste menu</a:t>
            </a:r>
          </a:p>
        </p:txBody>
      </p:sp>
      <p:sp>
        <p:nvSpPr>
          <p:cNvPr id="168" name="Espace réservé du texte 5">
            <a:extLst>
              <a:ext uri="{FF2B5EF4-FFF2-40B4-BE49-F238E27FC236}">
                <a16:creationId xmlns:a16="http://schemas.microsoft.com/office/drawing/2014/main" id="{3691882B-5093-D707-C08E-1068A203A69D}"/>
              </a:ext>
            </a:extLst>
          </p:cNvPr>
          <p:cNvSpPr>
            <a:spLocks noGrp="1"/>
          </p:cNvSpPr>
          <p:nvPr>
            <p:ph type="body" sz="quarter" idx="110" hasCustomPrompt="1"/>
          </p:nvPr>
        </p:nvSpPr>
        <p:spPr>
          <a:xfrm>
            <a:off x="1777454" y="7342508"/>
            <a:ext cx="1147386" cy="328662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sz="1100" b="1"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lvl="0"/>
            <a:r>
              <a:rPr lang="fr-FR"/>
              <a:t>xx/xx/xxx</a:t>
            </a:r>
            <a:endParaRPr lang="en-US"/>
          </a:p>
        </p:txBody>
      </p:sp>
      <p:sp>
        <p:nvSpPr>
          <p:cNvPr id="169" name="Espace réservé du texte 21">
            <a:extLst>
              <a:ext uri="{FF2B5EF4-FFF2-40B4-BE49-F238E27FC236}">
                <a16:creationId xmlns:a16="http://schemas.microsoft.com/office/drawing/2014/main" id="{193CA304-EF1E-E7BD-DA59-95EF9DC03826}"/>
              </a:ext>
            </a:extLst>
          </p:cNvPr>
          <p:cNvSpPr>
            <a:spLocks noGrp="1"/>
          </p:cNvSpPr>
          <p:nvPr>
            <p:ph type="body" sz="quarter" idx="111" hasCustomPrompt="1"/>
          </p:nvPr>
        </p:nvSpPr>
        <p:spPr>
          <a:xfrm>
            <a:off x="1777454" y="7694129"/>
            <a:ext cx="1147386" cy="110085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/>
              <a:t>Liste menu</a:t>
            </a:r>
          </a:p>
        </p:txBody>
      </p:sp>
      <p:sp>
        <p:nvSpPr>
          <p:cNvPr id="170" name="Espace réservé du texte 5">
            <a:extLst>
              <a:ext uri="{FF2B5EF4-FFF2-40B4-BE49-F238E27FC236}">
                <a16:creationId xmlns:a16="http://schemas.microsoft.com/office/drawing/2014/main" id="{211B5894-5C65-8509-7A64-9D6EBC680853}"/>
              </a:ext>
            </a:extLst>
          </p:cNvPr>
          <p:cNvSpPr>
            <a:spLocks noGrp="1"/>
          </p:cNvSpPr>
          <p:nvPr>
            <p:ph type="body" sz="quarter" idx="112" hasCustomPrompt="1"/>
          </p:nvPr>
        </p:nvSpPr>
        <p:spPr>
          <a:xfrm>
            <a:off x="1772477" y="8981187"/>
            <a:ext cx="1147386" cy="328662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sz="1100" b="1"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lvl="0"/>
            <a:r>
              <a:rPr lang="fr-FR"/>
              <a:t>xx/xx/xxx</a:t>
            </a:r>
            <a:endParaRPr lang="en-US"/>
          </a:p>
        </p:txBody>
      </p:sp>
      <p:grpSp>
        <p:nvGrpSpPr>
          <p:cNvPr id="171" name="Groupe 170">
            <a:extLst>
              <a:ext uri="{FF2B5EF4-FFF2-40B4-BE49-F238E27FC236}">
                <a16:creationId xmlns:a16="http://schemas.microsoft.com/office/drawing/2014/main" id="{A28D590D-2D83-1FE0-69C8-5CE550CEB500}"/>
              </a:ext>
            </a:extLst>
          </p:cNvPr>
          <p:cNvGrpSpPr/>
          <p:nvPr userDrawn="1"/>
        </p:nvGrpSpPr>
        <p:grpSpPr>
          <a:xfrm>
            <a:off x="3105541" y="2518944"/>
            <a:ext cx="1239140" cy="7963589"/>
            <a:chOff x="459970" y="2611769"/>
            <a:chExt cx="1239140" cy="7963589"/>
          </a:xfrm>
        </p:grpSpPr>
        <p:sp>
          <p:nvSpPr>
            <p:cNvPr id="172" name="Google Shape;1583;p20">
              <a:extLst>
                <a:ext uri="{FF2B5EF4-FFF2-40B4-BE49-F238E27FC236}">
                  <a16:creationId xmlns:a16="http://schemas.microsoft.com/office/drawing/2014/main" id="{0AD86E77-8DD6-E2C6-3728-161D99565CA7}"/>
                </a:ext>
              </a:extLst>
            </p:cNvPr>
            <p:cNvSpPr/>
            <p:nvPr userDrawn="1"/>
          </p:nvSpPr>
          <p:spPr>
            <a:xfrm>
              <a:off x="495778" y="2611769"/>
              <a:ext cx="1203332" cy="1514745"/>
            </a:xfrm>
            <a:custGeom>
              <a:avLst/>
              <a:gdLst>
                <a:gd name="connsiteX0" fmla="*/ 12662 w 25026"/>
                <a:gd name="connsiteY0" fmla="*/ 0 h 29599"/>
                <a:gd name="connsiteX1" fmla="*/ 10669 w 25026"/>
                <a:gd name="connsiteY1" fmla="*/ 87 h 29599"/>
                <a:gd name="connsiteX2" fmla="*/ 2749 w 25026"/>
                <a:gd name="connsiteY2" fmla="*/ 2077 h 29599"/>
                <a:gd name="connsiteX3" fmla="*/ 2489 w 25026"/>
                <a:gd name="connsiteY3" fmla="*/ 2200 h 29599"/>
                <a:gd name="connsiteX4" fmla="*/ 3095 w 25026"/>
                <a:gd name="connsiteY4" fmla="*/ 5761 h 29599"/>
                <a:gd name="connsiteX5" fmla="*/ 6 w 25026"/>
                <a:gd name="connsiteY5" fmla="*/ 10491 h 29599"/>
                <a:gd name="connsiteX6" fmla="*/ 3935 w 25026"/>
                <a:gd name="connsiteY6" fmla="*/ 15544 h 29599"/>
                <a:gd name="connsiteX7" fmla="*/ 3366 w 25026"/>
                <a:gd name="connsiteY7" fmla="*/ 20276 h 29599"/>
                <a:gd name="connsiteX8" fmla="*/ 6715 w 25026"/>
                <a:gd name="connsiteY8" fmla="*/ 27813 h 29599"/>
                <a:gd name="connsiteX9" fmla="*/ 12404 w 25026"/>
                <a:gd name="connsiteY9" fmla="*/ 29599 h 29599"/>
                <a:gd name="connsiteX10" fmla="*/ 14956 w 25026"/>
                <a:gd name="connsiteY10" fmla="*/ 29284 h 29599"/>
                <a:gd name="connsiteX11" fmla="*/ 21924 w 25026"/>
                <a:gd name="connsiteY11" fmla="*/ 24453 h 29599"/>
                <a:gd name="connsiteX12" fmla="*/ 23259 w 25026"/>
                <a:gd name="connsiteY12" fmla="*/ 6772 h 29599"/>
                <a:gd name="connsiteX13" fmla="*/ 17439 w 25026"/>
                <a:gd name="connsiteY13" fmla="*/ 829 h 29599"/>
                <a:gd name="connsiteX14" fmla="*/ 12662 w 25026"/>
                <a:gd name="connsiteY14" fmla="*/ 0 h 29599"/>
                <a:gd name="connsiteX0" fmla="*/ 10183 w 22547"/>
                <a:gd name="connsiteY0" fmla="*/ 0 h 29599"/>
                <a:gd name="connsiteX1" fmla="*/ 8190 w 22547"/>
                <a:gd name="connsiteY1" fmla="*/ 87 h 29599"/>
                <a:gd name="connsiteX2" fmla="*/ 270 w 22547"/>
                <a:gd name="connsiteY2" fmla="*/ 2077 h 29599"/>
                <a:gd name="connsiteX3" fmla="*/ 10 w 22547"/>
                <a:gd name="connsiteY3" fmla="*/ 2200 h 29599"/>
                <a:gd name="connsiteX4" fmla="*/ 616 w 22547"/>
                <a:gd name="connsiteY4" fmla="*/ 5761 h 29599"/>
                <a:gd name="connsiteX5" fmla="*/ 1603 w 22547"/>
                <a:gd name="connsiteY5" fmla="*/ 11469 h 29599"/>
                <a:gd name="connsiteX6" fmla="*/ 1456 w 22547"/>
                <a:gd name="connsiteY6" fmla="*/ 15544 h 29599"/>
                <a:gd name="connsiteX7" fmla="*/ 887 w 22547"/>
                <a:gd name="connsiteY7" fmla="*/ 20276 h 29599"/>
                <a:gd name="connsiteX8" fmla="*/ 4236 w 22547"/>
                <a:gd name="connsiteY8" fmla="*/ 27813 h 29599"/>
                <a:gd name="connsiteX9" fmla="*/ 9925 w 22547"/>
                <a:gd name="connsiteY9" fmla="*/ 29599 h 29599"/>
                <a:gd name="connsiteX10" fmla="*/ 12477 w 22547"/>
                <a:gd name="connsiteY10" fmla="*/ 29284 h 29599"/>
                <a:gd name="connsiteX11" fmla="*/ 19445 w 22547"/>
                <a:gd name="connsiteY11" fmla="*/ 24453 h 29599"/>
                <a:gd name="connsiteX12" fmla="*/ 20780 w 22547"/>
                <a:gd name="connsiteY12" fmla="*/ 6772 h 29599"/>
                <a:gd name="connsiteX13" fmla="*/ 14960 w 22547"/>
                <a:gd name="connsiteY13" fmla="*/ 829 h 29599"/>
                <a:gd name="connsiteX14" fmla="*/ 10183 w 22547"/>
                <a:gd name="connsiteY14" fmla="*/ 0 h 29599"/>
                <a:gd name="connsiteX0" fmla="*/ 9915 w 22279"/>
                <a:gd name="connsiteY0" fmla="*/ 0 h 29599"/>
                <a:gd name="connsiteX1" fmla="*/ 7922 w 22279"/>
                <a:gd name="connsiteY1" fmla="*/ 87 h 29599"/>
                <a:gd name="connsiteX2" fmla="*/ 2 w 22279"/>
                <a:gd name="connsiteY2" fmla="*/ 2077 h 29599"/>
                <a:gd name="connsiteX3" fmla="*/ 2921 w 22279"/>
                <a:gd name="connsiteY3" fmla="*/ 1548 h 29599"/>
                <a:gd name="connsiteX4" fmla="*/ 348 w 22279"/>
                <a:gd name="connsiteY4" fmla="*/ 5761 h 29599"/>
                <a:gd name="connsiteX5" fmla="*/ 1335 w 22279"/>
                <a:gd name="connsiteY5" fmla="*/ 11469 h 29599"/>
                <a:gd name="connsiteX6" fmla="*/ 1188 w 22279"/>
                <a:gd name="connsiteY6" fmla="*/ 15544 h 29599"/>
                <a:gd name="connsiteX7" fmla="*/ 619 w 22279"/>
                <a:gd name="connsiteY7" fmla="*/ 20276 h 29599"/>
                <a:gd name="connsiteX8" fmla="*/ 3968 w 22279"/>
                <a:gd name="connsiteY8" fmla="*/ 27813 h 29599"/>
                <a:gd name="connsiteX9" fmla="*/ 9657 w 22279"/>
                <a:gd name="connsiteY9" fmla="*/ 29599 h 29599"/>
                <a:gd name="connsiteX10" fmla="*/ 12209 w 22279"/>
                <a:gd name="connsiteY10" fmla="*/ 29284 h 29599"/>
                <a:gd name="connsiteX11" fmla="*/ 19177 w 22279"/>
                <a:gd name="connsiteY11" fmla="*/ 24453 h 29599"/>
                <a:gd name="connsiteX12" fmla="*/ 20512 w 22279"/>
                <a:gd name="connsiteY12" fmla="*/ 6772 h 29599"/>
                <a:gd name="connsiteX13" fmla="*/ 14692 w 22279"/>
                <a:gd name="connsiteY13" fmla="*/ 829 h 29599"/>
                <a:gd name="connsiteX14" fmla="*/ 9915 w 22279"/>
                <a:gd name="connsiteY14" fmla="*/ 0 h 29599"/>
                <a:gd name="connsiteX0" fmla="*/ 9645 w 22009"/>
                <a:gd name="connsiteY0" fmla="*/ 25 h 29624"/>
                <a:gd name="connsiteX1" fmla="*/ 7652 w 22009"/>
                <a:gd name="connsiteY1" fmla="*/ 112 h 29624"/>
                <a:gd name="connsiteX2" fmla="*/ 5112 w 22009"/>
                <a:gd name="connsiteY2" fmla="*/ 1124 h 29624"/>
                <a:gd name="connsiteX3" fmla="*/ 2651 w 22009"/>
                <a:gd name="connsiteY3" fmla="*/ 1573 h 29624"/>
                <a:gd name="connsiteX4" fmla="*/ 78 w 22009"/>
                <a:gd name="connsiteY4" fmla="*/ 5786 h 29624"/>
                <a:gd name="connsiteX5" fmla="*/ 1065 w 22009"/>
                <a:gd name="connsiteY5" fmla="*/ 11494 h 29624"/>
                <a:gd name="connsiteX6" fmla="*/ 918 w 22009"/>
                <a:gd name="connsiteY6" fmla="*/ 15569 h 29624"/>
                <a:gd name="connsiteX7" fmla="*/ 349 w 22009"/>
                <a:gd name="connsiteY7" fmla="*/ 20301 h 29624"/>
                <a:gd name="connsiteX8" fmla="*/ 3698 w 22009"/>
                <a:gd name="connsiteY8" fmla="*/ 27838 h 29624"/>
                <a:gd name="connsiteX9" fmla="*/ 9387 w 22009"/>
                <a:gd name="connsiteY9" fmla="*/ 29624 h 29624"/>
                <a:gd name="connsiteX10" fmla="*/ 11939 w 22009"/>
                <a:gd name="connsiteY10" fmla="*/ 29309 h 29624"/>
                <a:gd name="connsiteX11" fmla="*/ 18907 w 22009"/>
                <a:gd name="connsiteY11" fmla="*/ 24478 h 29624"/>
                <a:gd name="connsiteX12" fmla="*/ 20242 w 22009"/>
                <a:gd name="connsiteY12" fmla="*/ 6797 h 29624"/>
                <a:gd name="connsiteX13" fmla="*/ 14422 w 22009"/>
                <a:gd name="connsiteY13" fmla="*/ 854 h 29624"/>
                <a:gd name="connsiteX14" fmla="*/ 9645 w 22009"/>
                <a:gd name="connsiteY14" fmla="*/ 25 h 29624"/>
                <a:gd name="connsiteX0" fmla="*/ 9645 w 20820"/>
                <a:gd name="connsiteY0" fmla="*/ 25 h 29624"/>
                <a:gd name="connsiteX1" fmla="*/ 7652 w 20820"/>
                <a:gd name="connsiteY1" fmla="*/ 112 h 29624"/>
                <a:gd name="connsiteX2" fmla="*/ 5112 w 20820"/>
                <a:gd name="connsiteY2" fmla="*/ 1124 h 29624"/>
                <a:gd name="connsiteX3" fmla="*/ 2651 w 20820"/>
                <a:gd name="connsiteY3" fmla="*/ 1573 h 29624"/>
                <a:gd name="connsiteX4" fmla="*/ 78 w 20820"/>
                <a:gd name="connsiteY4" fmla="*/ 5786 h 29624"/>
                <a:gd name="connsiteX5" fmla="*/ 1065 w 20820"/>
                <a:gd name="connsiteY5" fmla="*/ 11494 h 29624"/>
                <a:gd name="connsiteX6" fmla="*/ 918 w 20820"/>
                <a:gd name="connsiteY6" fmla="*/ 15569 h 29624"/>
                <a:gd name="connsiteX7" fmla="*/ 349 w 20820"/>
                <a:gd name="connsiteY7" fmla="*/ 20301 h 29624"/>
                <a:gd name="connsiteX8" fmla="*/ 3698 w 20820"/>
                <a:gd name="connsiteY8" fmla="*/ 27838 h 29624"/>
                <a:gd name="connsiteX9" fmla="*/ 9387 w 20820"/>
                <a:gd name="connsiteY9" fmla="*/ 29624 h 29624"/>
                <a:gd name="connsiteX10" fmla="*/ 11939 w 20820"/>
                <a:gd name="connsiteY10" fmla="*/ 29309 h 29624"/>
                <a:gd name="connsiteX11" fmla="*/ 18907 w 20820"/>
                <a:gd name="connsiteY11" fmla="*/ 24478 h 29624"/>
                <a:gd name="connsiteX12" fmla="*/ 20136 w 20820"/>
                <a:gd name="connsiteY12" fmla="*/ 16646 h 29624"/>
                <a:gd name="connsiteX13" fmla="*/ 20242 w 20820"/>
                <a:gd name="connsiteY13" fmla="*/ 6797 h 29624"/>
                <a:gd name="connsiteX14" fmla="*/ 14422 w 20820"/>
                <a:gd name="connsiteY14" fmla="*/ 854 h 29624"/>
                <a:gd name="connsiteX15" fmla="*/ 9645 w 20820"/>
                <a:gd name="connsiteY15" fmla="*/ 25 h 29624"/>
                <a:gd name="connsiteX0" fmla="*/ 9645 w 20265"/>
                <a:gd name="connsiteY0" fmla="*/ 25 h 29624"/>
                <a:gd name="connsiteX1" fmla="*/ 7652 w 20265"/>
                <a:gd name="connsiteY1" fmla="*/ 112 h 29624"/>
                <a:gd name="connsiteX2" fmla="*/ 5112 w 20265"/>
                <a:gd name="connsiteY2" fmla="*/ 1124 h 29624"/>
                <a:gd name="connsiteX3" fmla="*/ 2651 w 20265"/>
                <a:gd name="connsiteY3" fmla="*/ 1573 h 29624"/>
                <a:gd name="connsiteX4" fmla="*/ 78 w 20265"/>
                <a:gd name="connsiteY4" fmla="*/ 5786 h 29624"/>
                <a:gd name="connsiteX5" fmla="*/ 1065 w 20265"/>
                <a:gd name="connsiteY5" fmla="*/ 11494 h 29624"/>
                <a:gd name="connsiteX6" fmla="*/ 918 w 20265"/>
                <a:gd name="connsiteY6" fmla="*/ 15569 h 29624"/>
                <a:gd name="connsiteX7" fmla="*/ 349 w 20265"/>
                <a:gd name="connsiteY7" fmla="*/ 20301 h 29624"/>
                <a:gd name="connsiteX8" fmla="*/ 3698 w 20265"/>
                <a:gd name="connsiteY8" fmla="*/ 27838 h 29624"/>
                <a:gd name="connsiteX9" fmla="*/ 9387 w 20265"/>
                <a:gd name="connsiteY9" fmla="*/ 29624 h 29624"/>
                <a:gd name="connsiteX10" fmla="*/ 11939 w 20265"/>
                <a:gd name="connsiteY10" fmla="*/ 29309 h 29624"/>
                <a:gd name="connsiteX11" fmla="*/ 18907 w 20265"/>
                <a:gd name="connsiteY11" fmla="*/ 24478 h 29624"/>
                <a:gd name="connsiteX12" fmla="*/ 20136 w 20265"/>
                <a:gd name="connsiteY12" fmla="*/ 16646 h 29624"/>
                <a:gd name="connsiteX13" fmla="*/ 19182 w 20265"/>
                <a:gd name="connsiteY13" fmla="*/ 5085 h 29624"/>
                <a:gd name="connsiteX14" fmla="*/ 14422 w 20265"/>
                <a:gd name="connsiteY14" fmla="*/ 854 h 29624"/>
                <a:gd name="connsiteX15" fmla="*/ 9645 w 20265"/>
                <a:gd name="connsiteY15" fmla="*/ 25 h 29624"/>
                <a:gd name="connsiteX0" fmla="*/ 9645 w 20265"/>
                <a:gd name="connsiteY0" fmla="*/ 25 h 29707"/>
                <a:gd name="connsiteX1" fmla="*/ 7652 w 20265"/>
                <a:gd name="connsiteY1" fmla="*/ 112 h 29707"/>
                <a:gd name="connsiteX2" fmla="*/ 5112 w 20265"/>
                <a:gd name="connsiteY2" fmla="*/ 1124 h 29707"/>
                <a:gd name="connsiteX3" fmla="*/ 2651 w 20265"/>
                <a:gd name="connsiteY3" fmla="*/ 1573 h 29707"/>
                <a:gd name="connsiteX4" fmla="*/ 78 w 20265"/>
                <a:gd name="connsiteY4" fmla="*/ 5786 h 29707"/>
                <a:gd name="connsiteX5" fmla="*/ 1065 w 20265"/>
                <a:gd name="connsiteY5" fmla="*/ 11494 h 29707"/>
                <a:gd name="connsiteX6" fmla="*/ 918 w 20265"/>
                <a:gd name="connsiteY6" fmla="*/ 15569 h 29707"/>
                <a:gd name="connsiteX7" fmla="*/ 349 w 20265"/>
                <a:gd name="connsiteY7" fmla="*/ 20301 h 29707"/>
                <a:gd name="connsiteX8" fmla="*/ 3698 w 20265"/>
                <a:gd name="connsiteY8" fmla="*/ 27838 h 29707"/>
                <a:gd name="connsiteX9" fmla="*/ 9387 w 20265"/>
                <a:gd name="connsiteY9" fmla="*/ 29624 h 29707"/>
                <a:gd name="connsiteX10" fmla="*/ 14547 w 20265"/>
                <a:gd name="connsiteY10" fmla="*/ 29309 h 29707"/>
                <a:gd name="connsiteX11" fmla="*/ 18907 w 20265"/>
                <a:gd name="connsiteY11" fmla="*/ 24478 h 29707"/>
                <a:gd name="connsiteX12" fmla="*/ 20136 w 20265"/>
                <a:gd name="connsiteY12" fmla="*/ 16646 h 29707"/>
                <a:gd name="connsiteX13" fmla="*/ 19182 w 20265"/>
                <a:gd name="connsiteY13" fmla="*/ 5085 h 29707"/>
                <a:gd name="connsiteX14" fmla="*/ 14422 w 20265"/>
                <a:gd name="connsiteY14" fmla="*/ 854 h 29707"/>
                <a:gd name="connsiteX15" fmla="*/ 9645 w 20265"/>
                <a:gd name="connsiteY15" fmla="*/ 25 h 29707"/>
                <a:gd name="connsiteX0" fmla="*/ 9645 w 20265"/>
                <a:gd name="connsiteY0" fmla="*/ 25 h 29796"/>
                <a:gd name="connsiteX1" fmla="*/ 7652 w 20265"/>
                <a:gd name="connsiteY1" fmla="*/ 112 h 29796"/>
                <a:gd name="connsiteX2" fmla="*/ 5112 w 20265"/>
                <a:gd name="connsiteY2" fmla="*/ 1124 h 29796"/>
                <a:gd name="connsiteX3" fmla="*/ 2651 w 20265"/>
                <a:gd name="connsiteY3" fmla="*/ 1573 h 29796"/>
                <a:gd name="connsiteX4" fmla="*/ 78 w 20265"/>
                <a:gd name="connsiteY4" fmla="*/ 5786 h 29796"/>
                <a:gd name="connsiteX5" fmla="*/ 1065 w 20265"/>
                <a:gd name="connsiteY5" fmla="*/ 11494 h 29796"/>
                <a:gd name="connsiteX6" fmla="*/ 918 w 20265"/>
                <a:gd name="connsiteY6" fmla="*/ 15569 h 29796"/>
                <a:gd name="connsiteX7" fmla="*/ 349 w 20265"/>
                <a:gd name="connsiteY7" fmla="*/ 20301 h 29796"/>
                <a:gd name="connsiteX8" fmla="*/ 2266 w 20265"/>
                <a:gd name="connsiteY8" fmla="*/ 29093 h 29796"/>
                <a:gd name="connsiteX9" fmla="*/ 9387 w 20265"/>
                <a:gd name="connsiteY9" fmla="*/ 29624 h 29796"/>
                <a:gd name="connsiteX10" fmla="*/ 14547 w 20265"/>
                <a:gd name="connsiteY10" fmla="*/ 29309 h 29796"/>
                <a:gd name="connsiteX11" fmla="*/ 18907 w 20265"/>
                <a:gd name="connsiteY11" fmla="*/ 24478 h 29796"/>
                <a:gd name="connsiteX12" fmla="*/ 20136 w 20265"/>
                <a:gd name="connsiteY12" fmla="*/ 16646 h 29796"/>
                <a:gd name="connsiteX13" fmla="*/ 19182 w 20265"/>
                <a:gd name="connsiteY13" fmla="*/ 5085 h 29796"/>
                <a:gd name="connsiteX14" fmla="*/ 14422 w 20265"/>
                <a:gd name="connsiteY14" fmla="*/ 854 h 29796"/>
                <a:gd name="connsiteX15" fmla="*/ 9645 w 20265"/>
                <a:gd name="connsiteY15" fmla="*/ 25 h 29796"/>
                <a:gd name="connsiteX0" fmla="*/ 9645 w 20265"/>
                <a:gd name="connsiteY0" fmla="*/ 25 h 29796"/>
                <a:gd name="connsiteX1" fmla="*/ 7652 w 20265"/>
                <a:gd name="connsiteY1" fmla="*/ 112 h 29796"/>
                <a:gd name="connsiteX2" fmla="*/ 5112 w 20265"/>
                <a:gd name="connsiteY2" fmla="*/ 1124 h 29796"/>
                <a:gd name="connsiteX3" fmla="*/ 2651 w 20265"/>
                <a:gd name="connsiteY3" fmla="*/ 1573 h 29796"/>
                <a:gd name="connsiteX4" fmla="*/ 78 w 20265"/>
                <a:gd name="connsiteY4" fmla="*/ 5786 h 29796"/>
                <a:gd name="connsiteX5" fmla="*/ 1065 w 20265"/>
                <a:gd name="connsiteY5" fmla="*/ 11494 h 29796"/>
                <a:gd name="connsiteX6" fmla="*/ 918 w 20265"/>
                <a:gd name="connsiteY6" fmla="*/ 15569 h 29796"/>
                <a:gd name="connsiteX7" fmla="*/ 349 w 20265"/>
                <a:gd name="connsiteY7" fmla="*/ 20301 h 29796"/>
                <a:gd name="connsiteX8" fmla="*/ 2266 w 20265"/>
                <a:gd name="connsiteY8" fmla="*/ 29093 h 29796"/>
                <a:gd name="connsiteX9" fmla="*/ 9387 w 20265"/>
                <a:gd name="connsiteY9" fmla="*/ 29624 h 29796"/>
                <a:gd name="connsiteX10" fmla="*/ 14547 w 20265"/>
                <a:gd name="connsiteY10" fmla="*/ 29309 h 29796"/>
                <a:gd name="connsiteX11" fmla="*/ 19444 w 20265"/>
                <a:gd name="connsiteY11" fmla="*/ 25942 h 29796"/>
                <a:gd name="connsiteX12" fmla="*/ 20136 w 20265"/>
                <a:gd name="connsiteY12" fmla="*/ 16646 h 29796"/>
                <a:gd name="connsiteX13" fmla="*/ 19182 w 20265"/>
                <a:gd name="connsiteY13" fmla="*/ 5085 h 29796"/>
                <a:gd name="connsiteX14" fmla="*/ 14422 w 20265"/>
                <a:gd name="connsiteY14" fmla="*/ 854 h 29796"/>
                <a:gd name="connsiteX15" fmla="*/ 9645 w 20265"/>
                <a:gd name="connsiteY15" fmla="*/ 25 h 297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0265" h="29796" extrusionOk="0">
                  <a:moveTo>
                    <a:pt x="9645" y="25"/>
                  </a:moveTo>
                  <a:cubicBezTo>
                    <a:pt x="8980" y="25"/>
                    <a:pt x="8407" y="-71"/>
                    <a:pt x="7652" y="112"/>
                  </a:cubicBezTo>
                  <a:cubicBezTo>
                    <a:pt x="6897" y="295"/>
                    <a:pt x="7570" y="-87"/>
                    <a:pt x="5112" y="1124"/>
                  </a:cubicBezTo>
                  <a:cubicBezTo>
                    <a:pt x="5025" y="1161"/>
                    <a:pt x="3490" y="796"/>
                    <a:pt x="2651" y="1573"/>
                  </a:cubicBezTo>
                  <a:cubicBezTo>
                    <a:pt x="1812" y="2350"/>
                    <a:pt x="536" y="4081"/>
                    <a:pt x="78" y="5786"/>
                  </a:cubicBezTo>
                  <a:cubicBezTo>
                    <a:pt x="-317" y="7293"/>
                    <a:pt x="925" y="9864"/>
                    <a:pt x="1065" y="11494"/>
                  </a:cubicBezTo>
                  <a:cubicBezTo>
                    <a:pt x="1205" y="13124"/>
                    <a:pt x="424" y="13469"/>
                    <a:pt x="918" y="15569"/>
                  </a:cubicBezTo>
                  <a:cubicBezTo>
                    <a:pt x="1288" y="17126"/>
                    <a:pt x="559" y="18708"/>
                    <a:pt x="349" y="20301"/>
                  </a:cubicBezTo>
                  <a:cubicBezTo>
                    <a:pt x="-34" y="23156"/>
                    <a:pt x="-57" y="27388"/>
                    <a:pt x="2266" y="29093"/>
                  </a:cubicBezTo>
                  <a:cubicBezTo>
                    <a:pt x="3897" y="30291"/>
                    <a:pt x="7340" y="29588"/>
                    <a:pt x="9387" y="29624"/>
                  </a:cubicBezTo>
                  <a:cubicBezTo>
                    <a:pt x="11434" y="29660"/>
                    <a:pt x="12871" y="29923"/>
                    <a:pt x="14547" y="29309"/>
                  </a:cubicBezTo>
                  <a:cubicBezTo>
                    <a:pt x="16223" y="28695"/>
                    <a:pt x="18513" y="28052"/>
                    <a:pt x="19444" y="25942"/>
                  </a:cubicBezTo>
                  <a:cubicBezTo>
                    <a:pt x="20375" y="23832"/>
                    <a:pt x="19914" y="19593"/>
                    <a:pt x="20136" y="16646"/>
                  </a:cubicBezTo>
                  <a:cubicBezTo>
                    <a:pt x="20358" y="13699"/>
                    <a:pt x="20433" y="7595"/>
                    <a:pt x="19182" y="5085"/>
                  </a:cubicBezTo>
                  <a:cubicBezTo>
                    <a:pt x="17983" y="2515"/>
                    <a:pt x="17042" y="1941"/>
                    <a:pt x="14422" y="854"/>
                  </a:cubicBezTo>
                  <a:cubicBezTo>
                    <a:pt x="12912" y="230"/>
                    <a:pt x="11282" y="25"/>
                    <a:pt x="9645" y="25"/>
                  </a:cubicBezTo>
                  <a:close/>
                </a:path>
              </a:pathLst>
            </a:custGeom>
            <a:solidFill>
              <a:srgbClr val="7CCCC0">
                <a:alpha val="30196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" name="Google Shape;1583;p20">
              <a:extLst>
                <a:ext uri="{FF2B5EF4-FFF2-40B4-BE49-F238E27FC236}">
                  <a16:creationId xmlns:a16="http://schemas.microsoft.com/office/drawing/2014/main" id="{2292B76A-9DAB-1314-4207-F5AFBF424F64}"/>
                </a:ext>
              </a:extLst>
            </p:cNvPr>
            <p:cNvSpPr/>
            <p:nvPr userDrawn="1"/>
          </p:nvSpPr>
          <p:spPr>
            <a:xfrm rot="10800000">
              <a:off x="484743" y="4208589"/>
              <a:ext cx="1203332" cy="1514745"/>
            </a:xfrm>
            <a:custGeom>
              <a:avLst/>
              <a:gdLst>
                <a:gd name="connsiteX0" fmla="*/ 12662 w 25026"/>
                <a:gd name="connsiteY0" fmla="*/ 0 h 29599"/>
                <a:gd name="connsiteX1" fmla="*/ 10669 w 25026"/>
                <a:gd name="connsiteY1" fmla="*/ 87 h 29599"/>
                <a:gd name="connsiteX2" fmla="*/ 2749 w 25026"/>
                <a:gd name="connsiteY2" fmla="*/ 2077 h 29599"/>
                <a:gd name="connsiteX3" fmla="*/ 2489 w 25026"/>
                <a:gd name="connsiteY3" fmla="*/ 2200 h 29599"/>
                <a:gd name="connsiteX4" fmla="*/ 3095 w 25026"/>
                <a:gd name="connsiteY4" fmla="*/ 5761 h 29599"/>
                <a:gd name="connsiteX5" fmla="*/ 6 w 25026"/>
                <a:gd name="connsiteY5" fmla="*/ 10491 h 29599"/>
                <a:gd name="connsiteX6" fmla="*/ 3935 w 25026"/>
                <a:gd name="connsiteY6" fmla="*/ 15544 h 29599"/>
                <a:gd name="connsiteX7" fmla="*/ 3366 w 25026"/>
                <a:gd name="connsiteY7" fmla="*/ 20276 h 29599"/>
                <a:gd name="connsiteX8" fmla="*/ 6715 w 25026"/>
                <a:gd name="connsiteY8" fmla="*/ 27813 h 29599"/>
                <a:gd name="connsiteX9" fmla="*/ 12404 w 25026"/>
                <a:gd name="connsiteY9" fmla="*/ 29599 h 29599"/>
                <a:gd name="connsiteX10" fmla="*/ 14956 w 25026"/>
                <a:gd name="connsiteY10" fmla="*/ 29284 h 29599"/>
                <a:gd name="connsiteX11" fmla="*/ 21924 w 25026"/>
                <a:gd name="connsiteY11" fmla="*/ 24453 h 29599"/>
                <a:gd name="connsiteX12" fmla="*/ 23259 w 25026"/>
                <a:gd name="connsiteY12" fmla="*/ 6772 h 29599"/>
                <a:gd name="connsiteX13" fmla="*/ 17439 w 25026"/>
                <a:gd name="connsiteY13" fmla="*/ 829 h 29599"/>
                <a:gd name="connsiteX14" fmla="*/ 12662 w 25026"/>
                <a:gd name="connsiteY14" fmla="*/ 0 h 29599"/>
                <a:gd name="connsiteX0" fmla="*/ 10183 w 22547"/>
                <a:gd name="connsiteY0" fmla="*/ 0 h 29599"/>
                <a:gd name="connsiteX1" fmla="*/ 8190 w 22547"/>
                <a:gd name="connsiteY1" fmla="*/ 87 h 29599"/>
                <a:gd name="connsiteX2" fmla="*/ 270 w 22547"/>
                <a:gd name="connsiteY2" fmla="*/ 2077 h 29599"/>
                <a:gd name="connsiteX3" fmla="*/ 10 w 22547"/>
                <a:gd name="connsiteY3" fmla="*/ 2200 h 29599"/>
                <a:gd name="connsiteX4" fmla="*/ 616 w 22547"/>
                <a:gd name="connsiteY4" fmla="*/ 5761 h 29599"/>
                <a:gd name="connsiteX5" fmla="*/ 1603 w 22547"/>
                <a:gd name="connsiteY5" fmla="*/ 11469 h 29599"/>
                <a:gd name="connsiteX6" fmla="*/ 1456 w 22547"/>
                <a:gd name="connsiteY6" fmla="*/ 15544 h 29599"/>
                <a:gd name="connsiteX7" fmla="*/ 887 w 22547"/>
                <a:gd name="connsiteY7" fmla="*/ 20276 h 29599"/>
                <a:gd name="connsiteX8" fmla="*/ 4236 w 22547"/>
                <a:gd name="connsiteY8" fmla="*/ 27813 h 29599"/>
                <a:gd name="connsiteX9" fmla="*/ 9925 w 22547"/>
                <a:gd name="connsiteY9" fmla="*/ 29599 h 29599"/>
                <a:gd name="connsiteX10" fmla="*/ 12477 w 22547"/>
                <a:gd name="connsiteY10" fmla="*/ 29284 h 29599"/>
                <a:gd name="connsiteX11" fmla="*/ 19445 w 22547"/>
                <a:gd name="connsiteY11" fmla="*/ 24453 h 29599"/>
                <a:gd name="connsiteX12" fmla="*/ 20780 w 22547"/>
                <a:gd name="connsiteY12" fmla="*/ 6772 h 29599"/>
                <a:gd name="connsiteX13" fmla="*/ 14960 w 22547"/>
                <a:gd name="connsiteY13" fmla="*/ 829 h 29599"/>
                <a:gd name="connsiteX14" fmla="*/ 10183 w 22547"/>
                <a:gd name="connsiteY14" fmla="*/ 0 h 29599"/>
                <a:gd name="connsiteX0" fmla="*/ 9915 w 22279"/>
                <a:gd name="connsiteY0" fmla="*/ 0 h 29599"/>
                <a:gd name="connsiteX1" fmla="*/ 7922 w 22279"/>
                <a:gd name="connsiteY1" fmla="*/ 87 h 29599"/>
                <a:gd name="connsiteX2" fmla="*/ 2 w 22279"/>
                <a:gd name="connsiteY2" fmla="*/ 2077 h 29599"/>
                <a:gd name="connsiteX3" fmla="*/ 2921 w 22279"/>
                <a:gd name="connsiteY3" fmla="*/ 1548 h 29599"/>
                <a:gd name="connsiteX4" fmla="*/ 348 w 22279"/>
                <a:gd name="connsiteY4" fmla="*/ 5761 h 29599"/>
                <a:gd name="connsiteX5" fmla="*/ 1335 w 22279"/>
                <a:gd name="connsiteY5" fmla="*/ 11469 h 29599"/>
                <a:gd name="connsiteX6" fmla="*/ 1188 w 22279"/>
                <a:gd name="connsiteY6" fmla="*/ 15544 h 29599"/>
                <a:gd name="connsiteX7" fmla="*/ 619 w 22279"/>
                <a:gd name="connsiteY7" fmla="*/ 20276 h 29599"/>
                <a:gd name="connsiteX8" fmla="*/ 3968 w 22279"/>
                <a:gd name="connsiteY8" fmla="*/ 27813 h 29599"/>
                <a:gd name="connsiteX9" fmla="*/ 9657 w 22279"/>
                <a:gd name="connsiteY9" fmla="*/ 29599 h 29599"/>
                <a:gd name="connsiteX10" fmla="*/ 12209 w 22279"/>
                <a:gd name="connsiteY10" fmla="*/ 29284 h 29599"/>
                <a:gd name="connsiteX11" fmla="*/ 19177 w 22279"/>
                <a:gd name="connsiteY11" fmla="*/ 24453 h 29599"/>
                <a:gd name="connsiteX12" fmla="*/ 20512 w 22279"/>
                <a:gd name="connsiteY12" fmla="*/ 6772 h 29599"/>
                <a:gd name="connsiteX13" fmla="*/ 14692 w 22279"/>
                <a:gd name="connsiteY13" fmla="*/ 829 h 29599"/>
                <a:gd name="connsiteX14" fmla="*/ 9915 w 22279"/>
                <a:gd name="connsiteY14" fmla="*/ 0 h 29599"/>
                <a:gd name="connsiteX0" fmla="*/ 9645 w 22009"/>
                <a:gd name="connsiteY0" fmla="*/ 25 h 29624"/>
                <a:gd name="connsiteX1" fmla="*/ 7652 w 22009"/>
                <a:gd name="connsiteY1" fmla="*/ 112 h 29624"/>
                <a:gd name="connsiteX2" fmla="*/ 5112 w 22009"/>
                <a:gd name="connsiteY2" fmla="*/ 1124 h 29624"/>
                <a:gd name="connsiteX3" fmla="*/ 2651 w 22009"/>
                <a:gd name="connsiteY3" fmla="*/ 1573 h 29624"/>
                <a:gd name="connsiteX4" fmla="*/ 78 w 22009"/>
                <a:gd name="connsiteY4" fmla="*/ 5786 h 29624"/>
                <a:gd name="connsiteX5" fmla="*/ 1065 w 22009"/>
                <a:gd name="connsiteY5" fmla="*/ 11494 h 29624"/>
                <a:gd name="connsiteX6" fmla="*/ 918 w 22009"/>
                <a:gd name="connsiteY6" fmla="*/ 15569 h 29624"/>
                <a:gd name="connsiteX7" fmla="*/ 349 w 22009"/>
                <a:gd name="connsiteY7" fmla="*/ 20301 h 29624"/>
                <a:gd name="connsiteX8" fmla="*/ 3698 w 22009"/>
                <a:gd name="connsiteY8" fmla="*/ 27838 h 29624"/>
                <a:gd name="connsiteX9" fmla="*/ 9387 w 22009"/>
                <a:gd name="connsiteY9" fmla="*/ 29624 h 29624"/>
                <a:gd name="connsiteX10" fmla="*/ 11939 w 22009"/>
                <a:gd name="connsiteY10" fmla="*/ 29309 h 29624"/>
                <a:gd name="connsiteX11" fmla="*/ 18907 w 22009"/>
                <a:gd name="connsiteY11" fmla="*/ 24478 h 29624"/>
                <a:gd name="connsiteX12" fmla="*/ 20242 w 22009"/>
                <a:gd name="connsiteY12" fmla="*/ 6797 h 29624"/>
                <a:gd name="connsiteX13" fmla="*/ 14422 w 22009"/>
                <a:gd name="connsiteY13" fmla="*/ 854 h 29624"/>
                <a:gd name="connsiteX14" fmla="*/ 9645 w 22009"/>
                <a:gd name="connsiteY14" fmla="*/ 25 h 29624"/>
                <a:gd name="connsiteX0" fmla="*/ 9645 w 20820"/>
                <a:gd name="connsiteY0" fmla="*/ 25 h 29624"/>
                <a:gd name="connsiteX1" fmla="*/ 7652 w 20820"/>
                <a:gd name="connsiteY1" fmla="*/ 112 h 29624"/>
                <a:gd name="connsiteX2" fmla="*/ 5112 w 20820"/>
                <a:gd name="connsiteY2" fmla="*/ 1124 h 29624"/>
                <a:gd name="connsiteX3" fmla="*/ 2651 w 20820"/>
                <a:gd name="connsiteY3" fmla="*/ 1573 h 29624"/>
                <a:gd name="connsiteX4" fmla="*/ 78 w 20820"/>
                <a:gd name="connsiteY4" fmla="*/ 5786 h 29624"/>
                <a:gd name="connsiteX5" fmla="*/ 1065 w 20820"/>
                <a:gd name="connsiteY5" fmla="*/ 11494 h 29624"/>
                <a:gd name="connsiteX6" fmla="*/ 918 w 20820"/>
                <a:gd name="connsiteY6" fmla="*/ 15569 h 29624"/>
                <a:gd name="connsiteX7" fmla="*/ 349 w 20820"/>
                <a:gd name="connsiteY7" fmla="*/ 20301 h 29624"/>
                <a:gd name="connsiteX8" fmla="*/ 3698 w 20820"/>
                <a:gd name="connsiteY8" fmla="*/ 27838 h 29624"/>
                <a:gd name="connsiteX9" fmla="*/ 9387 w 20820"/>
                <a:gd name="connsiteY9" fmla="*/ 29624 h 29624"/>
                <a:gd name="connsiteX10" fmla="*/ 11939 w 20820"/>
                <a:gd name="connsiteY10" fmla="*/ 29309 h 29624"/>
                <a:gd name="connsiteX11" fmla="*/ 18907 w 20820"/>
                <a:gd name="connsiteY11" fmla="*/ 24478 h 29624"/>
                <a:gd name="connsiteX12" fmla="*/ 20136 w 20820"/>
                <a:gd name="connsiteY12" fmla="*/ 16646 h 29624"/>
                <a:gd name="connsiteX13" fmla="*/ 20242 w 20820"/>
                <a:gd name="connsiteY13" fmla="*/ 6797 h 29624"/>
                <a:gd name="connsiteX14" fmla="*/ 14422 w 20820"/>
                <a:gd name="connsiteY14" fmla="*/ 854 h 29624"/>
                <a:gd name="connsiteX15" fmla="*/ 9645 w 20820"/>
                <a:gd name="connsiteY15" fmla="*/ 25 h 29624"/>
                <a:gd name="connsiteX0" fmla="*/ 9645 w 20265"/>
                <a:gd name="connsiteY0" fmla="*/ 25 h 29624"/>
                <a:gd name="connsiteX1" fmla="*/ 7652 w 20265"/>
                <a:gd name="connsiteY1" fmla="*/ 112 h 29624"/>
                <a:gd name="connsiteX2" fmla="*/ 5112 w 20265"/>
                <a:gd name="connsiteY2" fmla="*/ 1124 h 29624"/>
                <a:gd name="connsiteX3" fmla="*/ 2651 w 20265"/>
                <a:gd name="connsiteY3" fmla="*/ 1573 h 29624"/>
                <a:gd name="connsiteX4" fmla="*/ 78 w 20265"/>
                <a:gd name="connsiteY4" fmla="*/ 5786 h 29624"/>
                <a:gd name="connsiteX5" fmla="*/ 1065 w 20265"/>
                <a:gd name="connsiteY5" fmla="*/ 11494 h 29624"/>
                <a:gd name="connsiteX6" fmla="*/ 918 w 20265"/>
                <a:gd name="connsiteY6" fmla="*/ 15569 h 29624"/>
                <a:gd name="connsiteX7" fmla="*/ 349 w 20265"/>
                <a:gd name="connsiteY7" fmla="*/ 20301 h 29624"/>
                <a:gd name="connsiteX8" fmla="*/ 3698 w 20265"/>
                <a:gd name="connsiteY8" fmla="*/ 27838 h 29624"/>
                <a:gd name="connsiteX9" fmla="*/ 9387 w 20265"/>
                <a:gd name="connsiteY9" fmla="*/ 29624 h 29624"/>
                <a:gd name="connsiteX10" fmla="*/ 11939 w 20265"/>
                <a:gd name="connsiteY10" fmla="*/ 29309 h 29624"/>
                <a:gd name="connsiteX11" fmla="*/ 18907 w 20265"/>
                <a:gd name="connsiteY11" fmla="*/ 24478 h 29624"/>
                <a:gd name="connsiteX12" fmla="*/ 20136 w 20265"/>
                <a:gd name="connsiteY12" fmla="*/ 16646 h 29624"/>
                <a:gd name="connsiteX13" fmla="*/ 19182 w 20265"/>
                <a:gd name="connsiteY13" fmla="*/ 5085 h 29624"/>
                <a:gd name="connsiteX14" fmla="*/ 14422 w 20265"/>
                <a:gd name="connsiteY14" fmla="*/ 854 h 29624"/>
                <a:gd name="connsiteX15" fmla="*/ 9645 w 20265"/>
                <a:gd name="connsiteY15" fmla="*/ 25 h 29624"/>
                <a:gd name="connsiteX0" fmla="*/ 9645 w 20265"/>
                <a:gd name="connsiteY0" fmla="*/ 25 h 29707"/>
                <a:gd name="connsiteX1" fmla="*/ 7652 w 20265"/>
                <a:gd name="connsiteY1" fmla="*/ 112 h 29707"/>
                <a:gd name="connsiteX2" fmla="*/ 5112 w 20265"/>
                <a:gd name="connsiteY2" fmla="*/ 1124 h 29707"/>
                <a:gd name="connsiteX3" fmla="*/ 2651 w 20265"/>
                <a:gd name="connsiteY3" fmla="*/ 1573 h 29707"/>
                <a:gd name="connsiteX4" fmla="*/ 78 w 20265"/>
                <a:gd name="connsiteY4" fmla="*/ 5786 h 29707"/>
                <a:gd name="connsiteX5" fmla="*/ 1065 w 20265"/>
                <a:gd name="connsiteY5" fmla="*/ 11494 h 29707"/>
                <a:gd name="connsiteX6" fmla="*/ 918 w 20265"/>
                <a:gd name="connsiteY6" fmla="*/ 15569 h 29707"/>
                <a:gd name="connsiteX7" fmla="*/ 349 w 20265"/>
                <a:gd name="connsiteY7" fmla="*/ 20301 h 29707"/>
                <a:gd name="connsiteX8" fmla="*/ 3698 w 20265"/>
                <a:gd name="connsiteY8" fmla="*/ 27838 h 29707"/>
                <a:gd name="connsiteX9" fmla="*/ 9387 w 20265"/>
                <a:gd name="connsiteY9" fmla="*/ 29624 h 29707"/>
                <a:gd name="connsiteX10" fmla="*/ 14547 w 20265"/>
                <a:gd name="connsiteY10" fmla="*/ 29309 h 29707"/>
                <a:gd name="connsiteX11" fmla="*/ 18907 w 20265"/>
                <a:gd name="connsiteY11" fmla="*/ 24478 h 29707"/>
                <a:gd name="connsiteX12" fmla="*/ 20136 w 20265"/>
                <a:gd name="connsiteY12" fmla="*/ 16646 h 29707"/>
                <a:gd name="connsiteX13" fmla="*/ 19182 w 20265"/>
                <a:gd name="connsiteY13" fmla="*/ 5085 h 29707"/>
                <a:gd name="connsiteX14" fmla="*/ 14422 w 20265"/>
                <a:gd name="connsiteY14" fmla="*/ 854 h 29707"/>
                <a:gd name="connsiteX15" fmla="*/ 9645 w 20265"/>
                <a:gd name="connsiteY15" fmla="*/ 25 h 29707"/>
                <a:gd name="connsiteX0" fmla="*/ 9645 w 20265"/>
                <a:gd name="connsiteY0" fmla="*/ 25 h 29796"/>
                <a:gd name="connsiteX1" fmla="*/ 7652 w 20265"/>
                <a:gd name="connsiteY1" fmla="*/ 112 h 29796"/>
                <a:gd name="connsiteX2" fmla="*/ 5112 w 20265"/>
                <a:gd name="connsiteY2" fmla="*/ 1124 h 29796"/>
                <a:gd name="connsiteX3" fmla="*/ 2651 w 20265"/>
                <a:gd name="connsiteY3" fmla="*/ 1573 h 29796"/>
                <a:gd name="connsiteX4" fmla="*/ 78 w 20265"/>
                <a:gd name="connsiteY4" fmla="*/ 5786 h 29796"/>
                <a:gd name="connsiteX5" fmla="*/ 1065 w 20265"/>
                <a:gd name="connsiteY5" fmla="*/ 11494 h 29796"/>
                <a:gd name="connsiteX6" fmla="*/ 918 w 20265"/>
                <a:gd name="connsiteY6" fmla="*/ 15569 h 29796"/>
                <a:gd name="connsiteX7" fmla="*/ 349 w 20265"/>
                <a:gd name="connsiteY7" fmla="*/ 20301 h 29796"/>
                <a:gd name="connsiteX8" fmla="*/ 2266 w 20265"/>
                <a:gd name="connsiteY8" fmla="*/ 29093 h 29796"/>
                <a:gd name="connsiteX9" fmla="*/ 9387 w 20265"/>
                <a:gd name="connsiteY9" fmla="*/ 29624 h 29796"/>
                <a:gd name="connsiteX10" fmla="*/ 14547 w 20265"/>
                <a:gd name="connsiteY10" fmla="*/ 29309 h 29796"/>
                <a:gd name="connsiteX11" fmla="*/ 18907 w 20265"/>
                <a:gd name="connsiteY11" fmla="*/ 24478 h 29796"/>
                <a:gd name="connsiteX12" fmla="*/ 20136 w 20265"/>
                <a:gd name="connsiteY12" fmla="*/ 16646 h 29796"/>
                <a:gd name="connsiteX13" fmla="*/ 19182 w 20265"/>
                <a:gd name="connsiteY13" fmla="*/ 5085 h 29796"/>
                <a:gd name="connsiteX14" fmla="*/ 14422 w 20265"/>
                <a:gd name="connsiteY14" fmla="*/ 854 h 29796"/>
                <a:gd name="connsiteX15" fmla="*/ 9645 w 20265"/>
                <a:gd name="connsiteY15" fmla="*/ 25 h 29796"/>
                <a:gd name="connsiteX0" fmla="*/ 9645 w 20265"/>
                <a:gd name="connsiteY0" fmla="*/ 25 h 29796"/>
                <a:gd name="connsiteX1" fmla="*/ 7652 w 20265"/>
                <a:gd name="connsiteY1" fmla="*/ 112 h 29796"/>
                <a:gd name="connsiteX2" fmla="*/ 5112 w 20265"/>
                <a:gd name="connsiteY2" fmla="*/ 1124 h 29796"/>
                <a:gd name="connsiteX3" fmla="*/ 2651 w 20265"/>
                <a:gd name="connsiteY3" fmla="*/ 1573 h 29796"/>
                <a:gd name="connsiteX4" fmla="*/ 78 w 20265"/>
                <a:gd name="connsiteY4" fmla="*/ 5786 h 29796"/>
                <a:gd name="connsiteX5" fmla="*/ 1065 w 20265"/>
                <a:gd name="connsiteY5" fmla="*/ 11494 h 29796"/>
                <a:gd name="connsiteX6" fmla="*/ 918 w 20265"/>
                <a:gd name="connsiteY6" fmla="*/ 15569 h 29796"/>
                <a:gd name="connsiteX7" fmla="*/ 349 w 20265"/>
                <a:gd name="connsiteY7" fmla="*/ 20301 h 29796"/>
                <a:gd name="connsiteX8" fmla="*/ 2266 w 20265"/>
                <a:gd name="connsiteY8" fmla="*/ 29093 h 29796"/>
                <a:gd name="connsiteX9" fmla="*/ 9387 w 20265"/>
                <a:gd name="connsiteY9" fmla="*/ 29624 h 29796"/>
                <a:gd name="connsiteX10" fmla="*/ 14547 w 20265"/>
                <a:gd name="connsiteY10" fmla="*/ 29309 h 29796"/>
                <a:gd name="connsiteX11" fmla="*/ 19444 w 20265"/>
                <a:gd name="connsiteY11" fmla="*/ 25942 h 29796"/>
                <a:gd name="connsiteX12" fmla="*/ 20136 w 20265"/>
                <a:gd name="connsiteY12" fmla="*/ 16646 h 29796"/>
                <a:gd name="connsiteX13" fmla="*/ 19182 w 20265"/>
                <a:gd name="connsiteY13" fmla="*/ 5085 h 29796"/>
                <a:gd name="connsiteX14" fmla="*/ 14422 w 20265"/>
                <a:gd name="connsiteY14" fmla="*/ 854 h 29796"/>
                <a:gd name="connsiteX15" fmla="*/ 9645 w 20265"/>
                <a:gd name="connsiteY15" fmla="*/ 25 h 297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0265" h="29796" extrusionOk="0">
                  <a:moveTo>
                    <a:pt x="9645" y="25"/>
                  </a:moveTo>
                  <a:cubicBezTo>
                    <a:pt x="8980" y="25"/>
                    <a:pt x="8407" y="-71"/>
                    <a:pt x="7652" y="112"/>
                  </a:cubicBezTo>
                  <a:cubicBezTo>
                    <a:pt x="6897" y="295"/>
                    <a:pt x="7570" y="-87"/>
                    <a:pt x="5112" y="1124"/>
                  </a:cubicBezTo>
                  <a:cubicBezTo>
                    <a:pt x="5025" y="1161"/>
                    <a:pt x="3490" y="796"/>
                    <a:pt x="2651" y="1573"/>
                  </a:cubicBezTo>
                  <a:cubicBezTo>
                    <a:pt x="1812" y="2350"/>
                    <a:pt x="536" y="4081"/>
                    <a:pt x="78" y="5786"/>
                  </a:cubicBezTo>
                  <a:cubicBezTo>
                    <a:pt x="-317" y="7293"/>
                    <a:pt x="925" y="9864"/>
                    <a:pt x="1065" y="11494"/>
                  </a:cubicBezTo>
                  <a:cubicBezTo>
                    <a:pt x="1205" y="13124"/>
                    <a:pt x="424" y="13469"/>
                    <a:pt x="918" y="15569"/>
                  </a:cubicBezTo>
                  <a:cubicBezTo>
                    <a:pt x="1288" y="17126"/>
                    <a:pt x="559" y="18708"/>
                    <a:pt x="349" y="20301"/>
                  </a:cubicBezTo>
                  <a:cubicBezTo>
                    <a:pt x="-34" y="23156"/>
                    <a:pt x="-57" y="27388"/>
                    <a:pt x="2266" y="29093"/>
                  </a:cubicBezTo>
                  <a:cubicBezTo>
                    <a:pt x="3897" y="30291"/>
                    <a:pt x="7340" y="29588"/>
                    <a:pt x="9387" y="29624"/>
                  </a:cubicBezTo>
                  <a:cubicBezTo>
                    <a:pt x="11434" y="29660"/>
                    <a:pt x="12871" y="29923"/>
                    <a:pt x="14547" y="29309"/>
                  </a:cubicBezTo>
                  <a:cubicBezTo>
                    <a:pt x="16223" y="28695"/>
                    <a:pt x="18513" y="28052"/>
                    <a:pt x="19444" y="25942"/>
                  </a:cubicBezTo>
                  <a:cubicBezTo>
                    <a:pt x="20375" y="23832"/>
                    <a:pt x="19914" y="19593"/>
                    <a:pt x="20136" y="16646"/>
                  </a:cubicBezTo>
                  <a:cubicBezTo>
                    <a:pt x="20358" y="13699"/>
                    <a:pt x="20433" y="7595"/>
                    <a:pt x="19182" y="5085"/>
                  </a:cubicBezTo>
                  <a:cubicBezTo>
                    <a:pt x="17983" y="2515"/>
                    <a:pt x="17042" y="1941"/>
                    <a:pt x="14422" y="854"/>
                  </a:cubicBezTo>
                  <a:cubicBezTo>
                    <a:pt x="12912" y="230"/>
                    <a:pt x="11282" y="25"/>
                    <a:pt x="9645" y="25"/>
                  </a:cubicBezTo>
                  <a:close/>
                </a:path>
              </a:pathLst>
            </a:custGeom>
            <a:solidFill>
              <a:srgbClr val="FFEAC3">
                <a:alpha val="29804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" name="Google Shape;1583;p20">
              <a:extLst>
                <a:ext uri="{FF2B5EF4-FFF2-40B4-BE49-F238E27FC236}">
                  <a16:creationId xmlns:a16="http://schemas.microsoft.com/office/drawing/2014/main" id="{1034EF7E-DFAD-5567-F65B-76C40D8AB0B4}"/>
                </a:ext>
              </a:extLst>
            </p:cNvPr>
            <p:cNvSpPr/>
            <p:nvPr userDrawn="1"/>
          </p:nvSpPr>
          <p:spPr>
            <a:xfrm>
              <a:off x="488575" y="5814544"/>
              <a:ext cx="1203332" cy="1514745"/>
            </a:xfrm>
            <a:custGeom>
              <a:avLst/>
              <a:gdLst>
                <a:gd name="connsiteX0" fmla="*/ 12662 w 25026"/>
                <a:gd name="connsiteY0" fmla="*/ 0 h 29599"/>
                <a:gd name="connsiteX1" fmla="*/ 10669 w 25026"/>
                <a:gd name="connsiteY1" fmla="*/ 87 h 29599"/>
                <a:gd name="connsiteX2" fmla="*/ 2749 w 25026"/>
                <a:gd name="connsiteY2" fmla="*/ 2077 h 29599"/>
                <a:gd name="connsiteX3" fmla="*/ 2489 w 25026"/>
                <a:gd name="connsiteY3" fmla="*/ 2200 h 29599"/>
                <a:gd name="connsiteX4" fmla="*/ 3095 w 25026"/>
                <a:gd name="connsiteY4" fmla="*/ 5761 h 29599"/>
                <a:gd name="connsiteX5" fmla="*/ 6 w 25026"/>
                <a:gd name="connsiteY5" fmla="*/ 10491 h 29599"/>
                <a:gd name="connsiteX6" fmla="*/ 3935 w 25026"/>
                <a:gd name="connsiteY6" fmla="*/ 15544 h 29599"/>
                <a:gd name="connsiteX7" fmla="*/ 3366 w 25026"/>
                <a:gd name="connsiteY7" fmla="*/ 20276 h 29599"/>
                <a:gd name="connsiteX8" fmla="*/ 6715 w 25026"/>
                <a:gd name="connsiteY8" fmla="*/ 27813 h 29599"/>
                <a:gd name="connsiteX9" fmla="*/ 12404 w 25026"/>
                <a:gd name="connsiteY9" fmla="*/ 29599 h 29599"/>
                <a:gd name="connsiteX10" fmla="*/ 14956 w 25026"/>
                <a:gd name="connsiteY10" fmla="*/ 29284 h 29599"/>
                <a:gd name="connsiteX11" fmla="*/ 21924 w 25026"/>
                <a:gd name="connsiteY11" fmla="*/ 24453 h 29599"/>
                <a:gd name="connsiteX12" fmla="*/ 23259 w 25026"/>
                <a:gd name="connsiteY12" fmla="*/ 6772 h 29599"/>
                <a:gd name="connsiteX13" fmla="*/ 17439 w 25026"/>
                <a:gd name="connsiteY13" fmla="*/ 829 h 29599"/>
                <a:gd name="connsiteX14" fmla="*/ 12662 w 25026"/>
                <a:gd name="connsiteY14" fmla="*/ 0 h 29599"/>
                <a:gd name="connsiteX0" fmla="*/ 10183 w 22547"/>
                <a:gd name="connsiteY0" fmla="*/ 0 h 29599"/>
                <a:gd name="connsiteX1" fmla="*/ 8190 w 22547"/>
                <a:gd name="connsiteY1" fmla="*/ 87 h 29599"/>
                <a:gd name="connsiteX2" fmla="*/ 270 w 22547"/>
                <a:gd name="connsiteY2" fmla="*/ 2077 h 29599"/>
                <a:gd name="connsiteX3" fmla="*/ 10 w 22547"/>
                <a:gd name="connsiteY3" fmla="*/ 2200 h 29599"/>
                <a:gd name="connsiteX4" fmla="*/ 616 w 22547"/>
                <a:gd name="connsiteY4" fmla="*/ 5761 h 29599"/>
                <a:gd name="connsiteX5" fmla="*/ 1603 w 22547"/>
                <a:gd name="connsiteY5" fmla="*/ 11469 h 29599"/>
                <a:gd name="connsiteX6" fmla="*/ 1456 w 22547"/>
                <a:gd name="connsiteY6" fmla="*/ 15544 h 29599"/>
                <a:gd name="connsiteX7" fmla="*/ 887 w 22547"/>
                <a:gd name="connsiteY7" fmla="*/ 20276 h 29599"/>
                <a:gd name="connsiteX8" fmla="*/ 4236 w 22547"/>
                <a:gd name="connsiteY8" fmla="*/ 27813 h 29599"/>
                <a:gd name="connsiteX9" fmla="*/ 9925 w 22547"/>
                <a:gd name="connsiteY9" fmla="*/ 29599 h 29599"/>
                <a:gd name="connsiteX10" fmla="*/ 12477 w 22547"/>
                <a:gd name="connsiteY10" fmla="*/ 29284 h 29599"/>
                <a:gd name="connsiteX11" fmla="*/ 19445 w 22547"/>
                <a:gd name="connsiteY11" fmla="*/ 24453 h 29599"/>
                <a:gd name="connsiteX12" fmla="*/ 20780 w 22547"/>
                <a:gd name="connsiteY12" fmla="*/ 6772 h 29599"/>
                <a:gd name="connsiteX13" fmla="*/ 14960 w 22547"/>
                <a:gd name="connsiteY13" fmla="*/ 829 h 29599"/>
                <a:gd name="connsiteX14" fmla="*/ 10183 w 22547"/>
                <a:gd name="connsiteY14" fmla="*/ 0 h 29599"/>
                <a:gd name="connsiteX0" fmla="*/ 9915 w 22279"/>
                <a:gd name="connsiteY0" fmla="*/ 0 h 29599"/>
                <a:gd name="connsiteX1" fmla="*/ 7922 w 22279"/>
                <a:gd name="connsiteY1" fmla="*/ 87 h 29599"/>
                <a:gd name="connsiteX2" fmla="*/ 2 w 22279"/>
                <a:gd name="connsiteY2" fmla="*/ 2077 h 29599"/>
                <a:gd name="connsiteX3" fmla="*/ 2921 w 22279"/>
                <a:gd name="connsiteY3" fmla="*/ 1548 h 29599"/>
                <a:gd name="connsiteX4" fmla="*/ 348 w 22279"/>
                <a:gd name="connsiteY4" fmla="*/ 5761 h 29599"/>
                <a:gd name="connsiteX5" fmla="*/ 1335 w 22279"/>
                <a:gd name="connsiteY5" fmla="*/ 11469 h 29599"/>
                <a:gd name="connsiteX6" fmla="*/ 1188 w 22279"/>
                <a:gd name="connsiteY6" fmla="*/ 15544 h 29599"/>
                <a:gd name="connsiteX7" fmla="*/ 619 w 22279"/>
                <a:gd name="connsiteY7" fmla="*/ 20276 h 29599"/>
                <a:gd name="connsiteX8" fmla="*/ 3968 w 22279"/>
                <a:gd name="connsiteY8" fmla="*/ 27813 h 29599"/>
                <a:gd name="connsiteX9" fmla="*/ 9657 w 22279"/>
                <a:gd name="connsiteY9" fmla="*/ 29599 h 29599"/>
                <a:gd name="connsiteX10" fmla="*/ 12209 w 22279"/>
                <a:gd name="connsiteY10" fmla="*/ 29284 h 29599"/>
                <a:gd name="connsiteX11" fmla="*/ 19177 w 22279"/>
                <a:gd name="connsiteY11" fmla="*/ 24453 h 29599"/>
                <a:gd name="connsiteX12" fmla="*/ 20512 w 22279"/>
                <a:gd name="connsiteY12" fmla="*/ 6772 h 29599"/>
                <a:gd name="connsiteX13" fmla="*/ 14692 w 22279"/>
                <a:gd name="connsiteY13" fmla="*/ 829 h 29599"/>
                <a:gd name="connsiteX14" fmla="*/ 9915 w 22279"/>
                <a:gd name="connsiteY14" fmla="*/ 0 h 29599"/>
                <a:gd name="connsiteX0" fmla="*/ 9645 w 22009"/>
                <a:gd name="connsiteY0" fmla="*/ 25 h 29624"/>
                <a:gd name="connsiteX1" fmla="*/ 7652 w 22009"/>
                <a:gd name="connsiteY1" fmla="*/ 112 h 29624"/>
                <a:gd name="connsiteX2" fmla="*/ 5112 w 22009"/>
                <a:gd name="connsiteY2" fmla="*/ 1124 h 29624"/>
                <a:gd name="connsiteX3" fmla="*/ 2651 w 22009"/>
                <a:gd name="connsiteY3" fmla="*/ 1573 h 29624"/>
                <a:gd name="connsiteX4" fmla="*/ 78 w 22009"/>
                <a:gd name="connsiteY4" fmla="*/ 5786 h 29624"/>
                <a:gd name="connsiteX5" fmla="*/ 1065 w 22009"/>
                <a:gd name="connsiteY5" fmla="*/ 11494 h 29624"/>
                <a:gd name="connsiteX6" fmla="*/ 918 w 22009"/>
                <a:gd name="connsiteY6" fmla="*/ 15569 h 29624"/>
                <a:gd name="connsiteX7" fmla="*/ 349 w 22009"/>
                <a:gd name="connsiteY7" fmla="*/ 20301 h 29624"/>
                <a:gd name="connsiteX8" fmla="*/ 3698 w 22009"/>
                <a:gd name="connsiteY8" fmla="*/ 27838 h 29624"/>
                <a:gd name="connsiteX9" fmla="*/ 9387 w 22009"/>
                <a:gd name="connsiteY9" fmla="*/ 29624 h 29624"/>
                <a:gd name="connsiteX10" fmla="*/ 11939 w 22009"/>
                <a:gd name="connsiteY10" fmla="*/ 29309 h 29624"/>
                <a:gd name="connsiteX11" fmla="*/ 18907 w 22009"/>
                <a:gd name="connsiteY11" fmla="*/ 24478 h 29624"/>
                <a:gd name="connsiteX12" fmla="*/ 20242 w 22009"/>
                <a:gd name="connsiteY12" fmla="*/ 6797 h 29624"/>
                <a:gd name="connsiteX13" fmla="*/ 14422 w 22009"/>
                <a:gd name="connsiteY13" fmla="*/ 854 h 29624"/>
                <a:gd name="connsiteX14" fmla="*/ 9645 w 22009"/>
                <a:gd name="connsiteY14" fmla="*/ 25 h 29624"/>
                <a:gd name="connsiteX0" fmla="*/ 9645 w 20820"/>
                <a:gd name="connsiteY0" fmla="*/ 25 h 29624"/>
                <a:gd name="connsiteX1" fmla="*/ 7652 w 20820"/>
                <a:gd name="connsiteY1" fmla="*/ 112 h 29624"/>
                <a:gd name="connsiteX2" fmla="*/ 5112 w 20820"/>
                <a:gd name="connsiteY2" fmla="*/ 1124 h 29624"/>
                <a:gd name="connsiteX3" fmla="*/ 2651 w 20820"/>
                <a:gd name="connsiteY3" fmla="*/ 1573 h 29624"/>
                <a:gd name="connsiteX4" fmla="*/ 78 w 20820"/>
                <a:gd name="connsiteY4" fmla="*/ 5786 h 29624"/>
                <a:gd name="connsiteX5" fmla="*/ 1065 w 20820"/>
                <a:gd name="connsiteY5" fmla="*/ 11494 h 29624"/>
                <a:gd name="connsiteX6" fmla="*/ 918 w 20820"/>
                <a:gd name="connsiteY6" fmla="*/ 15569 h 29624"/>
                <a:gd name="connsiteX7" fmla="*/ 349 w 20820"/>
                <a:gd name="connsiteY7" fmla="*/ 20301 h 29624"/>
                <a:gd name="connsiteX8" fmla="*/ 3698 w 20820"/>
                <a:gd name="connsiteY8" fmla="*/ 27838 h 29624"/>
                <a:gd name="connsiteX9" fmla="*/ 9387 w 20820"/>
                <a:gd name="connsiteY9" fmla="*/ 29624 h 29624"/>
                <a:gd name="connsiteX10" fmla="*/ 11939 w 20820"/>
                <a:gd name="connsiteY10" fmla="*/ 29309 h 29624"/>
                <a:gd name="connsiteX11" fmla="*/ 18907 w 20820"/>
                <a:gd name="connsiteY11" fmla="*/ 24478 h 29624"/>
                <a:gd name="connsiteX12" fmla="*/ 20136 w 20820"/>
                <a:gd name="connsiteY12" fmla="*/ 16646 h 29624"/>
                <a:gd name="connsiteX13" fmla="*/ 20242 w 20820"/>
                <a:gd name="connsiteY13" fmla="*/ 6797 h 29624"/>
                <a:gd name="connsiteX14" fmla="*/ 14422 w 20820"/>
                <a:gd name="connsiteY14" fmla="*/ 854 h 29624"/>
                <a:gd name="connsiteX15" fmla="*/ 9645 w 20820"/>
                <a:gd name="connsiteY15" fmla="*/ 25 h 29624"/>
                <a:gd name="connsiteX0" fmla="*/ 9645 w 20265"/>
                <a:gd name="connsiteY0" fmla="*/ 25 h 29624"/>
                <a:gd name="connsiteX1" fmla="*/ 7652 w 20265"/>
                <a:gd name="connsiteY1" fmla="*/ 112 h 29624"/>
                <a:gd name="connsiteX2" fmla="*/ 5112 w 20265"/>
                <a:gd name="connsiteY2" fmla="*/ 1124 h 29624"/>
                <a:gd name="connsiteX3" fmla="*/ 2651 w 20265"/>
                <a:gd name="connsiteY3" fmla="*/ 1573 h 29624"/>
                <a:gd name="connsiteX4" fmla="*/ 78 w 20265"/>
                <a:gd name="connsiteY4" fmla="*/ 5786 h 29624"/>
                <a:gd name="connsiteX5" fmla="*/ 1065 w 20265"/>
                <a:gd name="connsiteY5" fmla="*/ 11494 h 29624"/>
                <a:gd name="connsiteX6" fmla="*/ 918 w 20265"/>
                <a:gd name="connsiteY6" fmla="*/ 15569 h 29624"/>
                <a:gd name="connsiteX7" fmla="*/ 349 w 20265"/>
                <a:gd name="connsiteY7" fmla="*/ 20301 h 29624"/>
                <a:gd name="connsiteX8" fmla="*/ 3698 w 20265"/>
                <a:gd name="connsiteY8" fmla="*/ 27838 h 29624"/>
                <a:gd name="connsiteX9" fmla="*/ 9387 w 20265"/>
                <a:gd name="connsiteY9" fmla="*/ 29624 h 29624"/>
                <a:gd name="connsiteX10" fmla="*/ 11939 w 20265"/>
                <a:gd name="connsiteY10" fmla="*/ 29309 h 29624"/>
                <a:gd name="connsiteX11" fmla="*/ 18907 w 20265"/>
                <a:gd name="connsiteY11" fmla="*/ 24478 h 29624"/>
                <a:gd name="connsiteX12" fmla="*/ 20136 w 20265"/>
                <a:gd name="connsiteY12" fmla="*/ 16646 h 29624"/>
                <a:gd name="connsiteX13" fmla="*/ 19182 w 20265"/>
                <a:gd name="connsiteY13" fmla="*/ 5085 h 29624"/>
                <a:gd name="connsiteX14" fmla="*/ 14422 w 20265"/>
                <a:gd name="connsiteY14" fmla="*/ 854 h 29624"/>
                <a:gd name="connsiteX15" fmla="*/ 9645 w 20265"/>
                <a:gd name="connsiteY15" fmla="*/ 25 h 29624"/>
                <a:gd name="connsiteX0" fmla="*/ 9645 w 20265"/>
                <a:gd name="connsiteY0" fmla="*/ 25 h 29707"/>
                <a:gd name="connsiteX1" fmla="*/ 7652 w 20265"/>
                <a:gd name="connsiteY1" fmla="*/ 112 h 29707"/>
                <a:gd name="connsiteX2" fmla="*/ 5112 w 20265"/>
                <a:gd name="connsiteY2" fmla="*/ 1124 h 29707"/>
                <a:gd name="connsiteX3" fmla="*/ 2651 w 20265"/>
                <a:gd name="connsiteY3" fmla="*/ 1573 h 29707"/>
                <a:gd name="connsiteX4" fmla="*/ 78 w 20265"/>
                <a:gd name="connsiteY4" fmla="*/ 5786 h 29707"/>
                <a:gd name="connsiteX5" fmla="*/ 1065 w 20265"/>
                <a:gd name="connsiteY5" fmla="*/ 11494 h 29707"/>
                <a:gd name="connsiteX6" fmla="*/ 918 w 20265"/>
                <a:gd name="connsiteY6" fmla="*/ 15569 h 29707"/>
                <a:gd name="connsiteX7" fmla="*/ 349 w 20265"/>
                <a:gd name="connsiteY7" fmla="*/ 20301 h 29707"/>
                <a:gd name="connsiteX8" fmla="*/ 3698 w 20265"/>
                <a:gd name="connsiteY8" fmla="*/ 27838 h 29707"/>
                <a:gd name="connsiteX9" fmla="*/ 9387 w 20265"/>
                <a:gd name="connsiteY9" fmla="*/ 29624 h 29707"/>
                <a:gd name="connsiteX10" fmla="*/ 14547 w 20265"/>
                <a:gd name="connsiteY10" fmla="*/ 29309 h 29707"/>
                <a:gd name="connsiteX11" fmla="*/ 18907 w 20265"/>
                <a:gd name="connsiteY11" fmla="*/ 24478 h 29707"/>
                <a:gd name="connsiteX12" fmla="*/ 20136 w 20265"/>
                <a:gd name="connsiteY12" fmla="*/ 16646 h 29707"/>
                <a:gd name="connsiteX13" fmla="*/ 19182 w 20265"/>
                <a:gd name="connsiteY13" fmla="*/ 5085 h 29707"/>
                <a:gd name="connsiteX14" fmla="*/ 14422 w 20265"/>
                <a:gd name="connsiteY14" fmla="*/ 854 h 29707"/>
                <a:gd name="connsiteX15" fmla="*/ 9645 w 20265"/>
                <a:gd name="connsiteY15" fmla="*/ 25 h 29707"/>
                <a:gd name="connsiteX0" fmla="*/ 9645 w 20265"/>
                <a:gd name="connsiteY0" fmla="*/ 25 h 29796"/>
                <a:gd name="connsiteX1" fmla="*/ 7652 w 20265"/>
                <a:gd name="connsiteY1" fmla="*/ 112 h 29796"/>
                <a:gd name="connsiteX2" fmla="*/ 5112 w 20265"/>
                <a:gd name="connsiteY2" fmla="*/ 1124 h 29796"/>
                <a:gd name="connsiteX3" fmla="*/ 2651 w 20265"/>
                <a:gd name="connsiteY3" fmla="*/ 1573 h 29796"/>
                <a:gd name="connsiteX4" fmla="*/ 78 w 20265"/>
                <a:gd name="connsiteY4" fmla="*/ 5786 h 29796"/>
                <a:gd name="connsiteX5" fmla="*/ 1065 w 20265"/>
                <a:gd name="connsiteY5" fmla="*/ 11494 h 29796"/>
                <a:gd name="connsiteX6" fmla="*/ 918 w 20265"/>
                <a:gd name="connsiteY6" fmla="*/ 15569 h 29796"/>
                <a:gd name="connsiteX7" fmla="*/ 349 w 20265"/>
                <a:gd name="connsiteY7" fmla="*/ 20301 h 29796"/>
                <a:gd name="connsiteX8" fmla="*/ 2266 w 20265"/>
                <a:gd name="connsiteY8" fmla="*/ 29093 h 29796"/>
                <a:gd name="connsiteX9" fmla="*/ 9387 w 20265"/>
                <a:gd name="connsiteY9" fmla="*/ 29624 h 29796"/>
                <a:gd name="connsiteX10" fmla="*/ 14547 w 20265"/>
                <a:gd name="connsiteY10" fmla="*/ 29309 h 29796"/>
                <a:gd name="connsiteX11" fmla="*/ 18907 w 20265"/>
                <a:gd name="connsiteY11" fmla="*/ 24478 h 29796"/>
                <a:gd name="connsiteX12" fmla="*/ 20136 w 20265"/>
                <a:gd name="connsiteY12" fmla="*/ 16646 h 29796"/>
                <a:gd name="connsiteX13" fmla="*/ 19182 w 20265"/>
                <a:gd name="connsiteY13" fmla="*/ 5085 h 29796"/>
                <a:gd name="connsiteX14" fmla="*/ 14422 w 20265"/>
                <a:gd name="connsiteY14" fmla="*/ 854 h 29796"/>
                <a:gd name="connsiteX15" fmla="*/ 9645 w 20265"/>
                <a:gd name="connsiteY15" fmla="*/ 25 h 29796"/>
                <a:gd name="connsiteX0" fmla="*/ 9645 w 20265"/>
                <a:gd name="connsiteY0" fmla="*/ 25 h 29796"/>
                <a:gd name="connsiteX1" fmla="*/ 7652 w 20265"/>
                <a:gd name="connsiteY1" fmla="*/ 112 h 29796"/>
                <a:gd name="connsiteX2" fmla="*/ 5112 w 20265"/>
                <a:gd name="connsiteY2" fmla="*/ 1124 h 29796"/>
                <a:gd name="connsiteX3" fmla="*/ 2651 w 20265"/>
                <a:gd name="connsiteY3" fmla="*/ 1573 h 29796"/>
                <a:gd name="connsiteX4" fmla="*/ 78 w 20265"/>
                <a:gd name="connsiteY4" fmla="*/ 5786 h 29796"/>
                <a:gd name="connsiteX5" fmla="*/ 1065 w 20265"/>
                <a:gd name="connsiteY5" fmla="*/ 11494 h 29796"/>
                <a:gd name="connsiteX6" fmla="*/ 918 w 20265"/>
                <a:gd name="connsiteY6" fmla="*/ 15569 h 29796"/>
                <a:gd name="connsiteX7" fmla="*/ 349 w 20265"/>
                <a:gd name="connsiteY7" fmla="*/ 20301 h 29796"/>
                <a:gd name="connsiteX8" fmla="*/ 2266 w 20265"/>
                <a:gd name="connsiteY8" fmla="*/ 29093 h 29796"/>
                <a:gd name="connsiteX9" fmla="*/ 9387 w 20265"/>
                <a:gd name="connsiteY9" fmla="*/ 29624 h 29796"/>
                <a:gd name="connsiteX10" fmla="*/ 14547 w 20265"/>
                <a:gd name="connsiteY10" fmla="*/ 29309 h 29796"/>
                <a:gd name="connsiteX11" fmla="*/ 19444 w 20265"/>
                <a:gd name="connsiteY11" fmla="*/ 25942 h 29796"/>
                <a:gd name="connsiteX12" fmla="*/ 20136 w 20265"/>
                <a:gd name="connsiteY12" fmla="*/ 16646 h 29796"/>
                <a:gd name="connsiteX13" fmla="*/ 19182 w 20265"/>
                <a:gd name="connsiteY13" fmla="*/ 5085 h 29796"/>
                <a:gd name="connsiteX14" fmla="*/ 14422 w 20265"/>
                <a:gd name="connsiteY14" fmla="*/ 854 h 29796"/>
                <a:gd name="connsiteX15" fmla="*/ 9645 w 20265"/>
                <a:gd name="connsiteY15" fmla="*/ 25 h 297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0265" h="29796" extrusionOk="0">
                  <a:moveTo>
                    <a:pt x="9645" y="25"/>
                  </a:moveTo>
                  <a:cubicBezTo>
                    <a:pt x="8980" y="25"/>
                    <a:pt x="8407" y="-71"/>
                    <a:pt x="7652" y="112"/>
                  </a:cubicBezTo>
                  <a:cubicBezTo>
                    <a:pt x="6897" y="295"/>
                    <a:pt x="7570" y="-87"/>
                    <a:pt x="5112" y="1124"/>
                  </a:cubicBezTo>
                  <a:cubicBezTo>
                    <a:pt x="5025" y="1161"/>
                    <a:pt x="3490" y="796"/>
                    <a:pt x="2651" y="1573"/>
                  </a:cubicBezTo>
                  <a:cubicBezTo>
                    <a:pt x="1812" y="2350"/>
                    <a:pt x="536" y="4081"/>
                    <a:pt x="78" y="5786"/>
                  </a:cubicBezTo>
                  <a:cubicBezTo>
                    <a:pt x="-317" y="7293"/>
                    <a:pt x="925" y="9864"/>
                    <a:pt x="1065" y="11494"/>
                  </a:cubicBezTo>
                  <a:cubicBezTo>
                    <a:pt x="1205" y="13124"/>
                    <a:pt x="424" y="13469"/>
                    <a:pt x="918" y="15569"/>
                  </a:cubicBezTo>
                  <a:cubicBezTo>
                    <a:pt x="1288" y="17126"/>
                    <a:pt x="559" y="18708"/>
                    <a:pt x="349" y="20301"/>
                  </a:cubicBezTo>
                  <a:cubicBezTo>
                    <a:pt x="-34" y="23156"/>
                    <a:pt x="-57" y="27388"/>
                    <a:pt x="2266" y="29093"/>
                  </a:cubicBezTo>
                  <a:cubicBezTo>
                    <a:pt x="3897" y="30291"/>
                    <a:pt x="7340" y="29588"/>
                    <a:pt x="9387" y="29624"/>
                  </a:cubicBezTo>
                  <a:cubicBezTo>
                    <a:pt x="11434" y="29660"/>
                    <a:pt x="12871" y="29923"/>
                    <a:pt x="14547" y="29309"/>
                  </a:cubicBezTo>
                  <a:cubicBezTo>
                    <a:pt x="16223" y="28695"/>
                    <a:pt x="18513" y="28052"/>
                    <a:pt x="19444" y="25942"/>
                  </a:cubicBezTo>
                  <a:cubicBezTo>
                    <a:pt x="20375" y="23832"/>
                    <a:pt x="19914" y="19593"/>
                    <a:pt x="20136" y="16646"/>
                  </a:cubicBezTo>
                  <a:cubicBezTo>
                    <a:pt x="20358" y="13699"/>
                    <a:pt x="20433" y="7595"/>
                    <a:pt x="19182" y="5085"/>
                  </a:cubicBezTo>
                  <a:cubicBezTo>
                    <a:pt x="17983" y="2515"/>
                    <a:pt x="17042" y="1941"/>
                    <a:pt x="14422" y="854"/>
                  </a:cubicBezTo>
                  <a:cubicBezTo>
                    <a:pt x="12912" y="230"/>
                    <a:pt x="11282" y="25"/>
                    <a:pt x="9645" y="25"/>
                  </a:cubicBezTo>
                  <a:close/>
                </a:path>
              </a:pathLst>
            </a:custGeom>
            <a:solidFill>
              <a:srgbClr val="7CCCC0">
                <a:alpha val="30196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" name="Google Shape;1583;p20">
              <a:extLst>
                <a:ext uri="{FF2B5EF4-FFF2-40B4-BE49-F238E27FC236}">
                  <a16:creationId xmlns:a16="http://schemas.microsoft.com/office/drawing/2014/main" id="{AE993CEE-976F-21E7-92E0-3C3A7BDCCC03}"/>
                </a:ext>
              </a:extLst>
            </p:cNvPr>
            <p:cNvSpPr/>
            <p:nvPr userDrawn="1"/>
          </p:nvSpPr>
          <p:spPr>
            <a:xfrm rot="10800000">
              <a:off x="477540" y="7411364"/>
              <a:ext cx="1203332" cy="1514745"/>
            </a:xfrm>
            <a:custGeom>
              <a:avLst/>
              <a:gdLst>
                <a:gd name="connsiteX0" fmla="*/ 12662 w 25026"/>
                <a:gd name="connsiteY0" fmla="*/ 0 h 29599"/>
                <a:gd name="connsiteX1" fmla="*/ 10669 w 25026"/>
                <a:gd name="connsiteY1" fmla="*/ 87 h 29599"/>
                <a:gd name="connsiteX2" fmla="*/ 2749 w 25026"/>
                <a:gd name="connsiteY2" fmla="*/ 2077 h 29599"/>
                <a:gd name="connsiteX3" fmla="*/ 2489 w 25026"/>
                <a:gd name="connsiteY3" fmla="*/ 2200 h 29599"/>
                <a:gd name="connsiteX4" fmla="*/ 3095 w 25026"/>
                <a:gd name="connsiteY4" fmla="*/ 5761 h 29599"/>
                <a:gd name="connsiteX5" fmla="*/ 6 w 25026"/>
                <a:gd name="connsiteY5" fmla="*/ 10491 h 29599"/>
                <a:gd name="connsiteX6" fmla="*/ 3935 w 25026"/>
                <a:gd name="connsiteY6" fmla="*/ 15544 h 29599"/>
                <a:gd name="connsiteX7" fmla="*/ 3366 w 25026"/>
                <a:gd name="connsiteY7" fmla="*/ 20276 h 29599"/>
                <a:gd name="connsiteX8" fmla="*/ 6715 w 25026"/>
                <a:gd name="connsiteY8" fmla="*/ 27813 h 29599"/>
                <a:gd name="connsiteX9" fmla="*/ 12404 w 25026"/>
                <a:gd name="connsiteY9" fmla="*/ 29599 h 29599"/>
                <a:gd name="connsiteX10" fmla="*/ 14956 w 25026"/>
                <a:gd name="connsiteY10" fmla="*/ 29284 h 29599"/>
                <a:gd name="connsiteX11" fmla="*/ 21924 w 25026"/>
                <a:gd name="connsiteY11" fmla="*/ 24453 h 29599"/>
                <a:gd name="connsiteX12" fmla="*/ 23259 w 25026"/>
                <a:gd name="connsiteY12" fmla="*/ 6772 h 29599"/>
                <a:gd name="connsiteX13" fmla="*/ 17439 w 25026"/>
                <a:gd name="connsiteY13" fmla="*/ 829 h 29599"/>
                <a:gd name="connsiteX14" fmla="*/ 12662 w 25026"/>
                <a:gd name="connsiteY14" fmla="*/ 0 h 29599"/>
                <a:gd name="connsiteX0" fmla="*/ 10183 w 22547"/>
                <a:gd name="connsiteY0" fmla="*/ 0 h 29599"/>
                <a:gd name="connsiteX1" fmla="*/ 8190 w 22547"/>
                <a:gd name="connsiteY1" fmla="*/ 87 h 29599"/>
                <a:gd name="connsiteX2" fmla="*/ 270 w 22547"/>
                <a:gd name="connsiteY2" fmla="*/ 2077 h 29599"/>
                <a:gd name="connsiteX3" fmla="*/ 10 w 22547"/>
                <a:gd name="connsiteY3" fmla="*/ 2200 h 29599"/>
                <a:gd name="connsiteX4" fmla="*/ 616 w 22547"/>
                <a:gd name="connsiteY4" fmla="*/ 5761 h 29599"/>
                <a:gd name="connsiteX5" fmla="*/ 1603 w 22547"/>
                <a:gd name="connsiteY5" fmla="*/ 11469 h 29599"/>
                <a:gd name="connsiteX6" fmla="*/ 1456 w 22547"/>
                <a:gd name="connsiteY6" fmla="*/ 15544 h 29599"/>
                <a:gd name="connsiteX7" fmla="*/ 887 w 22547"/>
                <a:gd name="connsiteY7" fmla="*/ 20276 h 29599"/>
                <a:gd name="connsiteX8" fmla="*/ 4236 w 22547"/>
                <a:gd name="connsiteY8" fmla="*/ 27813 h 29599"/>
                <a:gd name="connsiteX9" fmla="*/ 9925 w 22547"/>
                <a:gd name="connsiteY9" fmla="*/ 29599 h 29599"/>
                <a:gd name="connsiteX10" fmla="*/ 12477 w 22547"/>
                <a:gd name="connsiteY10" fmla="*/ 29284 h 29599"/>
                <a:gd name="connsiteX11" fmla="*/ 19445 w 22547"/>
                <a:gd name="connsiteY11" fmla="*/ 24453 h 29599"/>
                <a:gd name="connsiteX12" fmla="*/ 20780 w 22547"/>
                <a:gd name="connsiteY12" fmla="*/ 6772 h 29599"/>
                <a:gd name="connsiteX13" fmla="*/ 14960 w 22547"/>
                <a:gd name="connsiteY13" fmla="*/ 829 h 29599"/>
                <a:gd name="connsiteX14" fmla="*/ 10183 w 22547"/>
                <a:gd name="connsiteY14" fmla="*/ 0 h 29599"/>
                <a:gd name="connsiteX0" fmla="*/ 9915 w 22279"/>
                <a:gd name="connsiteY0" fmla="*/ 0 h 29599"/>
                <a:gd name="connsiteX1" fmla="*/ 7922 w 22279"/>
                <a:gd name="connsiteY1" fmla="*/ 87 h 29599"/>
                <a:gd name="connsiteX2" fmla="*/ 2 w 22279"/>
                <a:gd name="connsiteY2" fmla="*/ 2077 h 29599"/>
                <a:gd name="connsiteX3" fmla="*/ 2921 w 22279"/>
                <a:gd name="connsiteY3" fmla="*/ 1548 h 29599"/>
                <a:gd name="connsiteX4" fmla="*/ 348 w 22279"/>
                <a:gd name="connsiteY4" fmla="*/ 5761 h 29599"/>
                <a:gd name="connsiteX5" fmla="*/ 1335 w 22279"/>
                <a:gd name="connsiteY5" fmla="*/ 11469 h 29599"/>
                <a:gd name="connsiteX6" fmla="*/ 1188 w 22279"/>
                <a:gd name="connsiteY6" fmla="*/ 15544 h 29599"/>
                <a:gd name="connsiteX7" fmla="*/ 619 w 22279"/>
                <a:gd name="connsiteY7" fmla="*/ 20276 h 29599"/>
                <a:gd name="connsiteX8" fmla="*/ 3968 w 22279"/>
                <a:gd name="connsiteY8" fmla="*/ 27813 h 29599"/>
                <a:gd name="connsiteX9" fmla="*/ 9657 w 22279"/>
                <a:gd name="connsiteY9" fmla="*/ 29599 h 29599"/>
                <a:gd name="connsiteX10" fmla="*/ 12209 w 22279"/>
                <a:gd name="connsiteY10" fmla="*/ 29284 h 29599"/>
                <a:gd name="connsiteX11" fmla="*/ 19177 w 22279"/>
                <a:gd name="connsiteY11" fmla="*/ 24453 h 29599"/>
                <a:gd name="connsiteX12" fmla="*/ 20512 w 22279"/>
                <a:gd name="connsiteY12" fmla="*/ 6772 h 29599"/>
                <a:gd name="connsiteX13" fmla="*/ 14692 w 22279"/>
                <a:gd name="connsiteY13" fmla="*/ 829 h 29599"/>
                <a:gd name="connsiteX14" fmla="*/ 9915 w 22279"/>
                <a:gd name="connsiteY14" fmla="*/ 0 h 29599"/>
                <a:gd name="connsiteX0" fmla="*/ 9645 w 22009"/>
                <a:gd name="connsiteY0" fmla="*/ 25 h 29624"/>
                <a:gd name="connsiteX1" fmla="*/ 7652 w 22009"/>
                <a:gd name="connsiteY1" fmla="*/ 112 h 29624"/>
                <a:gd name="connsiteX2" fmla="*/ 5112 w 22009"/>
                <a:gd name="connsiteY2" fmla="*/ 1124 h 29624"/>
                <a:gd name="connsiteX3" fmla="*/ 2651 w 22009"/>
                <a:gd name="connsiteY3" fmla="*/ 1573 h 29624"/>
                <a:gd name="connsiteX4" fmla="*/ 78 w 22009"/>
                <a:gd name="connsiteY4" fmla="*/ 5786 h 29624"/>
                <a:gd name="connsiteX5" fmla="*/ 1065 w 22009"/>
                <a:gd name="connsiteY5" fmla="*/ 11494 h 29624"/>
                <a:gd name="connsiteX6" fmla="*/ 918 w 22009"/>
                <a:gd name="connsiteY6" fmla="*/ 15569 h 29624"/>
                <a:gd name="connsiteX7" fmla="*/ 349 w 22009"/>
                <a:gd name="connsiteY7" fmla="*/ 20301 h 29624"/>
                <a:gd name="connsiteX8" fmla="*/ 3698 w 22009"/>
                <a:gd name="connsiteY8" fmla="*/ 27838 h 29624"/>
                <a:gd name="connsiteX9" fmla="*/ 9387 w 22009"/>
                <a:gd name="connsiteY9" fmla="*/ 29624 h 29624"/>
                <a:gd name="connsiteX10" fmla="*/ 11939 w 22009"/>
                <a:gd name="connsiteY10" fmla="*/ 29309 h 29624"/>
                <a:gd name="connsiteX11" fmla="*/ 18907 w 22009"/>
                <a:gd name="connsiteY11" fmla="*/ 24478 h 29624"/>
                <a:gd name="connsiteX12" fmla="*/ 20242 w 22009"/>
                <a:gd name="connsiteY12" fmla="*/ 6797 h 29624"/>
                <a:gd name="connsiteX13" fmla="*/ 14422 w 22009"/>
                <a:gd name="connsiteY13" fmla="*/ 854 h 29624"/>
                <a:gd name="connsiteX14" fmla="*/ 9645 w 22009"/>
                <a:gd name="connsiteY14" fmla="*/ 25 h 29624"/>
                <a:gd name="connsiteX0" fmla="*/ 9645 w 20820"/>
                <a:gd name="connsiteY0" fmla="*/ 25 h 29624"/>
                <a:gd name="connsiteX1" fmla="*/ 7652 w 20820"/>
                <a:gd name="connsiteY1" fmla="*/ 112 h 29624"/>
                <a:gd name="connsiteX2" fmla="*/ 5112 w 20820"/>
                <a:gd name="connsiteY2" fmla="*/ 1124 h 29624"/>
                <a:gd name="connsiteX3" fmla="*/ 2651 w 20820"/>
                <a:gd name="connsiteY3" fmla="*/ 1573 h 29624"/>
                <a:gd name="connsiteX4" fmla="*/ 78 w 20820"/>
                <a:gd name="connsiteY4" fmla="*/ 5786 h 29624"/>
                <a:gd name="connsiteX5" fmla="*/ 1065 w 20820"/>
                <a:gd name="connsiteY5" fmla="*/ 11494 h 29624"/>
                <a:gd name="connsiteX6" fmla="*/ 918 w 20820"/>
                <a:gd name="connsiteY6" fmla="*/ 15569 h 29624"/>
                <a:gd name="connsiteX7" fmla="*/ 349 w 20820"/>
                <a:gd name="connsiteY7" fmla="*/ 20301 h 29624"/>
                <a:gd name="connsiteX8" fmla="*/ 3698 w 20820"/>
                <a:gd name="connsiteY8" fmla="*/ 27838 h 29624"/>
                <a:gd name="connsiteX9" fmla="*/ 9387 w 20820"/>
                <a:gd name="connsiteY9" fmla="*/ 29624 h 29624"/>
                <a:gd name="connsiteX10" fmla="*/ 11939 w 20820"/>
                <a:gd name="connsiteY10" fmla="*/ 29309 h 29624"/>
                <a:gd name="connsiteX11" fmla="*/ 18907 w 20820"/>
                <a:gd name="connsiteY11" fmla="*/ 24478 h 29624"/>
                <a:gd name="connsiteX12" fmla="*/ 20136 w 20820"/>
                <a:gd name="connsiteY12" fmla="*/ 16646 h 29624"/>
                <a:gd name="connsiteX13" fmla="*/ 20242 w 20820"/>
                <a:gd name="connsiteY13" fmla="*/ 6797 h 29624"/>
                <a:gd name="connsiteX14" fmla="*/ 14422 w 20820"/>
                <a:gd name="connsiteY14" fmla="*/ 854 h 29624"/>
                <a:gd name="connsiteX15" fmla="*/ 9645 w 20820"/>
                <a:gd name="connsiteY15" fmla="*/ 25 h 29624"/>
                <a:gd name="connsiteX0" fmla="*/ 9645 w 20265"/>
                <a:gd name="connsiteY0" fmla="*/ 25 h 29624"/>
                <a:gd name="connsiteX1" fmla="*/ 7652 w 20265"/>
                <a:gd name="connsiteY1" fmla="*/ 112 h 29624"/>
                <a:gd name="connsiteX2" fmla="*/ 5112 w 20265"/>
                <a:gd name="connsiteY2" fmla="*/ 1124 h 29624"/>
                <a:gd name="connsiteX3" fmla="*/ 2651 w 20265"/>
                <a:gd name="connsiteY3" fmla="*/ 1573 h 29624"/>
                <a:gd name="connsiteX4" fmla="*/ 78 w 20265"/>
                <a:gd name="connsiteY4" fmla="*/ 5786 h 29624"/>
                <a:gd name="connsiteX5" fmla="*/ 1065 w 20265"/>
                <a:gd name="connsiteY5" fmla="*/ 11494 h 29624"/>
                <a:gd name="connsiteX6" fmla="*/ 918 w 20265"/>
                <a:gd name="connsiteY6" fmla="*/ 15569 h 29624"/>
                <a:gd name="connsiteX7" fmla="*/ 349 w 20265"/>
                <a:gd name="connsiteY7" fmla="*/ 20301 h 29624"/>
                <a:gd name="connsiteX8" fmla="*/ 3698 w 20265"/>
                <a:gd name="connsiteY8" fmla="*/ 27838 h 29624"/>
                <a:gd name="connsiteX9" fmla="*/ 9387 w 20265"/>
                <a:gd name="connsiteY9" fmla="*/ 29624 h 29624"/>
                <a:gd name="connsiteX10" fmla="*/ 11939 w 20265"/>
                <a:gd name="connsiteY10" fmla="*/ 29309 h 29624"/>
                <a:gd name="connsiteX11" fmla="*/ 18907 w 20265"/>
                <a:gd name="connsiteY11" fmla="*/ 24478 h 29624"/>
                <a:gd name="connsiteX12" fmla="*/ 20136 w 20265"/>
                <a:gd name="connsiteY12" fmla="*/ 16646 h 29624"/>
                <a:gd name="connsiteX13" fmla="*/ 19182 w 20265"/>
                <a:gd name="connsiteY13" fmla="*/ 5085 h 29624"/>
                <a:gd name="connsiteX14" fmla="*/ 14422 w 20265"/>
                <a:gd name="connsiteY14" fmla="*/ 854 h 29624"/>
                <a:gd name="connsiteX15" fmla="*/ 9645 w 20265"/>
                <a:gd name="connsiteY15" fmla="*/ 25 h 29624"/>
                <a:gd name="connsiteX0" fmla="*/ 9645 w 20265"/>
                <a:gd name="connsiteY0" fmla="*/ 25 h 29707"/>
                <a:gd name="connsiteX1" fmla="*/ 7652 w 20265"/>
                <a:gd name="connsiteY1" fmla="*/ 112 h 29707"/>
                <a:gd name="connsiteX2" fmla="*/ 5112 w 20265"/>
                <a:gd name="connsiteY2" fmla="*/ 1124 h 29707"/>
                <a:gd name="connsiteX3" fmla="*/ 2651 w 20265"/>
                <a:gd name="connsiteY3" fmla="*/ 1573 h 29707"/>
                <a:gd name="connsiteX4" fmla="*/ 78 w 20265"/>
                <a:gd name="connsiteY4" fmla="*/ 5786 h 29707"/>
                <a:gd name="connsiteX5" fmla="*/ 1065 w 20265"/>
                <a:gd name="connsiteY5" fmla="*/ 11494 h 29707"/>
                <a:gd name="connsiteX6" fmla="*/ 918 w 20265"/>
                <a:gd name="connsiteY6" fmla="*/ 15569 h 29707"/>
                <a:gd name="connsiteX7" fmla="*/ 349 w 20265"/>
                <a:gd name="connsiteY7" fmla="*/ 20301 h 29707"/>
                <a:gd name="connsiteX8" fmla="*/ 3698 w 20265"/>
                <a:gd name="connsiteY8" fmla="*/ 27838 h 29707"/>
                <a:gd name="connsiteX9" fmla="*/ 9387 w 20265"/>
                <a:gd name="connsiteY9" fmla="*/ 29624 h 29707"/>
                <a:gd name="connsiteX10" fmla="*/ 14547 w 20265"/>
                <a:gd name="connsiteY10" fmla="*/ 29309 h 29707"/>
                <a:gd name="connsiteX11" fmla="*/ 18907 w 20265"/>
                <a:gd name="connsiteY11" fmla="*/ 24478 h 29707"/>
                <a:gd name="connsiteX12" fmla="*/ 20136 w 20265"/>
                <a:gd name="connsiteY12" fmla="*/ 16646 h 29707"/>
                <a:gd name="connsiteX13" fmla="*/ 19182 w 20265"/>
                <a:gd name="connsiteY13" fmla="*/ 5085 h 29707"/>
                <a:gd name="connsiteX14" fmla="*/ 14422 w 20265"/>
                <a:gd name="connsiteY14" fmla="*/ 854 h 29707"/>
                <a:gd name="connsiteX15" fmla="*/ 9645 w 20265"/>
                <a:gd name="connsiteY15" fmla="*/ 25 h 29707"/>
                <a:gd name="connsiteX0" fmla="*/ 9645 w 20265"/>
                <a:gd name="connsiteY0" fmla="*/ 25 h 29796"/>
                <a:gd name="connsiteX1" fmla="*/ 7652 w 20265"/>
                <a:gd name="connsiteY1" fmla="*/ 112 h 29796"/>
                <a:gd name="connsiteX2" fmla="*/ 5112 w 20265"/>
                <a:gd name="connsiteY2" fmla="*/ 1124 h 29796"/>
                <a:gd name="connsiteX3" fmla="*/ 2651 w 20265"/>
                <a:gd name="connsiteY3" fmla="*/ 1573 h 29796"/>
                <a:gd name="connsiteX4" fmla="*/ 78 w 20265"/>
                <a:gd name="connsiteY4" fmla="*/ 5786 h 29796"/>
                <a:gd name="connsiteX5" fmla="*/ 1065 w 20265"/>
                <a:gd name="connsiteY5" fmla="*/ 11494 h 29796"/>
                <a:gd name="connsiteX6" fmla="*/ 918 w 20265"/>
                <a:gd name="connsiteY6" fmla="*/ 15569 h 29796"/>
                <a:gd name="connsiteX7" fmla="*/ 349 w 20265"/>
                <a:gd name="connsiteY7" fmla="*/ 20301 h 29796"/>
                <a:gd name="connsiteX8" fmla="*/ 2266 w 20265"/>
                <a:gd name="connsiteY8" fmla="*/ 29093 h 29796"/>
                <a:gd name="connsiteX9" fmla="*/ 9387 w 20265"/>
                <a:gd name="connsiteY9" fmla="*/ 29624 h 29796"/>
                <a:gd name="connsiteX10" fmla="*/ 14547 w 20265"/>
                <a:gd name="connsiteY10" fmla="*/ 29309 h 29796"/>
                <a:gd name="connsiteX11" fmla="*/ 18907 w 20265"/>
                <a:gd name="connsiteY11" fmla="*/ 24478 h 29796"/>
                <a:gd name="connsiteX12" fmla="*/ 20136 w 20265"/>
                <a:gd name="connsiteY12" fmla="*/ 16646 h 29796"/>
                <a:gd name="connsiteX13" fmla="*/ 19182 w 20265"/>
                <a:gd name="connsiteY13" fmla="*/ 5085 h 29796"/>
                <a:gd name="connsiteX14" fmla="*/ 14422 w 20265"/>
                <a:gd name="connsiteY14" fmla="*/ 854 h 29796"/>
                <a:gd name="connsiteX15" fmla="*/ 9645 w 20265"/>
                <a:gd name="connsiteY15" fmla="*/ 25 h 29796"/>
                <a:gd name="connsiteX0" fmla="*/ 9645 w 20265"/>
                <a:gd name="connsiteY0" fmla="*/ 25 h 29796"/>
                <a:gd name="connsiteX1" fmla="*/ 7652 w 20265"/>
                <a:gd name="connsiteY1" fmla="*/ 112 h 29796"/>
                <a:gd name="connsiteX2" fmla="*/ 5112 w 20265"/>
                <a:gd name="connsiteY2" fmla="*/ 1124 h 29796"/>
                <a:gd name="connsiteX3" fmla="*/ 2651 w 20265"/>
                <a:gd name="connsiteY3" fmla="*/ 1573 h 29796"/>
                <a:gd name="connsiteX4" fmla="*/ 78 w 20265"/>
                <a:gd name="connsiteY4" fmla="*/ 5786 h 29796"/>
                <a:gd name="connsiteX5" fmla="*/ 1065 w 20265"/>
                <a:gd name="connsiteY5" fmla="*/ 11494 h 29796"/>
                <a:gd name="connsiteX6" fmla="*/ 918 w 20265"/>
                <a:gd name="connsiteY6" fmla="*/ 15569 h 29796"/>
                <a:gd name="connsiteX7" fmla="*/ 349 w 20265"/>
                <a:gd name="connsiteY7" fmla="*/ 20301 h 29796"/>
                <a:gd name="connsiteX8" fmla="*/ 2266 w 20265"/>
                <a:gd name="connsiteY8" fmla="*/ 29093 h 29796"/>
                <a:gd name="connsiteX9" fmla="*/ 9387 w 20265"/>
                <a:gd name="connsiteY9" fmla="*/ 29624 h 29796"/>
                <a:gd name="connsiteX10" fmla="*/ 14547 w 20265"/>
                <a:gd name="connsiteY10" fmla="*/ 29309 h 29796"/>
                <a:gd name="connsiteX11" fmla="*/ 19444 w 20265"/>
                <a:gd name="connsiteY11" fmla="*/ 25942 h 29796"/>
                <a:gd name="connsiteX12" fmla="*/ 20136 w 20265"/>
                <a:gd name="connsiteY12" fmla="*/ 16646 h 29796"/>
                <a:gd name="connsiteX13" fmla="*/ 19182 w 20265"/>
                <a:gd name="connsiteY13" fmla="*/ 5085 h 29796"/>
                <a:gd name="connsiteX14" fmla="*/ 14422 w 20265"/>
                <a:gd name="connsiteY14" fmla="*/ 854 h 29796"/>
                <a:gd name="connsiteX15" fmla="*/ 9645 w 20265"/>
                <a:gd name="connsiteY15" fmla="*/ 25 h 297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0265" h="29796" extrusionOk="0">
                  <a:moveTo>
                    <a:pt x="9645" y="25"/>
                  </a:moveTo>
                  <a:cubicBezTo>
                    <a:pt x="8980" y="25"/>
                    <a:pt x="8407" y="-71"/>
                    <a:pt x="7652" y="112"/>
                  </a:cubicBezTo>
                  <a:cubicBezTo>
                    <a:pt x="6897" y="295"/>
                    <a:pt x="7570" y="-87"/>
                    <a:pt x="5112" y="1124"/>
                  </a:cubicBezTo>
                  <a:cubicBezTo>
                    <a:pt x="5025" y="1161"/>
                    <a:pt x="3490" y="796"/>
                    <a:pt x="2651" y="1573"/>
                  </a:cubicBezTo>
                  <a:cubicBezTo>
                    <a:pt x="1812" y="2350"/>
                    <a:pt x="536" y="4081"/>
                    <a:pt x="78" y="5786"/>
                  </a:cubicBezTo>
                  <a:cubicBezTo>
                    <a:pt x="-317" y="7293"/>
                    <a:pt x="925" y="9864"/>
                    <a:pt x="1065" y="11494"/>
                  </a:cubicBezTo>
                  <a:cubicBezTo>
                    <a:pt x="1205" y="13124"/>
                    <a:pt x="424" y="13469"/>
                    <a:pt x="918" y="15569"/>
                  </a:cubicBezTo>
                  <a:cubicBezTo>
                    <a:pt x="1288" y="17126"/>
                    <a:pt x="559" y="18708"/>
                    <a:pt x="349" y="20301"/>
                  </a:cubicBezTo>
                  <a:cubicBezTo>
                    <a:pt x="-34" y="23156"/>
                    <a:pt x="-57" y="27388"/>
                    <a:pt x="2266" y="29093"/>
                  </a:cubicBezTo>
                  <a:cubicBezTo>
                    <a:pt x="3897" y="30291"/>
                    <a:pt x="7340" y="29588"/>
                    <a:pt x="9387" y="29624"/>
                  </a:cubicBezTo>
                  <a:cubicBezTo>
                    <a:pt x="11434" y="29660"/>
                    <a:pt x="12871" y="29923"/>
                    <a:pt x="14547" y="29309"/>
                  </a:cubicBezTo>
                  <a:cubicBezTo>
                    <a:pt x="16223" y="28695"/>
                    <a:pt x="18513" y="28052"/>
                    <a:pt x="19444" y="25942"/>
                  </a:cubicBezTo>
                  <a:cubicBezTo>
                    <a:pt x="20375" y="23832"/>
                    <a:pt x="19914" y="19593"/>
                    <a:pt x="20136" y="16646"/>
                  </a:cubicBezTo>
                  <a:cubicBezTo>
                    <a:pt x="20358" y="13699"/>
                    <a:pt x="20433" y="7595"/>
                    <a:pt x="19182" y="5085"/>
                  </a:cubicBezTo>
                  <a:cubicBezTo>
                    <a:pt x="17983" y="2515"/>
                    <a:pt x="17042" y="1941"/>
                    <a:pt x="14422" y="854"/>
                  </a:cubicBezTo>
                  <a:cubicBezTo>
                    <a:pt x="12912" y="230"/>
                    <a:pt x="11282" y="25"/>
                    <a:pt x="9645" y="25"/>
                  </a:cubicBezTo>
                  <a:close/>
                </a:path>
              </a:pathLst>
            </a:custGeom>
            <a:solidFill>
              <a:srgbClr val="FFEAC3">
                <a:alpha val="29804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" name="Google Shape;1583;p20">
              <a:extLst>
                <a:ext uri="{FF2B5EF4-FFF2-40B4-BE49-F238E27FC236}">
                  <a16:creationId xmlns:a16="http://schemas.microsoft.com/office/drawing/2014/main" id="{40FEF775-1FFD-792A-5F53-34AF2FC4933F}"/>
                </a:ext>
              </a:extLst>
            </p:cNvPr>
            <p:cNvSpPr/>
            <p:nvPr userDrawn="1"/>
          </p:nvSpPr>
          <p:spPr>
            <a:xfrm>
              <a:off x="459970" y="9060613"/>
              <a:ext cx="1203332" cy="1514745"/>
            </a:xfrm>
            <a:custGeom>
              <a:avLst/>
              <a:gdLst>
                <a:gd name="connsiteX0" fmla="*/ 12662 w 25026"/>
                <a:gd name="connsiteY0" fmla="*/ 0 h 29599"/>
                <a:gd name="connsiteX1" fmla="*/ 10669 w 25026"/>
                <a:gd name="connsiteY1" fmla="*/ 87 h 29599"/>
                <a:gd name="connsiteX2" fmla="*/ 2749 w 25026"/>
                <a:gd name="connsiteY2" fmla="*/ 2077 h 29599"/>
                <a:gd name="connsiteX3" fmla="*/ 2489 w 25026"/>
                <a:gd name="connsiteY3" fmla="*/ 2200 h 29599"/>
                <a:gd name="connsiteX4" fmla="*/ 3095 w 25026"/>
                <a:gd name="connsiteY4" fmla="*/ 5761 h 29599"/>
                <a:gd name="connsiteX5" fmla="*/ 6 w 25026"/>
                <a:gd name="connsiteY5" fmla="*/ 10491 h 29599"/>
                <a:gd name="connsiteX6" fmla="*/ 3935 w 25026"/>
                <a:gd name="connsiteY6" fmla="*/ 15544 h 29599"/>
                <a:gd name="connsiteX7" fmla="*/ 3366 w 25026"/>
                <a:gd name="connsiteY7" fmla="*/ 20276 h 29599"/>
                <a:gd name="connsiteX8" fmla="*/ 6715 w 25026"/>
                <a:gd name="connsiteY8" fmla="*/ 27813 h 29599"/>
                <a:gd name="connsiteX9" fmla="*/ 12404 w 25026"/>
                <a:gd name="connsiteY9" fmla="*/ 29599 h 29599"/>
                <a:gd name="connsiteX10" fmla="*/ 14956 w 25026"/>
                <a:gd name="connsiteY10" fmla="*/ 29284 h 29599"/>
                <a:gd name="connsiteX11" fmla="*/ 21924 w 25026"/>
                <a:gd name="connsiteY11" fmla="*/ 24453 h 29599"/>
                <a:gd name="connsiteX12" fmla="*/ 23259 w 25026"/>
                <a:gd name="connsiteY12" fmla="*/ 6772 h 29599"/>
                <a:gd name="connsiteX13" fmla="*/ 17439 w 25026"/>
                <a:gd name="connsiteY13" fmla="*/ 829 h 29599"/>
                <a:gd name="connsiteX14" fmla="*/ 12662 w 25026"/>
                <a:gd name="connsiteY14" fmla="*/ 0 h 29599"/>
                <a:gd name="connsiteX0" fmla="*/ 10183 w 22547"/>
                <a:gd name="connsiteY0" fmla="*/ 0 h 29599"/>
                <a:gd name="connsiteX1" fmla="*/ 8190 w 22547"/>
                <a:gd name="connsiteY1" fmla="*/ 87 h 29599"/>
                <a:gd name="connsiteX2" fmla="*/ 270 w 22547"/>
                <a:gd name="connsiteY2" fmla="*/ 2077 h 29599"/>
                <a:gd name="connsiteX3" fmla="*/ 10 w 22547"/>
                <a:gd name="connsiteY3" fmla="*/ 2200 h 29599"/>
                <a:gd name="connsiteX4" fmla="*/ 616 w 22547"/>
                <a:gd name="connsiteY4" fmla="*/ 5761 h 29599"/>
                <a:gd name="connsiteX5" fmla="*/ 1603 w 22547"/>
                <a:gd name="connsiteY5" fmla="*/ 11469 h 29599"/>
                <a:gd name="connsiteX6" fmla="*/ 1456 w 22547"/>
                <a:gd name="connsiteY6" fmla="*/ 15544 h 29599"/>
                <a:gd name="connsiteX7" fmla="*/ 887 w 22547"/>
                <a:gd name="connsiteY7" fmla="*/ 20276 h 29599"/>
                <a:gd name="connsiteX8" fmla="*/ 4236 w 22547"/>
                <a:gd name="connsiteY8" fmla="*/ 27813 h 29599"/>
                <a:gd name="connsiteX9" fmla="*/ 9925 w 22547"/>
                <a:gd name="connsiteY9" fmla="*/ 29599 h 29599"/>
                <a:gd name="connsiteX10" fmla="*/ 12477 w 22547"/>
                <a:gd name="connsiteY10" fmla="*/ 29284 h 29599"/>
                <a:gd name="connsiteX11" fmla="*/ 19445 w 22547"/>
                <a:gd name="connsiteY11" fmla="*/ 24453 h 29599"/>
                <a:gd name="connsiteX12" fmla="*/ 20780 w 22547"/>
                <a:gd name="connsiteY12" fmla="*/ 6772 h 29599"/>
                <a:gd name="connsiteX13" fmla="*/ 14960 w 22547"/>
                <a:gd name="connsiteY13" fmla="*/ 829 h 29599"/>
                <a:gd name="connsiteX14" fmla="*/ 10183 w 22547"/>
                <a:gd name="connsiteY14" fmla="*/ 0 h 29599"/>
                <a:gd name="connsiteX0" fmla="*/ 9915 w 22279"/>
                <a:gd name="connsiteY0" fmla="*/ 0 h 29599"/>
                <a:gd name="connsiteX1" fmla="*/ 7922 w 22279"/>
                <a:gd name="connsiteY1" fmla="*/ 87 h 29599"/>
                <a:gd name="connsiteX2" fmla="*/ 2 w 22279"/>
                <a:gd name="connsiteY2" fmla="*/ 2077 h 29599"/>
                <a:gd name="connsiteX3" fmla="*/ 2921 w 22279"/>
                <a:gd name="connsiteY3" fmla="*/ 1548 h 29599"/>
                <a:gd name="connsiteX4" fmla="*/ 348 w 22279"/>
                <a:gd name="connsiteY4" fmla="*/ 5761 h 29599"/>
                <a:gd name="connsiteX5" fmla="*/ 1335 w 22279"/>
                <a:gd name="connsiteY5" fmla="*/ 11469 h 29599"/>
                <a:gd name="connsiteX6" fmla="*/ 1188 w 22279"/>
                <a:gd name="connsiteY6" fmla="*/ 15544 h 29599"/>
                <a:gd name="connsiteX7" fmla="*/ 619 w 22279"/>
                <a:gd name="connsiteY7" fmla="*/ 20276 h 29599"/>
                <a:gd name="connsiteX8" fmla="*/ 3968 w 22279"/>
                <a:gd name="connsiteY8" fmla="*/ 27813 h 29599"/>
                <a:gd name="connsiteX9" fmla="*/ 9657 w 22279"/>
                <a:gd name="connsiteY9" fmla="*/ 29599 h 29599"/>
                <a:gd name="connsiteX10" fmla="*/ 12209 w 22279"/>
                <a:gd name="connsiteY10" fmla="*/ 29284 h 29599"/>
                <a:gd name="connsiteX11" fmla="*/ 19177 w 22279"/>
                <a:gd name="connsiteY11" fmla="*/ 24453 h 29599"/>
                <a:gd name="connsiteX12" fmla="*/ 20512 w 22279"/>
                <a:gd name="connsiteY12" fmla="*/ 6772 h 29599"/>
                <a:gd name="connsiteX13" fmla="*/ 14692 w 22279"/>
                <a:gd name="connsiteY13" fmla="*/ 829 h 29599"/>
                <a:gd name="connsiteX14" fmla="*/ 9915 w 22279"/>
                <a:gd name="connsiteY14" fmla="*/ 0 h 29599"/>
                <a:gd name="connsiteX0" fmla="*/ 9645 w 22009"/>
                <a:gd name="connsiteY0" fmla="*/ 25 h 29624"/>
                <a:gd name="connsiteX1" fmla="*/ 7652 w 22009"/>
                <a:gd name="connsiteY1" fmla="*/ 112 h 29624"/>
                <a:gd name="connsiteX2" fmla="*/ 5112 w 22009"/>
                <a:gd name="connsiteY2" fmla="*/ 1124 h 29624"/>
                <a:gd name="connsiteX3" fmla="*/ 2651 w 22009"/>
                <a:gd name="connsiteY3" fmla="*/ 1573 h 29624"/>
                <a:gd name="connsiteX4" fmla="*/ 78 w 22009"/>
                <a:gd name="connsiteY4" fmla="*/ 5786 h 29624"/>
                <a:gd name="connsiteX5" fmla="*/ 1065 w 22009"/>
                <a:gd name="connsiteY5" fmla="*/ 11494 h 29624"/>
                <a:gd name="connsiteX6" fmla="*/ 918 w 22009"/>
                <a:gd name="connsiteY6" fmla="*/ 15569 h 29624"/>
                <a:gd name="connsiteX7" fmla="*/ 349 w 22009"/>
                <a:gd name="connsiteY7" fmla="*/ 20301 h 29624"/>
                <a:gd name="connsiteX8" fmla="*/ 3698 w 22009"/>
                <a:gd name="connsiteY8" fmla="*/ 27838 h 29624"/>
                <a:gd name="connsiteX9" fmla="*/ 9387 w 22009"/>
                <a:gd name="connsiteY9" fmla="*/ 29624 h 29624"/>
                <a:gd name="connsiteX10" fmla="*/ 11939 w 22009"/>
                <a:gd name="connsiteY10" fmla="*/ 29309 h 29624"/>
                <a:gd name="connsiteX11" fmla="*/ 18907 w 22009"/>
                <a:gd name="connsiteY11" fmla="*/ 24478 h 29624"/>
                <a:gd name="connsiteX12" fmla="*/ 20242 w 22009"/>
                <a:gd name="connsiteY12" fmla="*/ 6797 h 29624"/>
                <a:gd name="connsiteX13" fmla="*/ 14422 w 22009"/>
                <a:gd name="connsiteY13" fmla="*/ 854 h 29624"/>
                <a:gd name="connsiteX14" fmla="*/ 9645 w 22009"/>
                <a:gd name="connsiteY14" fmla="*/ 25 h 29624"/>
                <a:gd name="connsiteX0" fmla="*/ 9645 w 20820"/>
                <a:gd name="connsiteY0" fmla="*/ 25 h 29624"/>
                <a:gd name="connsiteX1" fmla="*/ 7652 w 20820"/>
                <a:gd name="connsiteY1" fmla="*/ 112 h 29624"/>
                <a:gd name="connsiteX2" fmla="*/ 5112 w 20820"/>
                <a:gd name="connsiteY2" fmla="*/ 1124 h 29624"/>
                <a:gd name="connsiteX3" fmla="*/ 2651 w 20820"/>
                <a:gd name="connsiteY3" fmla="*/ 1573 h 29624"/>
                <a:gd name="connsiteX4" fmla="*/ 78 w 20820"/>
                <a:gd name="connsiteY4" fmla="*/ 5786 h 29624"/>
                <a:gd name="connsiteX5" fmla="*/ 1065 w 20820"/>
                <a:gd name="connsiteY5" fmla="*/ 11494 h 29624"/>
                <a:gd name="connsiteX6" fmla="*/ 918 w 20820"/>
                <a:gd name="connsiteY6" fmla="*/ 15569 h 29624"/>
                <a:gd name="connsiteX7" fmla="*/ 349 w 20820"/>
                <a:gd name="connsiteY7" fmla="*/ 20301 h 29624"/>
                <a:gd name="connsiteX8" fmla="*/ 3698 w 20820"/>
                <a:gd name="connsiteY8" fmla="*/ 27838 h 29624"/>
                <a:gd name="connsiteX9" fmla="*/ 9387 w 20820"/>
                <a:gd name="connsiteY9" fmla="*/ 29624 h 29624"/>
                <a:gd name="connsiteX10" fmla="*/ 11939 w 20820"/>
                <a:gd name="connsiteY10" fmla="*/ 29309 h 29624"/>
                <a:gd name="connsiteX11" fmla="*/ 18907 w 20820"/>
                <a:gd name="connsiteY11" fmla="*/ 24478 h 29624"/>
                <a:gd name="connsiteX12" fmla="*/ 20136 w 20820"/>
                <a:gd name="connsiteY12" fmla="*/ 16646 h 29624"/>
                <a:gd name="connsiteX13" fmla="*/ 20242 w 20820"/>
                <a:gd name="connsiteY13" fmla="*/ 6797 h 29624"/>
                <a:gd name="connsiteX14" fmla="*/ 14422 w 20820"/>
                <a:gd name="connsiteY14" fmla="*/ 854 h 29624"/>
                <a:gd name="connsiteX15" fmla="*/ 9645 w 20820"/>
                <a:gd name="connsiteY15" fmla="*/ 25 h 29624"/>
                <a:gd name="connsiteX0" fmla="*/ 9645 w 20265"/>
                <a:gd name="connsiteY0" fmla="*/ 25 h 29624"/>
                <a:gd name="connsiteX1" fmla="*/ 7652 w 20265"/>
                <a:gd name="connsiteY1" fmla="*/ 112 h 29624"/>
                <a:gd name="connsiteX2" fmla="*/ 5112 w 20265"/>
                <a:gd name="connsiteY2" fmla="*/ 1124 h 29624"/>
                <a:gd name="connsiteX3" fmla="*/ 2651 w 20265"/>
                <a:gd name="connsiteY3" fmla="*/ 1573 h 29624"/>
                <a:gd name="connsiteX4" fmla="*/ 78 w 20265"/>
                <a:gd name="connsiteY4" fmla="*/ 5786 h 29624"/>
                <a:gd name="connsiteX5" fmla="*/ 1065 w 20265"/>
                <a:gd name="connsiteY5" fmla="*/ 11494 h 29624"/>
                <a:gd name="connsiteX6" fmla="*/ 918 w 20265"/>
                <a:gd name="connsiteY6" fmla="*/ 15569 h 29624"/>
                <a:gd name="connsiteX7" fmla="*/ 349 w 20265"/>
                <a:gd name="connsiteY7" fmla="*/ 20301 h 29624"/>
                <a:gd name="connsiteX8" fmla="*/ 3698 w 20265"/>
                <a:gd name="connsiteY8" fmla="*/ 27838 h 29624"/>
                <a:gd name="connsiteX9" fmla="*/ 9387 w 20265"/>
                <a:gd name="connsiteY9" fmla="*/ 29624 h 29624"/>
                <a:gd name="connsiteX10" fmla="*/ 11939 w 20265"/>
                <a:gd name="connsiteY10" fmla="*/ 29309 h 29624"/>
                <a:gd name="connsiteX11" fmla="*/ 18907 w 20265"/>
                <a:gd name="connsiteY11" fmla="*/ 24478 h 29624"/>
                <a:gd name="connsiteX12" fmla="*/ 20136 w 20265"/>
                <a:gd name="connsiteY12" fmla="*/ 16646 h 29624"/>
                <a:gd name="connsiteX13" fmla="*/ 19182 w 20265"/>
                <a:gd name="connsiteY13" fmla="*/ 5085 h 29624"/>
                <a:gd name="connsiteX14" fmla="*/ 14422 w 20265"/>
                <a:gd name="connsiteY14" fmla="*/ 854 h 29624"/>
                <a:gd name="connsiteX15" fmla="*/ 9645 w 20265"/>
                <a:gd name="connsiteY15" fmla="*/ 25 h 29624"/>
                <a:gd name="connsiteX0" fmla="*/ 9645 w 20265"/>
                <a:gd name="connsiteY0" fmla="*/ 25 h 29707"/>
                <a:gd name="connsiteX1" fmla="*/ 7652 w 20265"/>
                <a:gd name="connsiteY1" fmla="*/ 112 h 29707"/>
                <a:gd name="connsiteX2" fmla="*/ 5112 w 20265"/>
                <a:gd name="connsiteY2" fmla="*/ 1124 h 29707"/>
                <a:gd name="connsiteX3" fmla="*/ 2651 w 20265"/>
                <a:gd name="connsiteY3" fmla="*/ 1573 h 29707"/>
                <a:gd name="connsiteX4" fmla="*/ 78 w 20265"/>
                <a:gd name="connsiteY4" fmla="*/ 5786 h 29707"/>
                <a:gd name="connsiteX5" fmla="*/ 1065 w 20265"/>
                <a:gd name="connsiteY5" fmla="*/ 11494 h 29707"/>
                <a:gd name="connsiteX6" fmla="*/ 918 w 20265"/>
                <a:gd name="connsiteY6" fmla="*/ 15569 h 29707"/>
                <a:gd name="connsiteX7" fmla="*/ 349 w 20265"/>
                <a:gd name="connsiteY7" fmla="*/ 20301 h 29707"/>
                <a:gd name="connsiteX8" fmla="*/ 3698 w 20265"/>
                <a:gd name="connsiteY8" fmla="*/ 27838 h 29707"/>
                <a:gd name="connsiteX9" fmla="*/ 9387 w 20265"/>
                <a:gd name="connsiteY9" fmla="*/ 29624 h 29707"/>
                <a:gd name="connsiteX10" fmla="*/ 14547 w 20265"/>
                <a:gd name="connsiteY10" fmla="*/ 29309 h 29707"/>
                <a:gd name="connsiteX11" fmla="*/ 18907 w 20265"/>
                <a:gd name="connsiteY11" fmla="*/ 24478 h 29707"/>
                <a:gd name="connsiteX12" fmla="*/ 20136 w 20265"/>
                <a:gd name="connsiteY12" fmla="*/ 16646 h 29707"/>
                <a:gd name="connsiteX13" fmla="*/ 19182 w 20265"/>
                <a:gd name="connsiteY13" fmla="*/ 5085 h 29707"/>
                <a:gd name="connsiteX14" fmla="*/ 14422 w 20265"/>
                <a:gd name="connsiteY14" fmla="*/ 854 h 29707"/>
                <a:gd name="connsiteX15" fmla="*/ 9645 w 20265"/>
                <a:gd name="connsiteY15" fmla="*/ 25 h 29707"/>
                <a:gd name="connsiteX0" fmla="*/ 9645 w 20265"/>
                <a:gd name="connsiteY0" fmla="*/ 25 h 29796"/>
                <a:gd name="connsiteX1" fmla="*/ 7652 w 20265"/>
                <a:gd name="connsiteY1" fmla="*/ 112 h 29796"/>
                <a:gd name="connsiteX2" fmla="*/ 5112 w 20265"/>
                <a:gd name="connsiteY2" fmla="*/ 1124 h 29796"/>
                <a:gd name="connsiteX3" fmla="*/ 2651 w 20265"/>
                <a:gd name="connsiteY3" fmla="*/ 1573 h 29796"/>
                <a:gd name="connsiteX4" fmla="*/ 78 w 20265"/>
                <a:gd name="connsiteY4" fmla="*/ 5786 h 29796"/>
                <a:gd name="connsiteX5" fmla="*/ 1065 w 20265"/>
                <a:gd name="connsiteY5" fmla="*/ 11494 h 29796"/>
                <a:gd name="connsiteX6" fmla="*/ 918 w 20265"/>
                <a:gd name="connsiteY6" fmla="*/ 15569 h 29796"/>
                <a:gd name="connsiteX7" fmla="*/ 349 w 20265"/>
                <a:gd name="connsiteY7" fmla="*/ 20301 h 29796"/>
                <a:gd name="connsiteX8" fmla="*/ 2266 w 20265"/>
                <a:gd name="connsiteY8" fmla="*/ 29093 h 29796"/>
                <a:gd name="connsiteX9" fmla="*/ 9387 w 20265"/>
                <a:gd name="connsiteY9" fmla="*/ 29624 h 29796"/>
                <a:gd name="connsiteX10" fmla="*/ 14547 w 20265"/>
                <a:gd name="connsiteY10" fmla="*/ 29309 h 29796"/>
                <a:gd name="connsiteX11" fmla="*/ 18907 w 20265"/>
                <a:gd name="connsiteY11" fmla="*/ 24478 h 29796"/>
                <a:gd name="connsiteX12" fmla="*/ 20136 w 20265"/>
                <a:gd name="connsiteY12" fmla="*/ 16646 h 29796"/>
                <a:gd name="connsiteX13" fmla="*/ 19182 w 20265"/>
                <a:gd name="connsiteY13" fmla="*/ 5085 h 29796"/>
                <a:gd name="connsiteX14" fmla="*/ 14422 w 20265"/>
                <a:gd name="connsiteY14" fmla="*/ 854 h 29796"/>
                <a:gd name="connsiteX15" fmla="*/ 9645 w 20265"/>
                <a:gd name="connsiteY15" fmla="*/ 25 h 29796"/>
                <a:gd name="connsiteX0" fmla="*/ 9645 w 20265"/>
                <a:gd name="connsiteY0" fmla="*/ 25 h 29796"/>
                <a:gd name="connsiteX1" fmla="*/ 7652 w 20265"/>
                <a:gd name="connsiteY1" fmla="*/ 112 h 29796"/>
                <a:gd name="connsiteX2" fmla="*/ 5112 w 20265"/>
                <a:gd name="connsiteY2" fmla="*/ 1124 h 29796"/>
                <a:gd name="connsiteX3" fmla="*/ 2651 w 20265"/>
                <a:gd name="connsiteY3" fmla="*/ 1573 h 29796"/>
                <a:gd name="connsiteX4" fmla="*/ 78 w 20265"/>
                <a:gd name="connsiteY4" fmla="*/ 5786 h 29796"/>
                <a:gd name="connsiteX5" fmla="*/ 1065 w 20265"/>
                <a:gd name="connsiteY5" fmla="*/ 11494 h 29796"/>
                <a:gd name="connsiteX6" fmla="*/ 918 w 20265"/>
                <a:gd name="connsiteY6" fmla="*/ 15569 h 29796"/>
                <a:gd name="connsiteX7" fmla="*/ 349 w 20265"/>
                <a:gd name="connsiteY7" fmla="*/ 20301 h 29796"/>
                <a:gd name="connsiteX8" fmla="*/ 2266 w 20265"/>
                <a:gd name="connsiteY8" fmla="*/ 29093 h 29796"/>
                <a:gd name="connsiteX9" fmla="*/ 9387 w 20265"/>
                <a:gd name="connsiteY9" fmla="*/ 29624 h 29796"/>
                <a:gd name="connsiteX10" fmla="*/ 14547 w 20265"/>
                <a:gd name="connsiteY10" fmla="*/ 29309 h 29796"/>
                <a:gd name="connsiteX11" fmla="*/ 19444 w 20265"/>
                <a:gd name="connsiteY11" fmla="*/ 25942 h 29796"/>
                <a:gd name="connsiteX12" fmla="*/ 20136 w 20265"/>
                <a:gd name="connsiteY12" fmla="*/ 16646 h 29796"/>
                <a:gd name="connsiteX13" fmla="*/ 19182 w 20265"/>
                <a:gd name="connsiteY13" fmla="*/ 5085 h 29796"/>
                <a:gd name="connsiteX14" fmla="*/ 14422 w 20265"/>
                <a:gd name="connsiteY14" fmla="*/ 854 h 29796"/>
                <a:gd name="connsiteX15" fmla="*/ 9645 w 20265"/>
                <a:gd name="connsiteY15" fmla="*/ 25 h 297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0265" h="29796" extrusionOk="0">
                  <a:moveTo>
                    <a:pt x="9645" y="25"/>
                  </a:moveTo>
                  <a:cubicBezTo>
                    <a:pt x="8980" y="25"/>
                    <a:pt x="8407" y="-71"/>
                    <a:pt x="7652" y="112"/>
                  </a:cubicBezTo>
                  <a:cubicBezTo>
                    <a:pt x="6897" y="295"/>
                    <a:pt x="7570" y="-87"/>
                    <a:pt x="5112" y="1124"/>
                  </a:cubicBezTo>
                  <a:cubicBezTo>
                    <a:pt x="5025" y="1161"/>
                    <a:pt x="3490" y="796"/>
                    <a:pt x="2651" y="1573"/>
                  </a:cubicBezTo>
                  <a:cubicBezTo>
                    <a:pt x="1812" y="2350"/>
                    <a:pt x="536" y="4081"/>
                    <a:pt x="78" y="5786"/>
                  </a:cubicBezTo>
                  <a:cubicBezTo>
                    <a:pt x="-317" y="7293"/>
                    <a:pt x="925" y="9864"/>
                    <a:pt x="1065" y="11494"/>
                  </a:cubicBezTo>
                  <a:cubicBezTo>
                    <a:pt x="1205" y="13124"/>
                    <a:pt x="424" y="13469"/>
                    <a:pt x="918" y="15569"/>
                  </a:cubicBezTo>
                  <a:cubicBezTo>
                    <a:pt x="1288" y="17126"/>
                    <a:pt x="559" y="18708"/>
                    <a:pt x="349" y="20301"/>
                  </a:cubicBezTo>
                  <a:cubicBezTo>
                    <a:pt x="-34" y="23156"/>
                    <a:pt x="-57" y="27388"/>
                    <a:pt x="2266" y="29093"/>
                  </a:cubicBezTo>
                  <a:cubicBezTo>
                    <a:pt x="3897" y="30291"/>
                    <a:pt x="7340" y="29588"/>
                    <a:pt x="9387" y="29624"/>
                  </a:cubicBezTo>
                  <a:cubicBezTo>
                    <a:pt x="11434" y="29660"/>
                    <a:pt x="12871" y="29923"/>
                    <a:pt x="14547" y="29309"/>
                  </a:cubicBezTo>
                  <a:cubicBezTo>
                    <a:pt x="16223" y="28695"/>
                    <a:pt x="18513" y="28052"/>
                    <a:pt x="19444" y="25942"/>
                  </a:cubicBezTo>
                  <a:cubicBezTo>
                    <a:pt x="20375" y="23832"/>
                    <a:pt x="19914" y="19593"/>
                    <a:pt x="20136" y="16646"/>
                  </a:cubicBezTo>
                  <a:cubicBezTo>
                    <a:pt x="20358" y="13699"/>
                    <a:pt x="20433" y="7595"/>
                    <a:pt x="19182" y="5085"/>
                  </a:cubicBezTo>
                  <a:cubicBezTo>
                    <a:pt x="17983" y="2515"/>
                    <a:pt x="17042" y="1941"/>
                    <a:pt x="14422" y="854"/>
                  </a:cubicBezTo>
                  <a:cubicBezTo>
                    <a:pt x="12912" y="230"/>
                    <a:pt x="11282" y="25"/>
                    <a:pt x="9645" y="25"/>
                  </a:cubicBezTo>
                  <a:close/>
                </a:path>
              </a:pathLst>
            </a:custGeom>
            <a:solidFill>
              <a:srgbClr val="7CCCC0">
                <a:alpha val="30196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77" name="Espace réservé du texte 21">
            <a:extLst>
              <a:ext uri="{FF2B5EF4-FFF2-40B4-BE49-F238E27FC236}">
                <a16:creationId xmlns:a16="http://schemas.microsoft.com/office/drawing/2014/main" id="{74953724-FC49-8612-C903-6D67A6A260A8}"/>
              </a:ext>
            </a:extLst>
          </p:cNvPr>
          <p:cNvSpPr>
            <a:spLocks noGrp="1"/>
          </p:cNvSpPr>
          <p:nvPr>
            <p:ph type="body" sz="quarter" idx="113" hasCustomPrompt="1"/>
          </p:nvPr>
        </p:nvSpPr>
        <p:spPr>
          <a:xfrm>
            <a:off x="3149900" y="2881169"/>
            <a:ext cx="1147386" cy="110085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/>
              <a:t>Liste menu</a:t>
            </a:r>
          </a:p>
        </p:txBody>
      </p:sp>
      <p:sp>
        <p:nvSpPr>
          <p:cNvPr id="178" name="Espace réservé du texte 5">
            <a:extLst>
              <a:ext uri="{FF2B5EF4-FFF2-40B4-BE49-F238E27FC236}">
                <a16:creationId xmlns:a16="http://schemas.microsoft.com/office/drawing/2014/main" id="{2406609C-03DE-3479-88E4-E0BFF78938F7}"/>
              </a:ext>
            </a:extLst>
          </p:cNvPr>
          <p:cNvSpPr>
            <a:spLocks noGrp="1"/>
          </p:cNvSpPr>
          <p:nvPr>
            <p:ph type="body" sz="quarter" idx="114" hasCustomPrompt="1"/>
          </p:nvPr>
        </p:nvSpPr>
        <p:spPr>
          <a:xfrm>
            <a:off x="3162615" y="4139144"/>
            <a:ext cx="1147386" cy="328662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sz="1100" b="1"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lvl="0"/>
            <a:r>
              <a:rPr lang="fr-FR"/>
              <a:t>xx/xx/xxx</a:t>
            </a:r>
            <a:endParaRPr lang="en-US"/>
          </a:p>
        </p:txBody>
      </p:sp>
      <p:sp>
        <p:nvSpPr>
          <p:cNvPr id="179" name="Espace réservé du texte 21">
            <a:extLst>
              <a:ext uri="{FF2B5EF4-FFF2-40B4-BE49-F238E27FC236}">
                <a16:creationId xmlns:a16="http://schemas.microsoft.com/office/drawing/2014/main" id="{CF9679B0-E5A7-89B1-D08E-8575ED37DE90}"/>
              </a:ext>
            </a:extLst>
          </p:cNvPr>
          <p:cNvSpPr>
            <a:spLocks noGrp="1"/>
          </p:cNvSpPr>
          <p:nvPr>
            <p:ph type="body" sz="quarter" idx="115" hasCustomPrompt="1"/>
          </p:nvPr>
        </p:nvSpPr>
        <p:spPr>
          <a:xfrm>
            <a:off x="3162615" y="4490765"/>
            <a:ext cx="1147386" cy="110085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/>
              <a:t>Liste menu</a:t>
            </a:r>
          </a:p>
        </p:txBody>
      </p:sp>
      <p:sp>
        <p:nvSpPr>
          <p:cNvPr id="180" name="Espace réservé du texte 5">
            <a:extLst>
              <a:ext uri="{FF2B5EF4-FFF2-40B4-BE49-F238E27FC236}">
                <a16:creationId xmlns:a16="http://schemas.microsoft.com/office/drawing/2014/main" id="{FD8DA453-75F7-B518-85D2-A706E798001A}"/>
              </a:ext>
            </a:extLst>
          </p:cNvPr>
          <p:cNvSpPr>
            <a:spLocks noGrp="1"/>
          </p:cNvSpPr>
          <p:nvPr>
            <p:ph type="body" sz="quarter" idx="116" hasCustomPrompt="1"/>
          </p:nvPr>
        </p:nvSpPr>
        <p:spPr>
          <a:xfrm>
            <a:off x="3141349" y="5728481"/>
            <a:ext cx="1147386" cy="328662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sz="1100" b="1"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lvl="0"/>
            <a:r>
              <a:rPr lang="fr-FR"/>
              <a:t>xx/xx/xxx</a:t>
            </a:r>
            <a:endParaRPr lang="en-US"/>
          </a:p>
        </p:txBody>
      </p:sp>
      <p:sp>
        <p:nvSpPr>
          <p:cNvPr id="181" name="Espace réservé du texte 21">
            <a:extLst>
              <a:ext uri="{FF2B5EF4-FFF2-40B4-BE49-F238E27FC236}">
                <a16:creationId xmlns:a16="http://schemas.microsoft.com/office/drawing/2014/main" id="{84A7F02E-AD9F-0D22-8E28-19D63A76810F}"/>
              </a:ext>
            </a:extLst>
          </p:cNvPr>
          <p:cNvSpPr>
            <a:spLocks noGrp="1"/>
          </p:cNvSpPr>
          <p:nvPr>
            <p:ph type="body" sz="quarter" idx="117" hasCustomPrompt="1"/>
          </p:nvPr>
        </p:nvSpPr>
        <p:spPr>
          <a:xfrm>
            <a:off x="3141349" y="6080102"/>
            <a:ext cx="1147386" cy="110085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/>
              <a:t>Liste menu</a:t>
            </a:r>
          </a:p>
        </p:txBody>
      </p:sp>
      <p:sp>
        <p:nvSpPr>
          <p:cNvPr id="182" name="Espace réservé du texte 5">
            <a:extLst>
              <a:ext uri="{FF2B5EF4-FFF2-40B4-BE49-F238E27FC236}">
                <a16:creationId xmlns:a16="http://schemas.microsoft.com/office/drawing/2014/main" id="{7102450D-74EB-9861-827D-999ACC9CB946}"/>
              </a:ext>
            </a:extLst>
          </p:cNvPr>
          <p:cNvSpPr>
            <a:spLocks noGrp="1"/>
          </p:cNvSpPr>
          <p:nvPr>
            <p:ph type="body" sz="quarter" idx="118" hasCustomPrompt="1"/>
          </p:nvPr>
        </p:nvSpPr>
        <p:spPr>
          <a:xfrm>
            <a:off x="3130313" y="7342508"/>
            <a:ext cx="1147386" cy="328662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sz="1100" b="1"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lvl="0"/>
            <a:r>
              <a:rPr lang="fr-FR"/>
              <a:t>xx/xx/xxx</a:t>
            </a:r>
            <a:endParaRPr lang="en-US"/>
          </a:p>
        </p:txBody>
      </p:sp>
      <p:sp>
        <p:nvSpPr>
          <p:cNvPr id="183" name="Espace réservé du texte 21">
            <a:extLst>
              <a:ext uri="{FF2B5EF4-FFF2-40B4-BE49-F238E27FC236}">
                <a16:creationId xmlns:a16="http://schemas.microsoft.com/office/drawing/2014/main" id="{56C4FD9B-2736-FCE7-00B0-9AD4E733CCFC}"/>
              </a:ext>
            </a:extLst>
          </p:cNvPr>
          <p:cNvSpPr>
            <a:spLocks noGrp="1"/>
          </p:cNvSpPr>
          <p:nvPr>
            <p:ph type="body" sz="quarter" idx="119" hasCustomPrompt="1"/>
          </p:nvPr>
        </p:nvSpPr>
        <p:spPr>
          <a:xfrm>
            <a:off x="3130313" y="7694129"/>
            <a:ext cx="1147386" cy="110085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/>
              <a:t>Liste menu</a:t>
            </a:r>
          </a:p>
        </p:txBody>
      </p:sp>
      <p:sp>
        <p:nvSpPr>
          <p:cNvPr id="184" name="Espace réservé du texte 5">
            <a:extLst>
              <a:ext uri="{FF2B5EF4-FFF2-40B4-BE49-F238E27FC236}">
                <a16:creationId xmlns:a16="http://schemas.microsoft.com/office/drawing/2014/main" id="{8087F62D-0727-4A51-C025-C2D4BABB58D8}"/>
              </a:ext>
            </a:extLst>
          </p:cNvPr>
          <p:cNvSpPr>
            <a:spLocks noGrp="1"/>
          </p:cNvSpPr>
          <p:nvPr>
            <p:ph type="body" sz="quarter" idx="120" hasCustomPrompt="1"/>
          </p:nvPr>
        </p:nvSpPr>
        <p:spPr>
          <a:xfrm>
            <a:off x="3125336" y="8981187"/>
            <a:ext cx="1147386" cy="328662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sz="1100" b="1"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lvl="0"/>
            <a:r>
              <a:rPr lang="fr-FR"/>
              <a:t>xx/xx/xxx</a:t>
            </a:r>
            <a:endParaRPr lang="en-US"/>
          </a:p>
        </p:txBody>
      </p:sp>
      <p:grpSp>
        <p:nvGrpSpPr>
          <p:cNvPr id="185" name="Groupe 184">
            <a:extLst>
              <a:ext uri="{FF2B5EF4-FFF2-40B4-BE49-F238E27FC236}">
                <a16:creationId xmlns:a16="http://schemas.microsoft.com/office/drawing/2014/main" id="{12D84F29-3B75-D183-ADCA-70B3EB08AA7D}"/>
              </a:ext>
            </a:extLst>
          </p:cNvPr>
          <p:cNvGrpSpPr/>
          <p:nvPr userDrawn="1"/>
        </p:nvGrpSpPr>
        <p:grpSpPr>
          <a:xfrm>
            <a:off x="4486554" y="2537798"/>
            <a:ext cx="1239140" cy="7963589"/>
            <a:chOff x="459970" y="2611769"/>
            <a:chExt cx="1239140" cy="7963589"/>
          </a:xfrm>
        </p:grpSpPr>
        <p:sp>
          <p:nvSpPr>
            <p:cNvPr id="186" name="Google Shape;1583;p20">
              <a:extLst>
                <a:ext uri="{FF2B5EF4-FFF2-40B4-BE49-F238E27FC236}">
                  <a16:creationId xmlns:a16="http://schemas.microsoft.com/office/drawing/2014/main" id="{3BEE2CAA-D81E-65C8-E1AD-A537EAFE40B7}"/>
                </a:ext>
              </a:extLst>
            </p:cNvPr>
            <p:cNvSpPr/>
            <p:nvPr userDrawn="1"/>
          </p:nvSpPr>
          <p:spPr>
            <a:xfrm>
              <a:off x="495778" y="2611769"/>
              <a:ext cx="1203332" cy="1514745"/>
            </a:xfrm>
            <a:custGeom>
              <a:avLst/>
              <a:gdLst>
                <a:gd name="connsiteX0" fmla="*/ 12662 w 25026"/>
                <a:gd name="connsiteY0" fmla="*/ 0 h 29599"/>
                <a:gd name="connsiteX1" fmla="*/ 10669 w 25026"/>
                <a:gd name="connsiteY1" fmla="*/ 87 h 29599"/>
                <a:gd name="connsiteX2" fmla="*/ 2749 w 25026"/>
                <a:gd name="connsiteY2" fmla="*/ 2077 h 29599"/>
                <a:gd name="connsiteX3" fmla="*/ 2489 w 25026"/>
                <a:gd name="connsiteY3" fmla="*/ 2200 h 29599"/>
                <a:gd name="connsiteX4" fmla="*/ 3095 w 25026"/>
                <a:gd name="connsiteY4" fmla="*/ 5761 h 29599"/>
                <a:gd name="connsiteX5" fmla="*/ 6 w 25026"/>
                <a:gd name="connsiteY5" fmla="*/ 10491 h 29599"/>
                <a:gd name="connsiteX6" fmla="*/ 3935 w 25026"/>
                <a:gd name="connsiteY6" fmla="*/ 15544 h 29599"/>
                <a:gd name="connsiteX7" fmla="*/ 3366 w 25026"/>
                <a:gd name="connsiteY7" fmla="*/ 20276 h 29599"/>
                <a:gd name="connsiteX8" fmla="*/ 6715 w 25026"/>
                <a:gd name="connsiteY8" fmla="*/ 27813 h 29599"/>
                <a:gd name="connsiteX9" fmla="*/ 12404 w 25026"/>
                <a:gd name="connsiteY9" fmla="*/ 29599 h 29599"/>
                <a:gd name="connsiteX10" fmla="*/ 14956 w 25026"/>
                <a:gd name="connsiteY10" fmla="*/ 29284 h 29599"/>
                <a:gd name="connsiteX11" fmla="*/ 21924 w 25026"/>
                <a:gd name="connsiteY11" fmla="*/ 24453 h 29599"/>
                <a:gd name="connsiteX12" fmla="*/ 23259 w 25026"/>
                <a:gd name="connsiteY12" fmla="*/ 6772 h 29599"/>
                <a:gd name="connsiteX13" fmla="*/ 17439 w 25026"/>
                <a:gd name="connsiteY13" fmla="*/ 829 h 29599"/>
                <a:gd name="connsiteX14" fmla="*/ 12662 w 25026"/>
                <a:gd name="connsiteY14" fmla="*/ 0 h 29599"/>
                <a:gd name="connsiteX0" fmla="*/ 10183 w 22547"/>
                <a:gd name="connsiteY0" fmla="*/ 0 h 29599"/>
                <a:gd name="connsiteX1" fmla="*/ 8190 w 22547"/>
                <a:gd name="connsiteY1" fmla="*/ 87 h 29599"/>
                <a:gd name="connsiteX2" fmla="*/ 270 w 22547"/>
                <a:gd name="connsiteY2" fmla="*/ 2077 h 29599"/>
                <a:gd name="connsiteX3" fmla="*/ 10 w 22547"/>
                <a:gd name="connsiteY3" fmla="*/ 2200 h 29599"/>
                <a:gd name="connsiteX4" fmla="*/ 616 w 22547"/>
                <a:gd name="connsiteY4" fmla="*/ 5761 h 29599"/>
                <a:gd name="connsiteX5" fmla="*/ 1603 w 22547"/>
                <a:gd name="connsiteY5" fmla="*/ 11469 h 29599"/>
                <a:gd name="connsiteX6" fmla="*/ 1456 w 22547"/>
                <a:gd name="connsiteY6" fmla="*/ 15544 h 29599"/>
                <a:gd name="connsiteX7" fmla="*/ 887 w 22547"/>
                <a:gd name="connsiteY7" fmla="*/ 20276 h 29599"/>
                <a:gd name="connsiteX8" fmla="*/ 4236 w 22547"/>
                <a:gd name="connsiteY8" fmla="*/ 27813 h 29599"/>
                <a:gd name="connsiteX9" fmla="*/ 9925 w 22547"/>
                <a:gd name="connsiteY9" fmla="*/ 29599 h 29599"/>
                <a:gd name="connsiteX10" fmla="*/ 12477 w 22547"/>
                <a:gd name="connsiteY10" fmla="*/ 29284 h 29599"/>
                <a:gd name="connsiteX11" fmla="*/ 19445 w 22547"/>
                <a:gd name="connsiteY11" fmla="*/ 24453 h 29599"/>
                <a:gd name="connsiteX12" fmla="*/ 20780 w 22547"/>
                <a:gd name="connsiteY12" fmla="*/ 6772 h 29599"/>
                <a:gd name="connsiteX13" fmla="*/ 14960 w 22547"/>
                <a:gd name="connsiteY13" fmla="*/ 829 h 29599"/>
                <a:gd name="connsiteX14" fmla="*/ 10183 w 22547"/>
                <a:gd name="connsiteY14" fmla="*/ 0 h 29599"/>
                <a:gd name="connsiteX0" fmla="*/ 9915 w 22279"/>
                <a:gd name="connsiteY0" fmla="*/ 0 h 29599"/>
                <a:gd name="connsiteX1" fmla="*/ 7922 w 22279"/>
                <a:gd name="connsiteY1" fmla="*/ 87 h 29599"/>
                <a:gd name="connsiteX2" fmla="*/ 2 w 22279"/>
                <a:gd name="connsiteY2" fmla="*/ 2077 h 29599"/>
                <a:gd name="connsiteX3" fmla="*/ 2921 w 22279"/>
                <a:gd name="connsiteY3" fmla="*/ 1548 h 29599"/>
                <a:gd name="connsiteX4" fmla="*/ 348 w 22279"/>
                <a:gd name="connsiteY4" fmla="*/ 5761 h 29599"/>
                <a:gd name="connsiteX5" fmla="*/ 1335 w 22279"/>
                <a:gd name="connsiteY5" fmla="*/ 11469 h 29599"/>
                <a:gd name="connsiteX6" fmla="*/ 1188 w 22279"/>
                <a:gd name="connsiteY6" fmla="*/ 15544 h 29599"/>
                <a:gd name="connsiteX7" fmla="*/ 619 w 22279"/>
                <a:gd name="connsiteY7" fmla="*/ 20276 h 29599"/>
                <a:gd name="connsiteX8" fmla="*/ 3968 w 22279"/>
                <a:gd name="connsiteY8" fmla="*/ 27813 h 29599"/>
                <a:gd name="connsiteX9" fmla="*/ 9657 w 22279"/>
                <a:gd name="connsiteY9" fmla="*/ 29599 h 29599"/>
                <a:gd name="connsiteX10" fmla="*/ 12209 w 22279"/>
                <a:gd name="connsiteY10" fmla="*/ 29284 h 29599"/>
                <a:gd name="connsiteX11" fmla="*/ 19177 w 22279"/>
                <a:gd name="connsiteY11" fmla="*/ 24453 h 29599"/>
                <a:gd name="connsiteX12" fmla="*/ 20512 w 22279"/>
                <a:gd name="connsiteY12" fmla="*/ 6772 h 29599"/>
                <a:gd name="connsiteX13" fmla="*/ 14692 w 22279"/>
                <a:gd name="connsiteY13" fmla="*/ 829 h 29599"/>
                <a:gd name="connsiteX14" fmla="*/ 9915 w 22279"/>
                <a:gd name="connsiteY14" fmla="*/ 0 h 29599"/>
                <a:gd name="connsiteX0" fmla="*/ 9645 w 22009"/>
                <a:gd name="connsiteY0" fmla="*/ 25 h 29624"/>
                <a:gd name="connsiteX1" fmla="*/ 7652 w 22009"/>
                <a:gd name="connsiteY1" fmla="*/ 112 h 29624"/>
                <a:gd name="connsiteX2" fmla="*/ 5112 w 22009"/>
                <a:gd name="connsiteY2" fmla="*/ 1124 h 29624"/>
                <a:gd name="connsiteX3" fmla="*/ 2651 w 22009"/>
                <a:gd name="connsiteY3" fmla="*/ 1573 h 29624"/>
                <a:gd name="connsiteX4" fmla="*/ 78 w 22009"/>
                <a:gd name="connsiteY4" fmla="*/ 5786 h 29624"/>
                <a:gd name="connsiteX5" fmla="*/ 1065 w 22009"/>
                <a:gd name="connsiteY5" fmla="*/ 11494 h 29624"/>
                <a:gd name="connsiteX6" fmla="*/ 918 w 22009"/>
                <a:gd name="connsiteY6" fmla="*/ 15569 h 29624"/>
                <a:gd name="connsiteX7" fmla="*/ 349 w 22009"/>
                <a:gd name="connsiteY7" fmla="*/ 20301 h 29624"/>
                <a:gd name="connsiteX8" fmla="*/ 3698 w 22009"/>
                <a:gd name="connsiteY8" fmla="*/ 27838 h 29624"/>
                <a:gd name="connsiteX9" fmla="*/ 9387 w 22009"/>
                <a:gd name="connsiteY9" fmla="*/ 29624 h 29624"/>
                <a:gd name="connsiteX10" fmla="*/ 11939 w 22009"/>
                <a:gd name="connsiteY10" fmla="*/ 29309 h 29624"/>
                <a:gd name="connsiteX11" fmla="*/ 18907 w 22009"/>
                <a:gd name="connsiteY11" fmla="*/ 24478 h 29624"/>
                <a:gd name="connsiteX12" fmla="*/ 20242 w 22009"/>
                <a:gd name="connsiteY12" fmla="*/ 6797 h 29624"/>
                <a:gd name="connsiteX13" fmla="*/ 14422 w 22009"/>
                <a:gd name="connsiteY13" fmla="*/ 854 h 29624"/>
                <a:gd name="connsiteX14" fmla="*/ 9645 w 22009"/>
                <a:gd name="connsiteY14" fmla="*/ 25 h 29624"/>
                <a:gd name="connsiteX0" fmla="*/ 9645 w 20820"/>
                <a:gd name="connsiteY0" fmla="*/ 25 h 29624"/>
                <a:gd name="connsiteX1" fmla="*/ 7652 w 20820"/>
                <a:gd name="connsiteY1" fmla="*/ 112 h 29624"/>
                <a:gd name="connsiteX2" fmla="*/ 5112 w 20820"/>
                <a:gd name="connsiteY2" fmla="*/ 1124 h 29624"/>
                <a:gd name="connsiteX3" fmla="*/ 2651 w 20820"/>
                <a:gd name="connsiteY3" fmla="*/ 1573 h 29624"/>
                <a:gd name="connsiteX4" fmla="*/ 78 w 20820"/>
                <a:gd name="connsiteY4" fmla="*/ 5786 h 29624"/>
                <a:gd name="connsiteX5" fmla="*/ 1065 w 20820"/>
                <a:gd name="connsiteY5" fmla="*/ 11494 h 29624"/>
                <a:gd name="connsiteX6" fmla="*/ 918 w 20820"/>
                <a:gd name="connsiteY6" fmla="*/ 15569 h 29624"/>
                <a:gd name="connsiteX7" fmla="*/ 349 w 20820"/>
                <a:gd name="connsiteY7" fmla="*/ 20301 h 29624"/>
                <a:gd name="connsiteX8" fmla="*/ 3698 w 20820"/>
                <a:gd name="connsiteY8" fmla="*/ 27838 h 29624"/>
                <a:gd name="connsiteX9" fmla="*/ 9387 w 20820"/>
                <a:gd name="connsiteY9" fmla="*/ 29624 h 29624"/>
                <a:gd name="connsiteX10" fmla="*/ 11939 w 20820"/>
                <a:gd name="connsiteY10" fmla="*/ 29309 h 29624"/>
                <a:gd name="connsiteX11" fmla="*/ 18907 w 20820"/>
                <a:gd name="connsiteY11" fmla="*/ 24478 h 29624"/>
                <a:gd name="connsiteX12" fmla="*/ 20136 w 20820"/>
                <a:gd name="connsiteY12" fmla="*/ 16646 h 29624"/>
                <a:gd name="connsiteX13" fmla="*/ 20242 w 20820"/>
                <a:gd name="connsiteY13" fmla="*/ 6797 h 29624"/>
                <a:gd name="connsiteX14" fmla="*/ 14422 w 20820"/>
                <a:gd name="connsiteY14" fmla="*/ 854 h 29624"/>
                <a:gd name="connsiteX15" fmla="*/ 9645 w 20820"/>
                <a:gd name="connsiteY15" fmla="*/ 25 h 29624"/>
                <a:gd name="connsiteX0" fmla="*/ 9645 w 20265"/>
                <a:gd name="connsiteY0" fmla="*/ 25 h 29624"/>
                <a:gd name="connsiteX1" fmla="*/ 7652 w 20265"/>
                <a:gd name="connsiteY1" fmla="*/ 112 h 29624"/>
                <a:gd name="connsiteX2" fmla="*/ 5112 w 20265"/>
                <a:gd name="connsiteY2" fmla="*/ 1124 h 29624"/>
                <a:gd name="connsiteX3" fmla="*/ 2651 w 20265"/>
                <a:gd name="connsiteY3" fmla="*/ 1573 h 29624"/>
                <a:gd name="connsiteX4" fmla="*/ 78 w 20265"/>
                <a:gd name="connsiteY4" fmla="*/ 5786 h 29624"/>
                <a:gd name="connsiteX5" fmla="*/ 1065 w 20265"/>
                <a:gd name="connsiteY5" fmla="*/ 11494 h 29624"/>
                <a:gd name="connsiteX6" fmla="*/ 918 w 20265"/>
                <a:gd name="connsiteY6" fmla="*/ 15569 h 29624"/>
                <a:gd name="connsiteX7" fmla="*/ 349 w 20265"/>
                <a:gd name="connsiteY7" fmla="*/ 20301 h 29624"/>
                <a:gd name="connsiteX8" fmla="*/ 3698 w 20265"/>
                <a:gd name="connsiteY8" fmla="*/ 27838 h 29624"/>
                <a:gd name="connsiteX9" fmla="*/ 9387 w 20265"/>
                <a:gd name="connsiteY9" fmla="*/ 29624 h 29624"/>
                <a:gd name="connsiteX10" fmla="*/ 11939 w 20265"/>
                <a:gd name="connsiteY10" fmla="*/ 29309 h 29624"/>
                <a:gd name="connsiteX11" fmla="*/ 18907 w 20265"/>
                <a:gd name="connsiteY11" fmla="*/ 24478 h 29624"/>
                <a:gd name="connsiteX12" fmla="*/ 20136 w 20265"/>
                <a:gd name="connsiteY12" fmla="*/ 16646 h 29624"/>
                <a:gd name="connsiteX13" fmla="*/ 19182 w 20265"/>
                <a:gd name="connsiteY13" fmla="*/ 5085 h 29624"/>
                <a:gd name="connsiteX14" fmla="*/ 14422 w 20265"/>
                <a:gd name="connsiteY14" fmla="*/ 854 h 29624"/>
                <a:gd name="connsiteX15" fmla="*/ 9645 w 20265"/>
                <a:gd name="connsiteY15" fmla="*/ 25 h 29624"/>
                <a:gd name="connsiteX0" fmla="*/ 9645 w 20265"/>
                <a:gd name="connsiteY0" fmla="*/ 25 h 29707"/>
                <a:gd name="connsiteX1" fmla="*/ 7652 w 20265"/>
                <a:gd name="connsiteY1" fmla="*/ 112 h 29707"/>
                <a:gd name="connsiteX2" fmla="*/ 5112 w 20265"/>
                <a:gd name="connsiteY2" fmla="*/ 1124 h 29707"/>
                <a:gd name="connsiteX3" fmla="*/ 2651 w 20265"/>
                <a:gd name="connsiteY3" fmla="*/ 1573 h 29707"/>
                <a:gd name="connsiteX4" fmla="*/ 78 w 20265"/>
                <a:gd name="connsiteY4" fmla="*/ 5786 h 29707"/>
                <a:gd name="connsiteX5" fmla="*/ 1065 w 20265"/>
                <a:gd name="connsiteY5" fmla="*/ 11494 h 29707"/>
                <a:gd name="connsiteX6" fmla="*/ 918 w 20265"/>
                <a:gd name="connsiteY6" fmla="*/ 15569 h 29707"/>
                <a:gd name="connsiteX7" fmla="*/ 349 w 20265"/>
                <a:gd name="connsiteY7" fmla="*/ 20301 h 29707"/>
                <a:gd name="connsiteX8" fmla="*/ 3698 w 20265"/>
                <a:gd name="connsiteY8" fmla="*/ 27838 h 29707"/>
                <a:gd name="connsiteX9" fmla="*/ 9387 w 20265"/>
                <a:gd name="connsiteY9" fmla="*/ 29624 h 29707"/>
                <a:gd name="connsiteX10" fmla="*/ 14547 w 20265"/>
                <a:gd name="connsiteY10" fmla="*/ 29309 h 29707"/>
                <a:gd name="connsiteX11" fmla="*/ 18907 w 20265"/>
                <a:gd name="connsiteY11" fmla="*/ 24478 h 29707"/>
                <a:gd name="connsiteX12" fmla="*/ 20136 w 20265"/>
                <a:gd name="connsiteY12" fmla="*/ 16646 h 29707"/>
                <a:gd name="connsiteX13" fmla="*/ 19182 w 20265"/>
                <a:gd name="connsiteY13" fmla="*/ 5085 h 29707"/>
                <a:gd name="connsiteX14" fmla="*/ 14422 w 20265"/>
                <a:gd name="connsiteY14" fmla="*/ 854 h 29707"/>
                <a:gd name="connsiteX15" fmla="*/ 9645 w 20265"/>
                <a:gd name="connsiteY15" fmla="*/ 25 h 29707"/>
                <a:gd name="connsiteX0" fmla="*/ 9645 w 20265"/>
                <a:gd name="connsiteY0" fmla="*/ 25 h 29796"/>
                <a:gd name="connsiteX1" fmla="*/ 7652 w 20265"/>
                <a:gd name="connsiteY1" fmla="*/ 112 h 29796"/>
                <a:gd name="connsiteX2" fmla="*/ 5112 w 20265"/>
                <a:gd name="connsiteY2" fmla="*/ 1124 h 29796"/>
                <a:gd name="connsiteX3" fmla="*/ 2651 w 20265"/>
                <a:gd name="connsiteY3" fmla="*/ 1573 h 29796"/>
                <a:gd name="connsiteX4" fmla="*/ 78 w 20265"/>
                <a:gd name="connsiteY4" fmla="*/ 5786 h 29796"/>
                <a:gd name="connsiteX5" fmla="*/ 1065 w 20265"/>
                <a:gd name="connsiteY5" fmla="*/ 11494 h 29796"/>
                <a:gd name="connsiteX6" fmla="*/ 918 w 20265"/>
                <a:gd name="connsiteY6" fmla="*/ 15569 h 29796"/>
                <a:gd name="connsiteX7" fmla="*/ 349 w 20265"/>
                <a:gd name="connsiteY7" fmla="*/ 20301 h 29796"/>
                <a:gd name="connsiteX8" fmla="*/ 2266 w 20265"/>
                <a:gd name="connsiteY8" fmla="*/ 29093 h 29796"/>
                <a:gd name="connsiteX9" fmla="*/ 9387 w 20265"/>
                <a:gd name="connsiteY9" fmla="*/ 29624 h 29796"/>
                <a:gd name="connsiteX10" fmla="*/ 14547 w 20265"/>
                <a:gd name="connsiteY10" fmla="*/ 29309 h 29796"/>
                <a:gd name="connsiteX11" fmla="*/ 18907 w 20265"/>
                <a:gd name="connsiteY11" fmla="*/ 24478 h 29796"/>
                <a:gd name="connsiteX12" fmla="*/ 20136 w 20265"/>
                <a:gd name="connsiteY12" fmla="*/ 16646 h 29796"/>
                <a:gd name="connsiteX13" fmla="*/ 19182 w 20265"/>
                <a:gd name="connsiteY13" fmla="*/ 5085 h 29796"/>
                <a:gd name="connsiteX14" fmla="*/ 14422 w 20265"/>
                <a:gd name="connsiteY14" fmla="*/ 854 h 29796"/>
                <a:gd name="connsiteX15" fmla="*/ 9645 w 20265"/>
                <a:gd name="connsiteY15" fmla="*/ 25 h 29796"/>
                <a:gd name="connsiteX0" fmla="*/ 9645 w 20265"/>
                <a:gd name="connsiteY0" fmla="*/ 25 h 29796"/>
                <a:gd name="connsiteX1" fmla="*/ 7652 w 20265"/>
                <a:gd name="connsiteY1" fmla="*/ 112 h 29796"/>
                <a:gd name="connsiteX2" fmla="*/ 5112 w 20265"/>
                <a:gd name="connsiteY2" fmla="*/ 1124 h 29796"/>
                <a:gd name="connsiteX3" fmla="*/ 2651 w 20265"/>
                <a:gd name="connsiteY3" fmla="*/ 1573 h 29796"/>
                <a:gd name="connsiteX4" fmla="*/ 78 w 20265"/>
                <a:gd name="connsiteY4" fmla="*/ 5786 h 29796"/>
                <a:gd name="connsiteX5" fmla="*/ 1065 w 20265"/>
                <a:gd name="connsiteY5" fmla="*/ 11494 h 29796"/>
                <a:gd name="connsiteX6" fmla="*/ 918 w 20265"/>
                <a:gd name="connsiteY6" fmla="*/ 15569 h 29796"/>
                <a:gd name="connsiteX7" fmla="*/ 349 w 20265"/>
                <a:gd name="connsiteY7" fmla="*/ 20301 h 29796"/>
                <a:gd name="connsiteX8" fmla="*/ 2266 w 20265"/>
                <a:gd name="connsiteY8" fmla="*/ 29093 h 29796"/>
                <a:gd name="connsiteX9" fmla="*/ 9387 w 20265"/>
                <a:gd name="connsiteY9" fmla="*/ 29624 h 29796"/>
                <a:gd name="connsiteX10" fmla="*/ 14547 w 20265"/>
                <a:gd name="connsiteY10" fmla="*/ 29309 h 29796"/>
                <a:gd name="connsiteX11" fmla="*/ 19444 w 20265"/>
                <a:gd name="connsiteY11" fmla="*/ 25942 h 29796"/>
                <a:gd name="connsiteX12" fmla="*/ 20136 w 20265"/>
                <a:gd name="connsiteY12" fmla="*/ 16646 h 29796"/>
                <a:gd name="connsiteX13" fmla="*/ 19182 w 20265"/>
                <a:gd name="connsiteY13" fmla="*/ 5085 h 29796"/>
                <a:gd name="connsiteX14" fmla="*/ 14422 w 20265"/>
                <a:gd name="connsiteY14" fmla="*/ 854 h 29796"/>
                <a:gd name="connsiteX15" fmla="*/ 9645 w 20265"/>
                <a:gd name="connsiteY15" fmla="*/ 25 h 297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0265" h="29796" extrusionOk="0">
                  <a:moveTo>
                    <a:pt x="9645" y="25"/>
                  </a:moveTo>
                  <a:cubicBezTo>
                    <a:pt x="8980" y="25"/>
                    <a:pt x="8407" y="-71"/>
                    <a:pt x="7652" y="112"/>
                  </a:cubicBezTo>
                  <a:cubicBezTo>
                    <a:pt x="6897" y="295"/>
                    <a:pt x="7570" y="-87"/>
                    <a:pt x="5112" y="1124"/>
                  </a:cubicBezTo>
                  <a:cubicBezTo>
                    <a:pt x="5025" y="1161"/>
                    <a:pt x="3490" y="796"/>
                    <a:pt x="2651" y="1573"/>
                  </a:cubicBezTo>
                  <a:cubicBezTo>
                    <a:pt x="1812" y="2350"/>
                    <a:pt x="536" y="4081"/>
                    <a:pt x="78" y="5786"/>
                  </a:cubicBezTo>
                  <a:cubicBezTo>
                    <a:pt x="-317" y="7293"/>
                    <a:pt x="925" y="9864"/>
                    <a:pt x="1065" y="11494"/>
                  </a:cubicBezTo>
                  <a:cubicBezTo>
                    <a:pt x="1205" y="13124"/>
                    <a:pt x="424" y="13469"/>
                    <a:pt x="918" y="15569"/>
                  </a:cubicBezTo>
                  <a:cubicBezTo>
                    <a:pt x="1288" y="17126"/>
                    <a:pt x="559" y="18708"/>
                    <a:pt x="349" y="20301"/>
                  </a:cubicBezTo>
                  <a:cubicBezTo>
                    <a:pt x="-34" y="23156"/>
                    <a:pt x="-57" y="27388"/>
                    <a:pt x="2266" y="29093"/>
                  </a:cubicBezTo>
                  <a:cubicBezTo>
                    <a:pt x="3897" y="30291"/>
                    <a:pt x="7340" y="29588"/>
                    <a:pt x="9387" y="29624"/>
                  </a:cubicBezTo>
                  <a:cubicBezTo>
                    <a:pt x="11434" y="29660"/>
                    <a:pt x="12871" y="29923"/>
                    <a:pt x="14547" y="29309"/>
                  </a:cubicBezTo>
                  <a:cubicBezTo>
                    <a:pt x="16223" y="28695"/>
                    <a:pt x="18513" y="28052"/>
                    <a:pt x="19444" y="25942"/>
                  </a:cubicBezTo>
                  <a:cubicBezTo>
                    <a:pt x="20375" y="23832"/>
                    <a:pt x="19914" y="19593"/>
                    <a:pt x="20136" y="16646"/>
                  </a:cubicBezTo>
                  <a:cubicBezTo>
                    <a:pt x="20358" y="13699"/>
                    <a:pt x="20433" y="7595"/>
                    <a:pt x="19182" y="5085"/>
                  </a:cubicBezTo>
                  <a:cubicBezTo>
                    <a:pt x="17983" y="2515"/>
                    <a:pt x="17042" y="1941"/>
                    <a:pt x="14422" y="854"/>
                  </a:cubicBezTo>
                  <a:cubicBezTo>
                    <a:pt x="12912" y="230"/>
                    <a:pt x="11282" y="25"/>
                    <a:pt x="9645" y="25"/>
                  </a:cubicBezTo>
                  <a:close/>
                </a:path>
              </a:pathLst>
            </a:custGeom>
            <a:solidFill>
              <a:srgbClr val="7CCCC0">
                <a:alpha val="30196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" name="Google Shape;1583;p20">
              <a:extLst>
                <a:ext uri="{FF2B5EF4-FFF2-40B4-BE49-F238E27FC236}">
                  <a16:creationId xmlns:a16="http://schemas.microsoft.com/office/drawing/2014/main" id="{BC49952F-F21E-A61C-BBE9-C1BF7AFB945F}"/>
                </a:ext>
              </a:extLst>
            </p:cNvPr>
            <p:cNvSpPr/>
            <p:nvPr userDrawn="1"/>
          </p:nvSpPr>
          <p:spPr>
            <a:xfrm rot="10800000">
              <a:off x="484743" y="4208589"/>
              <a:ext cx="1203332" cy="1514745"/>
            </a:xfrm>
            <a:custGeom>
              <a:avLst/>
              <a:gdLst>
                <a:gd name="connsiteX0" fmla="*/ 12662 w 25026"/>
                <a:gd name="connsiteY0" fmla="*/ 0 h 29599"/>
                <a:gd name="connsiteX1" fmla="*/ 10669 w 25026"/>
                <a:gd name="connsiteY1" fmla="*/ 87 h 29599"/>
                <a:gd name="connsiteX2" fmla="*/ 2749 w 25026"/>
                <a:gd name="connsiteY2" fmla="*/ 2077 h 29599"/>
                <a:gd name="connsiteX3" fmla="*/ 2489 w 25026"/>
                <a:gd name="connsiteY3" fmla="*/ 2200 h 29599"/>
                <a:gd name="connsiteX4" fmla="*/ 3095 w 25026"/>
                <a:gd name="connsiteY4" fmla="*/ 5761 h 29599"/>
                <a:gd name="connsiteX5" fmla="*/ 6 w 25026"/>
                <a:gd name="connsiteY5" fmla="*/ 10491 h 29599"/>
                <a:gd name="connsiteX6" fmla="*/ 3935 w 25026"/>
                <a:gd name="connsiteY6" fmla="*/ 15544 h 29599"/>
                <a:gd name="connsiteX7" fmla="*/ 3366 w 25026"/>
                <a:gd name="connsiteY7" fmla="*/ 20276 h 29599"/>
                <a:gd name="connsiteX8" fmla="*/ 6715 w 25026"/>
                <a:gd name="connsiteY8" fmla="*/ 27813 h 29599"/>
                <a:gd name="connsiteX9" fmla="*/ 12404 w 25026"/>
                <a:gd name="connsiteY9" fmla="*/ 29599 h 29599"/>
                <a:gd name="connsiteX10" fmla="*/ 14956 w 25026"/>
                <a:gd name="connsiteY10" fmla="*/ 29284 h 29599"/>
                <a:gd name="connsiteX11" fmla="*/ 21924 w 25026"/>
                <a:gd name="connsiteY11" fmla="*/ 24453 h 29599"/>
                <a:gd name="connsiteX12" fmla="*/ 23259 w 25026"/>
                <a:gd name="connsiteY12" fmla="*/ 6772 h 29599"/>
                <a:gd name="connsiteX13" fmla="*/ 17439 w 25026"/>
                <a:gd name="connsiteY13" fmla="*/ 829 h 29599"/>
                <a:gd name="connsiteX14" fmla="*/ 12662 w 25026"/>
                <a:gd name="connsiteY14" fmla="*/ 0 h 29599"/>
                <a:gd name="connsiteX0" fmla="*/ 10183 w 22547"/>
                <a:gd name="connsiteY0" fmla="*/ 0 h 29599"/>
                <a:gd name="connsiteX1" fmla="*/ 8190 w 22547"/>
                <a:gd name="connsiteY1" fmla="*/ 87 h 29599"/>
                <a:gd name="connsiteX2" fmla="*/ 270 w 22547"/>
                <a:gd name="connsiteY2" fmla="*/ 2077 h 29599"/>
                <a:gd name="connsiteX3" fmla="*/ 10 w 22547"/>
                <a:gd name="connsiteY3" fmla="*/ 2200 h 29599"/>
                <a:gd name="connsiteX4" fmla="*/ 616 w 22547"/>
                <a:gd name="connsiteY4" fmla="*/ 5761 h 29599"/>
                <a:gd name="connsiteX5" fmla="*/ 1603 w 22547"/>
                <a:gd name="connsiteY5" fmla="*/ 11469 h 29599"/>
                <a:gd name="connsiteX6" fmla="*/ 1456 w 22547"/>
                <a:gd name="connsiteY6" fmla="*/ 15544 h 29599"/>
                <a:gd name="connsiteX7" fmla="*/ 887 w 22547"/>
                <a:gd name="connsiteY7" fmla="*/ 20276 h 29599"/>
                <a:gd name="connsiteX8" fmla="*/ 4236 w 22547"/>
                <a:gd name="connsiteY8" fmla="*/ 27813 h 29599"/>
                <a:gd name="connsiteX9" fmla="*/ 9925 w 22547"/>
                <a:gd name="connsiteY9" fmla="*/ 29599 h 29599"/>
                <a:gd name="connsiteX10" fmla="*/ 12477 w 22547"/>
                <a:gd name="connsiteY10" fmla="*/ 29284 h 29599"/>
                <a:gd name="connsiteX11" fmla="*/ 19445 w 22547"/>
                <a:gd name="connsiteY11" fmla="*/ 24453 h 29599"/>
                <a:gd name="connsiteX12" fmla="*/ 20780 w 22547"/>
                <a:gd name="connsiteY12" fmla="*/ 6772 h 29599"/>
                <a:gd name="connsiteX13" fmla="*/ 14960 w 22547"/>
                <a:gd name="connsiteY13" fmla="*/ 829 h 29599"/>
                <a:gd name="connsiteX14" fmla="*/ 10183 w 22547"/>
                <a:gd name="connsiteY14" fmla="*/ 0 h 29599"/>
                <a:gd name="connsiteX0" fmla="*/ 9915 w 22279"/>
                <a:gd name="connsiteY0" fmla="*/ 0 h 29599"/>
                <a:gd name="connsiteX1" fmla="*/ 7922 w 22279"/>
                <a:gd name="connsiteY1" fmla="*/ 87 h 29599"/>
                <a:gd name="connsiteX2" fmla="*/ 2 w 22279"/>
                <a:gd name="connsiteY2" fmla="*/ 2077 h 29599"/>
                <a:gd name="connsiteX3" fmla="*/ 2921 w 22279"/>
                <a:gd name="connsiteY3" fmla="*/ 1548 h 29599"/>
                <a:gd name="connsiteX4" fmla="*/ 348 w 22279"/>
                <a:gd name="connsiteY4" fmla="*/ 5761 h 29599"/>
                <a:gd name="connsiteX5" fmla="*/ 1335 w 22279"/>
                <a:gd name="connsiteY5" fmla="*/ 11469 h 29599"/>
                <a:gd name="connsiteX6" fmla="*/ 1188 w 22279"/>
                <a:gd name="connsiteY6" fmla="*/ 15544 h 29599"/>
                <a:gd name="connsiteX7" fmla="*/ 619 w 22279"/>
                <a:gd name="connsiteY7" fmla="*/ 20276 h 29599"/>
                <a:gd name="connsiteX8" fmla="*/ 3968 w 22279"/>
                <a:gd name="connsiteY8" fmla="*/ 27813 h 29599"/>
                <a:gd name="connsiteX9" fmla="*/ 9657 w 22279"/>
                <a:gd name="connsiteY9" fmla="*/ 29599 h 29599"/>
                <a:gd name="connsiteX10" fmla="*/ 12209 w 22279"/>
                <a:gd name="connsiteY10" fmla="*/ 29284 h 29599"/>
                <a:gd name="connsiteX11" fmla="*/ 19177 w 22279"/>
                <a:gd name="connsiteY11" fmla="*/ 24453 h 29599"/>
                <a:gd name="connsiteX12" fmla="*/ 20512 w 22279"/>
                <a:gd name="connsiteY12" fmla="*/ 6772 h 29599"/>
                <a:gd name="connsiteX13" fmla="*/ 14692 w 22279"/>
                <a:gd name="connsiteY13" fmla="*/ 829 h 29599"/>
                <a:gd name="connsiteX14" fmla="*/ 9915 w 22279"/>
                <a:gd name="connsiteY14" fmla="*/ 0 h 29599"/>
                <a:gd name="connsiteX0" fmla="*/ 9645 w 22009"/>
                <a:gd name="connsiteY0" fmla="*/ 25 h 29624"/>
                <a:gd name="connsiteX1" fmla="*/ 7652 w 22009"/>
                <a:gd name="connsiteY1" fmla="*/ 112 h 29624"/>
                <a:gd name="connsiteX2" fmla="*/ 5112 w 22009"/>
                <a:gd name="connsiteY2" fmla="*/ 1124 h 29624"/>
                <a:gd name="connsiteX3" fmla="*/ 2651 w 22009"/>
                <a:gd name="connsiteY3" fmla="*/ 1573 h 29624"/>
                <a:gd name="connsiteX4" fmla="*/ 78 w 22009"/>
                <a:gd name="connsiteY4" fmla="*/ 5786 h 29624"/>
                <a:gd name="connsiteX5" fmla="*/ 1065 w 22009"/>
                <a:gd name="connsiteY5" fmla="*/ 11494 h 29624"/>
                <a:gd name="connsiteX6" fmla="*/ 918 w 22009"/>
                <a:gd name="connsiteY6" fmla="*/ 15569 h 29624"/>
                <a:gd name="connsiteX7" fmla="*/ 349 w 22009"/>
                <a:gd name="connsiteY7" fmla="*/ 20301 h 29624"/>
                <a:gd name="connsiteX8" fmla="*/ 3698 w 22009"/>
                <a:gd name="connsiteY8" fmla="*/ 27838 h 29624"/>
                <a:gd name="connsiteX9" fmla="*/ 9387 w 22009"/>
                <a:gd name="connsiteY9" fmla="*/ 29624 h 29624"/>
                <a:gd name="connsiteX10" fmla="*/ 11939 w 22009"/>
                <a:gd name="connsiteY10" fmla="*/ 29309 h 29624"/>
                <a:gd name="connsiteX11" fmla="*/ 18907 w 22009"/>
                <a:gd name="connsiteY11" fmla="*/ 24478 h 29624"/>
                <a:gd name="connsiteX12" fmla="*/ 20242 w 22009"/>
                <a:gd name="connsiteY12" fmla="*/ 6797 h 29624"/>
                <a:gd name="connsiteX13" fmla="*/ 14422 w 22009"/>
                <a:gd name="connsiteY13" fmla="*/ 854 h 29624"/>
                <a:gd name="connsiteX14" fmla="*/ 9645 w 22009"/>
                <a:gd name="connsiteY14" fmla="*/ 25 h 29624"/>
                <a:gd name="connsiteX0" fmla="*/ 9645 w 20820"/>
                <a:gd name="connsiteY0" fmla="*/ 25 h 29624"/>
                <a:gd name="connsiteX1" fmla="*/ 7652 w 20820"/>
                <a:gd name="connsiteY1" fmla="*/ 112 h 29624"/>
                <a:gd name="connsiteX2" fmla="*/ 5112 w 20820"/>
                <a:gd name="connsiteY2" fmla="*/ 1124 h 29624"/>
                <a:gd name="connsiteX3" fmla="*/ 2651 w 20820"/>
                <a:gd name="connsiteY3" fmla="*/ 1573 h 29624"/>
                <a:gd name="connsiteX4" fmla="*/ 78 w 20820"/>
                <a:gd name="connsiteY4" fmla="*/ 5786 h 29624"/>
                <a:gd name="connsiteX5" fmla="*/ 1065 w 20820"/>
                <a:gd name="connsiteY5" fmla="*/ 11494 h 29624"/>
                <a:gd name="connsiteX6" fmla="*/ 918 w 20820"/>
                <a:gd name="connsiteY6" fmla="*/ 15569 h 29624"/>
                <a:gd name="connsiteX7" fmla="*/ 349 w 20820"/>
                <a:gd name="connsiteY7" fmla="*/ 20301 h 29624"/>
                <a:gd name="connsiteX8" fmla="*/ 3698 w 20820"/>
                <a:gd name="connsiteY8" fmla="*/ 27838 h 29624"/>
                <a:gd name="connsiteX9" fmla="*/ 9387 w 20820"/>
                <a:gd name="connsiteY9" fmla="*/ 29624 h 29624"/>
                <a:gd name="connsiteX10" fmla="*/ 11939 w 20820"/>
                <a:gd name="connsiteY10" fmla="*/ 29309 h 29624"/>
                <a:gd name="connsiteX11" fmla="*/ 18907 w 20820"/>
                <a:gd name="connsiteY11" fmla="*/ 24478 h 29624"/>
                <a:gd name="connsiteX12" fmla="*/ 20136 w 20820"/>
                <a:gd name="connsiteY12" fmla="*/ 16646 h 29624"/>
                <a:gd name="connsiteX13" fmla="*/ 20242 w 20820"/>
                <a:gd name="connsiteY13" fmla="*/ 6797 h 29624"/>
                <a:gd name="connsiteX14" fmla="*/ 14422 w 20820"/>
                <a:gd name="connsiteY14" fmla="*/ 854 h 29624"/>
                <a:gd name="connsiteX15" fmla="*/ 9645 w 20820"/>
                <a:gd name="connsiteY15" fmla="*/ 25 h 29624"/>
                <a:gd name="connsiteX0" fmla="*/ 9645 w 20265"/>
                <a:gd name="connsiteY0" fmla="*/ 25 h 29624"/>
                <a:gd name="connsiteX1" fmla="*/ 7652 w 20265"/>
                <a:gd name="connsiteY1" fmla="*/ 112 h 29624"/>
                <a:gd name="connsiteX2" fmla="*/ 5112 w 20265"/>
                <a:gd name="connsiteY2" fmla="*/ 1124 h 29624"/>
                <a:gd name="connsiteX3" fmla="*/ 2651 w 20265"/>
                <a:gd name="connsiteY3" fmla="*/ 1573 h 29624"/>
                <a:gd name="connsiteX4" fmla="*/ 78 w 20265"/>
                <a:gd name="connsiteY4" fmla="*/ 5786 h 29624"/>
                <a:gd name="connsiteX5" fmla="*/ 1065 w 20265"/>
                <a:gd name="connsiteY5" fmla="*/ 11494 h 29624"/>
                <a:gd name="connsiteX6" fmla="*/ 918 w 20265"/>
                <a:gd name="connsiteY6" fmla="*/ 15569 h 29624"/>
                <a:gd name="connsiteX7" fmla="*/ 349 w 20265"/>
                <a:gd name="connsiteY7" fmla="*/ 20301 h 29624"/>
                <a:gd name="connsiteX8" fmla="*/ 3698 w 20265"/>
                <a:gd name="connsiteY8" fmla="*/ 27838 h 29624"/>
                <a:gd name="connsiteX9" fmla="*/ 9387 w 20265"/>
                <a:gd name="connsiteY9" fmla="*/ 29624 h 29624"/>
                <a:gd name="connsiteX10" fmla="*/ 11939 w 20265"/>
                <a:gd name="connsiteY10" fmla="*/ 29309 h 29624"/>
                <a:gd name="connsiteX11" fmla="*/ 18907 w 20265"/>
                <a:gd name="connsiteY11" fmla="*/ 24478 h 29624"/>
                <a:gd name="connsiteX12" fmla="*/ 20136 w 20265"/>
                <a:gd name="connsiteY12" fmla="*/ 16646 h 29624"/>
                <a:gd name="connsiteX13" fmla="*/ 19182 w 20265"/>
                <a:gd name="connsiteY13" fmla="*/ 5085 h 29624"/>
                <a:gd name="connsiteX14" fmla="*/ 14422 w 20265"/>
                <a:gd name="connsiteY14" fmla="*/ 854 h 29624"/>
                <a:gd name="connsiteX15" fmla="*/ 9645 w 20265"/>
                <a:gd name="connsiteY15" fmla="*/ 25 h 29624"/>
                <a:gd name="connsiteX0" fmla="*/ 9645 w 20265"/>
                <a:gd name="connsiteY0" fmla="*/ 25 h 29707"/>
                <a:gd name="connsiteX1" fmla="*/ 7652 w 20265"/>
                <a:gd name="connsiteY1" fmla="*/ 112 h 29707"/>
                <a:gd name="connsiteX2" fmla="*/ 5112 w 20265"/>
                <a:gd name="connsiteY2" fmla="*/ 1124 h 29707"/>
                <a:gd name="connsiteX3" fmla="*/ 2651 w 20265"/>
                <a:gd name="connsiteY3" fmla="*/ 1573 h 29707"/>
                <a:gd name="connsiteX4" fmla="*/ 78 w 20265"/>
                <a:gd name="connsiteY4" fmla="*/ 5786 h 29707"/>
                <a:gd name="connsiteX5" fmla="*/ 1065 w 20265"/>
                <a:gd name="connsiteY5" fmla="*/ 11494 h 29707"/>
                <a:gd name="connsiteX6" fmla="*/ 918 w 20265"/>
                <a:gd name="connsiteY6" fmla="*/ 15569 h 29707"/>
                <a:gd name="connsiteX7" fmla="*/ 349 w 20265"/>
                <a:gd name="connsiteY7" fmla="*/ 20301 h 29707"/>
                <a:gd name="connsiteX8" fmla="*/ 3698 w 20265"/>
                <a:gd name="connsiteY8" fmla="*/ 27838 h 29707"/>
                <a:gd name="connsiteX9" fmla="*/ 9387 w 20265"/>
                <a:gd name="connsiteY9" fmla="*/ 29624 h 29707"/>
                <a:gd name="connsiteX10" fmla="*/ 14547 w 20265"/>
                <a:gd name="connsiteY10" fmla="*/ 29309 h 29707"/>
                <a:gd name="connsiteX11" fmla="*/ 18907 w 20265"/>
                <a:gd name="connsiteY11" fmla="*/ 24478 h 29707"/>
                <a:gd name="connsiteX12" fmla="*/ 20136 w 20265"/>
                <a:gd name="connsiteY12" fmla="*/ 16646 h 29707"/>
                <a:gd name="connsiteX13" fmla="*/ 19182 w 20265"/>
                <a:gd name="connsiteY13" fmla="*/ 5085 h 29707"/>
                <a:gd name="connsiteX14" fmla="*/ 14422 w 20265"/>
                <a:gd name="connsiteY14" fmla="*/ 854 h 29707"/>
                <a:gd name="connsiteX15" fmla="*/ 9645 w 20265"/>
                <a:gd name="connsiteY15" fmla="*/ 25 h 29707"/>
                <a:gd name="connsiteX0" fmla="*/ 9645 w 20265"/>
                <a:gd name="connsiteY0" fmla="*/ 25 h 29796"/>
                <a:gd name="connsiteX1" fmla="*/ 7652 w 20265"/>
                <a:gd name="connsiteY1" fmla="*/ 112 h 29796"/>
                <a:gd name="connsiteX2" fmla="*/ 5112 w 20265"/>
                <a:gd name="connsiteY2" fmla="*/ 1124 h 29796"/>
                <a:gd name="connsiteX3" fmla="*/ 2651 w 20265"/>
                <a:gd name="connsiteY3" fmla="*/ 1573 h 29796"/>
                <a:gd name="connsiteX4" fmla="*/ 78 w 20265"/>
                <a:gd name="connsiteY4" fmla="*/ 5786 h 29796"/>
                <a:gd name="connsiteX5" fmla="*/ 1065 w 20265"/>
                <a:gd name="connsiteY5" fmla="*/ 11494 h 29796"/>
                <a:gd name="connsiteX6" fmla="*/ 918 w 20265"/>
                <a:gd name="connsiteY6" fmla="*/ 15569 h 29796"/>
                <a:gd name="connsiteX7" fmla="*/ 349 w 20265"/>
                <a:gd name="connsiteY7" fmla="*/ 20301 h 29796"/>
                <a:gd name="connsiteX8" fmla="*/ 2266 w 20265"/>
                <a:gd name="connsiteY8" fmla="*/ 29093 h 29796"/>
                <a:gd name="connsiteX9" fmla="*/ 9387 w 20265"/>
                <a:gd name="connsiteY9" fmla="*/ 29624 h 29796"/>
                <a:gd name="connsiteX10" fmla="*/ 14547 w 20265"/>
                <a:gd name="connsiteY10" fmla="*/ 29309 h 29796"/>
                <a:gd name="connsiteX11" fmla="*/ 18907 w 20265"/>
                <a:gd name="connsiteY11" fmla="*/ 24478 h 29796"/>
                <a:gd name="connsiteX12" fmla="*/ 20136 w 20265"/>
                <a:gd name="connsiteY12" fmla="*/ 16646 h 29796"/>
                <a:gd name="connsiteX13" fmla="*/ 19182 w 20265"/>
                <a:gd name="connsiteY13" fmla="*/ 5085 h 29796"/>
                <a:gd name="connsiteX14" fmla="*/ 14422 w 20265"/>
                <a:gd name="connsiteY14" fmla="*/ 854 h 29796"/>
                <a:gd name="connsiteX15" fmla="*/ 9645 w 20265"/>
                <a:gd name="connsiteY15" fmla="*/ 25 h 29796"/>
                <a:gd name="connsiteX0" fmla="*/ 9645 w 20265"/>
                <a:gd name="connsiteY0" fmla="*/ 25 h 29796"/>
                <a:gd name="connsiteX1" fmla="*/ 7652 w 20265"/>
                <a:gd name="connsiteY1" fmla="*/ 112 h 29796"/>
                <a:gd name="connsiteX2" fmla="*/ 5112 w 20265"/>
                <a:gd name="connsiteY2" fmla="*/ 1124 h 29796"/>
                <a:gd name="connsiteX3" fmla="*/ 2651 w 20265"/>
                <a:gd name="connsiteY3" fmla="*/ 1573 h 29796"/>
                <a:gd name="connsiteX4" fmla="*/ 78 w 20265"/>
                <a:gd name="connsiteY4" fmla="*/ 5786 h 29796"/>
                <a:gd name="connsiteX5" fmla="*/ 1065 w 20265"/>
                <a:gd name="connsiteY5" fmla="*/ 11494 h 29796"/>
                <a:gd name="connsiteX6" fmla="*/ 918 w 20265"/>
                <a:gd name="connsiteY6" fmla="*/ 15569 h 29796"/>
                <a:gd name="connsiteX7" fmla="*/ 349 w 20265"/>
                <a:gd name="connsiteY7" fmla="*/ 20301 h 29796"/>
                <a:gd name="connsiteX8" fmla="*/ 2266 w 20265"/>
                <a:gd name="connsiteY8" fmla="*/ 29093 h 29796"/>
                <a:gd name="connsiteX9" fmla="*/ 9387 w 20265"/>
                <a:gd name="connsiteY9" fmla="*/ 29624 h 29796"/>
                <a:gd name="connsiteX10" fmla="*/ 14547 w 20265"/>
                <a:gd name="connsiteY10" fmla="*/ 29309 h 29796"/>
                <a:gd name="connsiteX11" fmla="*/ 19444 w 20265"/>
                <a:gd name="connsiteY11" fmla="*/ 25942 h 29796"/>
                <a:gd name="connsiteX12" fmla="*/ 20136 w 20265"/>
                <a:gd name="connsiteY12" fmla="*/ 16646 h 29796"/>
                <a:gd name="connsiteX13" fmla="*/ 19182 w 20265"/>
                <a:gd name="connsiteY13" fmla="*/ 5085 h 29796"/>
                <a:gd name="connsiteX14" fmla="*/ 14422 w 20265"/>
                <a:gd name="connsiteY14" fmla="*/ 854 h 29796"/>
                <a:gd name="connsiteX15" fmla="*/ 9645 w 20265"/>
                <a:gd name="connsiteY15" fmla="*/ 25 h 297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0265" h="29796" extrusionOk="0">
                  <a:moveTo>
                    <a:pt x="9645" y="25"/>
                  </a:moveTo>
                  <a:cubicBezTo>
                    <a:pt x="8980" y="25"/>
                    <a:pt x="8407" y="-71"/>
                    <a:pt x="7652" y="112"/>
                  </a:cubicBezTo>
                  <a:cubicBezTo>
                    <a:pt x="6897" y="295"/>
                    <a:pt x="7570" y="-87"/>
                    <a:pt x="5112" y="1124"/>
                  </a:cubicBezTo>
                  <a:cubicBezTo>
                    <a:pt x="5025" y="1161"/>
                    <a:pt x="3490" y="796"/>
                    <a:pt x="2651" y="1573"/>
                  </a:cubicBezTo>
                  <a:cubicBezTo>
                    <a:pt x="1812" y="2350"/>
                    <a:pt x="536" y="4081"/>
                    <a:pt x="78" y="5786"/>
                  </a:cubicBezTo>
                  <a:cubicBezTo>
                    <a:pt x="-317" y="7293"/>
                    <a:pt x="925" y="9864"/>
                    <a:pt x="1065" y="11494"/>
                  </a:cubicBezTo>
                  <a:cubicBezTo>
                    <a:pt x="1205" y="13124"/>
                    <a:pt x="424" y="13469"/>
                    <a:pt x="918" y="15569"/>
                  </a:cubicBezTo>
                  <a:cubicBezTo>
                    <a:pt x="1288" y="17126"/>
                    <a:pt x="559" y="18708"/>
                    <a:pt x="349" y="20301"/>
                  </a:cubicBezTo>
                  <a:cubicBezTo>
                    <a:pt x="-34" y="23156"/>
                    <a:pt x="-57" y="27388"/>
                    <a:pt x="2266" y="29093"/>
                  </a:cubicBezTo>
                  <a:cubicBezTo>
                    <a:pt x="3897" y="30291"/>
                    <a:pt x="7340" y="29588"/>
                    <a:pt x="9387" y="29624"/>
                  </a:cubicBezTo>
                  <a:cubicBezTo>
                    <a:pt x="11434" y="29660"/>
                    <a:pt x="12871" y="29923"/>
                    <a:pt x="14547" y="29309"/>
                  </a:cubicBezTo>
                  <a:cubicBezTo>
                    <a:pt x="16223" y="28695"/>
                    <a:pt x="18513" y="28052"/>
                    <a:pt x="19444" y="25942"/>
                  </a:cubicBezTo>
                  <a:cubicBezTo>
                    <a:pt x="20375" y="23832"/>
                    <a:pt x="19914" y="19593"/>
                    <a:pt x="20136" y="16646"/>
                  </a:cubicBezTo>
                  <a:cubicBezTo>
                    <a:pt x="20358" y="13699"/>
                    <a:pt x="20433" y="7595"/>
                    <a:pt x="19182" y="5085"/>
                  </a:cubicBezTo>
                  <a:cubicBezTo>
                    <a:pt x="17983" y="2515"/>
                    <a:pt x="17042" y="1941"/>
                    <a:pt x="14422" y="854"/>
                  </a:cubicBezTo>
                  <a:cubicBezTo>
                    <a:pt x="12912" y="230"/>
                    <a:pt x="11282" y="25"/>
                    <a:pt x="9645" y="25"/>
                  </a:cubicBezTo>
                  <a:close/>
                </a:path>
              </a:pathLst>
            </a:custGeom>
            <a:solidFill>
              <a:srgbClr val="FFEAC3">
                <a:alpha val="29804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" name="Google Shape;1583;p20">
              <a:extLst>
                <a:ext uri="{FF2B5EF4-FFF2-40B4-BE49-F238E27FC236}">
                  <a16:creationId xmlns:a16="http://schemas.microsoft.com/office/drawing/2014/main" id="{9DFE4F7C-DA8F-C60B-68CE-AB8A08D62E4A}"/>
                </a:ext>
              </a:extLst>
            </p:cNvPr>
            <p:cNvSpPr/>
            <p:nvPr userDrawn="1"/>
          </p:nvSpPr>
          <p:spPr>
            <a:xfrm>
              <a:off x="488575" y="5814544"/>
              <a:ext cx="1203332" cy="1514745"/>
            </a:xfrm>
            <a:custGeom>
              <a:avLst/>
              <a:gdLst>
                <a:gd name="connsiteX0" fmla="*/ 12662 w 25026"/>
                <a:gd name="connsiteY0" fmla="*/ 0 h 29599"/>
                <a:gd name="connsiteX1" fmla="*/ 10669 w 25026"/>
                <a:gd name="connsiteY1" fmla="*/ 87 h 29599"/>
                <a:gd name="connsiteX2" fmla="*/ 2749 w 25026"/>
                <a:gd name="connsiteY2" fmla="*/ 2077 h 29599"/>
                <a:gd name="connsiteX3" fmla="*/ 2489 w 25026"/>
                <a:gd name="connsiteY3" fmla="*/ 2200 h 29599"/>
                <a:gd name="connsiteX4" fmla="*/ 3095 w 25026"/>
                <a:gd name="connsiteY4" fmla="*/ 5761 h 29599"/>
                <a:gd name="connsiteX5" fmla="*/ 6 w 25026"/>
                <a:gd name="connsiteY5" fmla="*/ 10491 h 29599"/>
                <a:gd name="connsiteX6" fmla="*/ 3935 w 25026"/>
                <a:gd name="connsiteY6" fmla="*/ 15544 h 29599"/>
                <a:gd name="connsiteX7" fmla="*/ 3366 w 25026"/>
                <a:gd name="connsiteY7" fmla="*/ 20276 h 29599"/>
                <a:gd name="connsiteX8" fmla="*/ 6715 w 25026"/>
                <a:gd name="connsiteY8" fmla="*/ 27813 h 29599"/>
                <a:gd name="connsiteX9" fmla="*/ 12404 w 25026"/>
                <a:gd name="connsiteY9" fmla="*/ 29599 h 29599"/>
                <a:gd name="connsiteX10" fmla="*/ 14956 w 25026"/>
                <a:gd name="connsiteY10" fmla="*/ 29284 h 29599"/>
                <a:gd name="connsiteX11" fmla="*/ 21924 w 25026"/>
                <a:gd name="connsiteY11" fmla="*/ 24453 h 29599"/>
                <a:gd name="connsiteX12" fmla="*/ 23259 w 25026"/>
                <a:gd name="connsiteY12" fmla="*/ 6772 h 29599"/>
                <a:gd name="connsiteX13" fmla="*/ 17439 w 25026"/>
                <a:gd name="connsiteY13" fmla="*/ 829 h 29599"/>
                <a:gd name="connsiteX14" fmla="*/ 12662 w 25026"/>
                <a:gd name="connsiteY14" fmla="*/ 0 h 29599"/>
                <a:gd name="connsiteX0" fmla="*/ 10183 w 22547"/>
                <a:gd name="connsiteY0" fmla="*/ 0 h 29599"/>
                <a:gd name="connsiteX1" fmla="*/ 8190 w 22547"/>
                <a:gd name="connsiteY1" fmla="*/ 87 h 29599"/>
                <a:gd name="connsiteX2" fmla="*/ 270 w 22547"/>
                <a:gd name="connsiteY2" fmla="*/ 2077 h 29599"/>
                <a:gd name="connsiteX3" fmla="*/ 10 w 22547"/>
                <a:gd name="connsiteY3" fmla="*/ 2200 h 29599"/>
                <a:gd name="connsiteX4" fmla="*/ 616 w 22547"/>
                <a:gd name="connsiteY4" fmla="*/ 5761 h 29599"/>
                <a:gd name="connsiteX5" fmla="*/ 1603 w 22547"/>
                <a:gd name="connsiteY5" fmla="*/ 11469 h 29599"/>
                <a:gd name="connsiteX6" fmla="*/ 1456 w 22547"/>
                <a:gd name="connsiteY6" fmla="*/ 15544 h 29599"/>
                <a:gd name="connsiteX7" fmla="*/ 887 w 22547"/>
                <a:gd name="connsiteY7" fmla="*/ 20276 h 29599"/>
                <a:gd name="connsiteX8" fmla="*/ 4236 w 22547"/>
                <a:gd name="connsiteY8" fmla="*/ 27813 h 29599"/>
                <a:gd name="connsiteX9" fmla="*/ 9925 w 22547"/>
                <a:gd name="connsiteY9" fmla="*/ 29599 h 29599"/>
                <a:gd name="connsiteX10" fmla="*/ 12477 w 22547"/>
                <a:gd name="connsiteY10" fmla="*/ 29284 h 29599"/>
                <a:gd name="connsiteX11" fmla="*/ 19445 w 22547"/>
                <a:gd name="connsiteY11" fmla="*/ 24453 h 29599"/>
                <a:gd name="connsiteX12" fmla="*/ 20780 w 22547"/>
                <a:gd name="connsiteY12" fmla="*/ 6772 h 29599"/>
                <a:gd name="connsiteX13" fmla="*/ 14960 w 22547"/>
                <a:gd name="connsiteY13" fmla="*/ 829 h 29599"/>
                <a:gd name="connsiteX14" fmla="*/ 10183 w 22547"/>
                <a:gd name="connsiteY14" fmla="*/ 0 h 29599"/>
                <a:gd name="connsiteX0" fmla="*/ 9915 w 22279"/>
                <a:gd name="connsiteY0" fmla="*/ 0 h 29599"/>
                <a:gd name="connsiteX1" fmla="*/ 7922 w 22279"/>
                <a:gd name="connsiteY1" fmla="*/ 87 h 29599"/>
                <a:gd name="connsiteX2" fmla="*/ 2 w 22279"/>
                <a:gd name="connsiteY2" fmla="*/ 2077 h 29599"/>
                <a:gd name="connsiteX3" fmla="*/ 2921 w 22279"/>
                <a:gd name="connsiteY3" fmla="*/ 1548 h 29599"/>
                <a:gd name="connsiteX4" fmla="*/ 348 w 22279"/>
                <a:gd name="connsiteY4" fmla="*/ 5761 h 29599"/>
                <a:gd name="connsiteX5" fmla="*/ 1335 w 22279"/>
                <a:gd name="connsiteY5" fmla="*/ 11469 h 29599"/>
                <a:gd name="connsiteX6" fmla="*/ 1188 w 22279"/>
                <a:gd name="connsiteY6" fmla="*/ 15544 h 29599"/>
                <a:gd name="connsiteX7" fmla="*/ 619 w 22279"/>
                <a:gd name="connsiteY7" fmla="*/ 20276 h 29599"/>
                <a:gd name="connsiteX8" fmla="*/ 3968 w 22279"/>
                <a:gd name="connsiteY8" fmla="*/ 27813 h 29599"/>
                <a:gd name="connsiteX9" fmla="*/ 9657 w 22279"/>
                <a:gd name="connsiteY9" fmla="*/ 29599 h 29599"/>
                <a:gd name="connsiteX10" fmla="*/ 12209 w 22279"/>
                <a:gd name="connsiteY10" fmla="*/ 29284 h 29599"/>
                <a:gd name="connsiteX11" fmla="*/ 19177 w 22279"/>
                <a:gd name="connsiteY11" fmla="*/ 24453 h 29599"/>
                <a:gd name="connsiteX12" fmla="*/ 20512 w 22279"/>
                <a:gd name="connsiteY12" fmla="*/ 6772 h 29599"/>
                <a:gd name="connsiteX13" fmla="*/ 14692 w 22279"/>
                <a:gd name="connsiteY13" fmla="*/ 829 h 29599"/>
                <a:gd name="connsiteX14" fmla="*/ 9915 w 22279"/>
                <a:gd name="connsiteY14" fmla="*/ 0 h 29599"/>
                <a:gd name="connsiteX0" fmla="*/ 9645 w 22009"/>
                <a:gd name="connsiteY0" fmla="*/ 25 h 29624"/>
                <a:gd name="connsiteX1" fmla="*/ 7652 w 22009"/>
                <a:gd name="connsiteY1" fmla="*/ 112 h 29624"/>
                <a:gd name="connsiteX2" fmla="*/ 5112 w 22009"/>
                <a:gd name="connsiteY2" fmla="*/ 1124 h 29624"/>
                <a:gd name="connsiteX3" fmla="*/ 2651 w 22009"/>
                <a:gd name="connsiteY3" fmla="*/ 1573 h 29624"/>
                <a:gd name="connsiteX4" fmla="*/ 78 w 22009"/>
                <a:gd name="connsiteY4" fmla="*/ 5786 h 29624"/>
                <a:gd name="connsiteX5" fmla="*/ 1065 w 22009"/>
                <a:gd name="connsiteY5" fmla="*/ 11494 h 29624"/>
                <a:gd name="connsiteX6" fmla="*/ 918 w 22009"/>
                <a:gd name="connsiteY6" fmla="*/ 15569 h 29624"/>
                <a:gd name="connsiteX7" fmla="*/ 349 w 22009"/>
                <a:gd name="connsiteY7" fmla="*/ 20301 h 29624"/>
                <a:gd name="connsiteX8" fmla="*/ 3698 w 22009"/>
                <a:gd name="connsiteY8" fmla="*/ 27838 h 29624"/>
                <a:gd name="connsiteX9" fmla="*/ 9387 w 22009"/>
                <a:gd name="connsiteY9" fmla="*/ 29624 h 29624"/>
                <a:gd name="connsiteX10" fmla="*/ 11939 w 22009"/>
                <a:gd name="connsiteY10" fmla="*/ 29309 h 29624"/>
                <a:gd name="connsiteX11" fmla="*/ 18907 w 22009"/>
                <a:gd name="connsiteY11" fmla="*/ 24478 h 29624"/>
                <a:gd name="connsiteX12" fmla="*/ 20242 w 22009"/>
                <a:gd name="connsiteY12" fmla="*/ 6797 h 29624"/>
                <a:gd name="connsiteX13" fmla="*/ 14422 w 22009"/>
                <a:gd name="connsiteY13" fmla="*/ 854 h 29624"/>
                <a:gd name="connsiteX14" fmla="*/ 9645 w 22009"/>
                <a:gd name="connsiteY14" fmla="*/ 25 h 29624"/>
                <a:gd name="connsiteX0" fmla="*/ 9645 w 20820"/>
                <a:gd name="connsiteY0" fmla="*/ 25 h 29624"/>
                <a:gd name="connsiteX1" fmla="*/ 7652 w 20820"/>
                <a:gd name="connsiteY1" fmla="*/ 112 h 29624"/>
                <a:gd name="connsiteX2" fmla="*/ 5112 w 20820"/>
                <a:gd name="connsiteY2" fmla="*/ 1124 h 29624"/>
                <a:gd name="connsiteX3" fmla="*/ 2651 w 20820"/>
                <a:gd name="connsiteY3" fmla="*/ 1573 h 29624"/>
                <a:gd name="connsiteX4" fmla="*/ 78 w 20820"/>
                <a:gd name="connsiteY4" fmla="*/ 5786 h 29624"/>
                <a:gd name="connsiteX5" fmla="*/ 1065 w 20820"/>
                <a:gd name="connsiteY5" fmla="*/ 11494 h 29624"/>
                <a:gd name="connsiteX6" fmla="*/ 918 w 20820"/>
                <a:gd name="connsiteY6" fmla="*/ 15569 h 29624"/>
                <a:gd name="connsiteX7" fmla="*/ 349 w 20820"/>
                <a:gd name="connsiteY7" fmla="*/ 20301 h 29624"/>
                <a:gd name="connsiteX8" fmla="*/ 3698 w 20820"/>
                <a:gd name="connsiteY8" fmla="*/ 27838 h 29624"/>
                <a:gd name="connsiteX9" fmla="*/ 9387 w 20820"/>
                <a:gd name="connsiteY9" fmla="*/ 29624 h 29624"/>
                <a:gd name="connsiteX10" fmla="*/ 11939 w 20820"/>
                <a:gd name="connsiteY10" fmla="*/ 29309 h 29624"/>
                <a:gd name="connsiteX11" fmla="*/ 18907 w 20820"/>
                <a:gd name="connsiteY11" fmla="*/ 24478 h 29624"/>
                <a:gd name="connsiteX12" fmla="*/ 20136 w 20820"/>
                <a:gd name="connsiteY12" fmla="*/ 16646 h 29624"/>
                <a:gd name="connsiteX13" fmla="*/ 20242 w 20820"/>
                <a:gd name="connsiteY13" fmla="*/ 6797 h 29624"/>
                <a:gd name="connsiteX14" fmla="*/ 14422 w 20820"/>
                <a:gd name="connsiteY14" fmla="*/ 854 h 29624"/>
                <a:gd name="connsiteX15" fmla="*/ 9645 w 20820"/>
                <a:gd name="connsiteY15" fmla="*/ 25 h 29624"/>
                <a:gd name="connsiteX0" fmla="*/ 9645 w 20265"/>
                <a:gd name="connsiteY0" fmla="*/ 25 h 29624"/>
                <a:gd name="connsiteX1" fmla="*/ 7652 w 20265"/>
                <a:gd name="connsiteY1" fmla="*/ 112 h 29624"/>
                <a:gd name="connsiteX2" fmla="*/ 5112 w 20265"/>
                <a:gd name="connsiteY2" fmla="*/ 1124 h 29624"/>
                <a:gd name="connsiteX3" fmla="*/ 2651 w 20265"/>
                <a:gd name="connsiteY3" fmla="*/ 1573 h 29624"/>
                <a:gd name="connsiteX4" fmla="*/ 78 w 20265"/>
                <a:gd name="connsiteY4" fmla="*/ 5786 h 29624"/>
                <a:gd name="connsiteX5" fmla="*/ 1065 w 20265"/>
                <a:gd name="connsiteY5" fmla="*/ 11494 h 29624"/>
                <a:gd name="connsiteX6" fmla="*/ 918 w 20265"/>
                <a:gd name="connsiteY6" fmla="*/ 15569 h 29624"/>
                <a:gd name="connsiteX7" fmla="*/ 349 w 20265"/>
                <a:gd name="connsiteY7" fmla="*/ 20301 h 29624"/>
                <a:gd name="connsiteX8" fmla="*/ 3698 w 20265"/>
                <a:gd name="connsiteY8" fmla="*/ 27838 h 29624"/>
                <a:gd name="connsiteX9" fmla="*/ 9387 w 20265"/>
                <a:gd name="connsiteY9" fmla="*/ 29624 h 29624"/>
                <a:gd name="connsiteX10" fmla="*/ 11939 w 20265"/>
                <a:gd name="connsiteY10" fmla="*/ 29309 h 29624"/>
                <a:gd name="connsiteX11" fmla="*/ 18907 w 20265"/>
                <a:gd name="connsiteY11" fmla="*/ 24478 h 29624"/>
                <a:gd name="connsiteX12" fmla="*/ 20136 w 20265"/>
                <a:gd name="connsiteY12" fmla="*/ 16646 h 29624"/>
                <a:gd name="connsiteX13" fmla="*/ 19182 w 20265"/>
                <a:gd name="connsiteY13" fmla="*/ 5085 h 29624"/>
                <a:gd name="connsiteX14" fmla="*/ 14422 w 20265"/>
                <a:gd name="connsiteY14" fmla="*/ 854 h 29624"/>
                <a:gd name="connsiteX15" fmla="*/ 9645 w 20265"/>
                <a:gd name="connsiteY15" fmla="*/ 25 h 29624"/>
                <a:gd name="connsiteX0" fmla="*/ 9645 w 20265"/>
                <a:gd name="connsiteY0" fmla="*/ 25 h 29707"/>
                <a:gd name="connsiteX1" fmla="*/ 7652 w 20265"/>
                <a:gd name="connsiteY1" fmla="*/ 112 h 29707"/>
                <a:gd name="connsiteX2" fmla="*/ 5112 w 20265"/>
                <a:gd name="connsiteY2" fmla="*/ 1124 h 29707"/>
                <a:gd name="connsiteX3" fmla="*/ 2651 w 20265"/>
                <a:gd name="connsiteY3" fmla="*/ 1573 h 29707"/>
                <a:gd name="connsiteX4" fmla="*/ 78 w 20265"/>
                <a:gd name="connsiteY4" fmla="*/ 5786 h 29707"/>
                <a:gd name="connsiteX5" fmla="*/ 1065 w 20265"/>
                <a:gd name="connsiteY5" fmla="*/ 11494 h 29707"/>
                <a:gd name="connsiteX6" fmla="*/ 918 w 20265"/>
                <a:gd name="connsiteY6" fmla="*/ 15569 h 29707"/>
                <a:gd name="connsiteX7" fmla="*/ 349 w 20265"/>
                <a:gd name="connsiteY7" fmla="*/ 20301 h 29707"/>
                <a:gd name="connsiteX8" fmla="*/ 3698 w 20265"/>
                <a:gd name="connsiteY8" fmla="*/ 27838 h 29707"/>
                <a:gd name="connsiteX9" fmla="*/ 9387 w 20265"/>
                <a:gd name="connsiteY9" fmla="*/ 29624 h 29707"/>
                <a:gd name="connsiteX10" fmla="*/ 14547 w 20265"/>
                <a:gd name="connsiteY10" fmla="*/ 29309 h 29707"/>
                <a:gd name="connsiteX11" fmla="*/ 18907 w 20265"/>
                <a:gd name="connsiteY11" fmla="*/ 24478 h 29707"/>
                <a:gd name="connsiteX12" fmla="*/ 20136 w 20265"/>
                <a:gd name="connsiteY12" fmla="*/ 16646 h 29707"/>
                <a:gd name="connsiteX13" fmla="*/ 19182 w 20265"/>
                <a:gd name="connsiteY13" fmla="*/ 5085 h 29707"/>
                <a:gd name="connsiteX14" fmla="*/ 14422 w 20265"/>
                <a:gd name="connsiteY14" fmla="*/ 854 h 29707"/>
                <a:gd name="connsiteX15" fmla="*/ 9645 w 20265"/>
                <a:gd name="connsiteY15" fmla="*/ 25 h 29707"/>
                <a:gd name="connsiteX0" fmla="*/ 9645 w 20265"/>
                <a:gd name="connsiteY0" fmla="*/ 25 h 29796"/>
                <a:gd name="connsiteX1" fmla="*/ 7652 w 20265"/>
                <a:gd name="connsiteY1" fmla="*/ 112 h 29796"/>
                <a:gd name="connsiteX2" fmla="*/ 5112 w 20265"/>
                <a:gd name="connsiteY2" fmla="*/ 1124 h 29796"/>
                <a:gd name="connsiteX3" fmla="*/ 2651 w 20265"/>
                <a:gd name="connsiteY3" fmla="*/ 1573 h 29796"/>
                <a:gd name="connsiteX4" fmla="*/ 78 w 20265"/>
                <a:gd name="connsiteY4" fmla="*/ 5786 h 29796"/>
                <a:gd name="connsiteX5" fmla="*/ 1065 w 20265"/>
                <a:gd name="connsiteY5" fmla="*/ 11494 h 29796"/>
                <a:gd name="connsiteX6" fmla="*/ 918 w 20265"/>
                <a:gd name="connsiteY6" fmla="*/ 15569 h 29796"/>
                <a:gd name="connsiteX7" fmla="*/ 349 w 20265"/>
                <a:gd name="connsiteY7" fmla="*/ 20301 h 29796"/>
                <a:gd name="connsiteX8" fmla="*/ 2266 w 20265"/>
                <a:gd name="connsiteY8" fmla="*/ 29093 h 29796"/>
                <a:gd name="connsiteX9" fmla="*/ 9387 w 20265"/>
                <a:gd name="connsiteY9" fmla="*/ 29624 h 29796"/>
                <a:gd name="connsiteX10" fmla="*/ 14547 w 20265"/>
                <a:gd name="connsiteY10" fmla="*/ 29309 h 29796"/>
                <a:gd name="connsiteX11" fmla="*/ 18907 w 20265"/>
                <a:gd name="connsiteY11" fmla="*/ 24478 h 29796"/>
                <a:gd name="connsiteX12" fmla="*/ 20136 w 20265"/>
                <a:gd name="connsiteY12" fmla="*/ 16646 h 29796"/>
                <a:gd name="connsiteX13" fmla="*/ 19182 w 20265"/>
                <a:gd name="connsiteY13" fmla="*/ 5085 h 29796"/>
                <a:gd name="connsiteX14" fmla="*/ 14422 w 20265"/>
                <a:gd name="connsiteY14" fmla="*/ 854 h 29796"/>
                <a:gd name="connsiteX15" fmla="*/ 9645 w 20265"/>
                <a:gd name="connsiteY15" fmla="*/ 25 h 29796"/>
                <a:gd name="connsiteX0" fmla="*/ 9645 w 20265"/>
                <a:gd name="connsiteY0" fmla="*/ 25 h 29796"/>
                <a:gd name="connsiteX1" fmla="*/ 7652 w 20265"/>
                <a:gd name="connsiteY1" fmla="*/ 112 h 29796"/>
                <a:gd name="connsiteX2" fmla="*/ 5112 w 20265"/>
                <a:gd name="connsiteY2" fmla="*/ 1124 h 29796"/>
                <a:gd name="connsiteX3" fmla="*/ 2651 w 20265"/>
                <a:gd name="connsiteY3" fmla="*/ 1573 h 29796"/>
                <a:gd name="connsiteX4" fmla="*/ 78 w 20265"/>
                <a:gd name="connsiteY4" fmla="*/ 5786 h 29796"/>
                <a:gd name="connsiteX5" fmla="*/ 1065 w 20265"/>
                <a:gd name="connsiteY5" fmla="*/ 11494 h 29796"/>
                <a:gd name="connsiteX6" fmla="*/ 918 w 20265"/>
                <a:gd name="connsiteY6" fmla="*/ 15569 h 29796"/>
                <a:gd name="connsiteX7" fmla="*/ 349 w 20265"/>
                <a:gd name="connsiteY7" fmla="*/ 20301 h 29796"/>
                <a:gd name="connsiteX8" fmla="*/ 2266 w 20265"/>
                <a:gd name="connsiteY8" fmla="*/ 29093 h 29796"/>
                <a:gd name="connsiteX9" fmla="*/ 9387 w 20265"/>
                <a:gd name="connsiteY9" fmla="*/ 29624 h 29796"/>
                <a:gd name="connsiteX10" fmla="*/ 14547 w 20265"/>
                <a:gd name="connsiteY10" fmla="*/ 29309 h 29796"/>
                <a:gd name="connsiteX11" fmla="*/ 19444 w 20265"/>
                <a:gd name="connsiteY11" fmla="*/ 25942 h 29796"/>
                <a:gd name="connsiteX12" fmla="*/ 20136 w 20265"/>
                <a:gd name="connsiteY12" fmla="*/ 16646 h 29796"/>
                <a:gd name="connsiteX13" fmla="*/ 19182 w 20265"/>
                <a:gd name="connsiteY13" fmla="*/ 5085 h 29796"/>
                <a:gd name="connsiteX14" fmla="*/ 14422 w 20265"/>
                <a:gd name="connsiteY14" fmla="*/ 854 h 29796"/>
                <a:gd name="connsiteX15" fmla="*/ 9645 w 20265"/>
                <a:gd name="connsiteY15" fmla="*/ 25 h 297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0265" h="29796" extrusionOk="0">
                  <a:moveTo>
                    <a:pt x="9645" y="25"/>
                  </a:moveTo>
                  <a:cubicBezTo>
                    <a:pt x="8980" y="25"/>
                    <a:pt x="8407" y="-71"/>
                    <a:pt x="7652" y="112"/>
                  </a:cubicBezTo>
                  <a:cubicBezTo>
                    <a:pt x="6897" y="295"/>
                    <a:pt x="7570" y="-87"/>
                    <a:pt x="5112" y="1124"/>
                  </a:cubicBezTo>
                  <a:cubicBezTo>
                    <a:pt x="5025" y="1161"/>
                    <a:pt x="3490" y="796"/>
                    <a:pt x="2651" y="1573"/>
                  </a:cubicBezTo>
                  <a:cubicBezTo>
                    <a:pt x="1812" y="2350"/>
                    <a:pt x="536" y="4081"/>
                    <a:pt x="78" y="5786"/>
                  </a:cubicBezTo>
                  <a:cubicBezTo>
                    <a:pt x="-317" y="7293"/>
                    <a:pt x="925" y="9864"/>
                    <a:pt x="1065" y="11494"/>
                  </a:cubicBezTo>
                  <a:cubicBezTo>
                    <a:pt x="1205" y="13124"/>
                    <a:pt x="424" y="13469"/>
                    <a:pt x="918" y="15569"/>
                  </a:cubicBezTo>
                  <a:cubicBezTo>
                    <a:pt x="1288" y="17126"/>
                    <a:pt x="559" y="18708"/>
                    <a:pt x="349" y="20301"/>
                  </a:cubicBezTo>
                  <a:cubicBezTo>
                    <a:pt x="-34" y="23156"/>
                    <a:pt x="-57" y="27388"/>
                    <a:pt x="2266" y="29093"/>
                  </a:cubicBezTo>
                  <a:cubicBezTo>
                    <a:pt x="3897" y="30291"/>
                    <a:pt x="7340" y="29588"/>
                    <a:pt x="9387" y="29624"/>
                  </a:cubicBezTo>
                  <a:cubicBezTo>
                    <a:pt x="11434" y="29660"/>
                    <a:pt x="12871" y="29923"/>
                    <a:pt x="14547" y="29309"/>
                  </a:cubicBezTo>
                  <a:cubicBezTo>
                    <a:pt x="16223" y="28695"/>
                    <a:pt x="18513" y="28052"/>
                    <a:pt x="19444" y="25942"/>
                  </a:cubicBezTo>
                  <a:cubicBezTo>
                    <a:pt x="20375" y="23832"/>
                    <a:pt x="19914" y="19593"/>
                    <a:pt x="20136" y="16646"/>
                  </a:cubicBezTo>
                  <a:cubicBezTo>
                    <a:pt x="20358" y="13699"/>
                    <a:pt x="20433" y="7595"/>
                    <a:pt x="19182" y="5085"/>
                  </a:cubicBezTo>
                  <a:cubicBezTo>
                    <a:pt x="17983" y="2515"/>
                    <a:pt x="17042" y="1941"/>
                    <a:pt x="14422" y="854"/>
                  </a:cubicBezTo>
                  <a:cubicBezTo>
                    <a:pt x="12912" y="230"/>
                    <a:pt x="11282" y="25"/>
                    <a:pt x="9645" y="25"/>
                  </a:cubicBezTo>
                  <a:close/>
                </a:path>
              </a:pathLst>
            </a:custGeom>
            <a:solidFill>
              <a:srgbClr val="7CCCC0">
                <a:alpha val="30196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" name="Google Shape;1583;p20">
              <a:extLst>
                <a:ext uri="{FF2B5EF4-FFF2-40B4-BE49-F238E27FC236}">
                  <a16:creationId xmlns:a16="http://schemas.microsoft.com/office/drawing/2014/main" id="{D717B460-CF61-480D-000E-E3CAF552BE43}"/>
                </a:ext>
              </a:extLst>
            </p:cNvPr>
            <p:cNvSpPr/>
            <p:nvPr userDrawn="1"/>
          </p:nvSpPr>
          <p:spPr>
            <a:xfrm rot="10800000">
              <a:off x="477540" y="7411364"/>
              <a:ext cx="1203332" cy="1514745"/>
            </a:xfrm>
            <a:custGeom>
              <a:avLst/>
              <a:gdLst>
                <a:gd name="connsiteX0" fmla="*/ 12662 w 25026"/>
                <a:gd name="connsiteY0" fmla="*/ 0 h 29599"/>
                <a:gd name="connsiteX1" fmla="*/ 10669 w 25026"/>
                <a:gd name="connsiteY1" fmla="*/ 87 h 29599"/>
                <a:gd name="connsiteX2" fmla="*/ 2749 w 25026"/>
                <a:gd name="connsiteY2" fmla="*/ 2077 h 29599"/>
                <a:gd name="connsiteX3" fmla="*/ 2489 w 25026"/>
                <a:gd name="connsiteY3" fmla="*/ 2200 h 29599"/>
                <a:gd name="connsiteX4" fmla="*/ 3095 w 25026"/>
                <a:gd name="connsiteY4" fmla="*/ 5761 h 29599"/>
                <a:gd name="connsiteX5" fmla="*/ 6 w 25026"/>
                <a:gd name="connsiteY5" fmla="*/ 10491 h 29599"/>
                <a:gd name="connsiteX6" fmla="*/ 3935 w 25026"/>
                <a:gd name="connsiteY6" fmla="*/ 15544 h 29599"/>
                <a:gd name="connsiteX7" fmla="*/ 3366 w 25026"/>
                <a:gd name="connsiteY7" fmla="*/ 20276 h 29599"/>
                <a:gd name="connsiteX8" fmla="*/ 6715 w 25026"/>
                <a:gd name="connsiteY8" fmla="*/ 27813 h 29599"/>
                <a:gd name="connsiteX9" fmla="*/ 12404 w 25026"/>
                <a:gd name="connsiteY9" fmla="*/ 29599 h 29599"/>
                <a:gd name="connsiteX10" fmla="*/ 14956 w 25026"/>
                <a:gd name="connsiteY10" fmla="*/ 29284 h 29599"/>
                <a:gd name="connsiteX11" fmla="*/ 21924 w 25026"/>
                <a:gd name="connsiteY11" fmla="*/ 24453 h 29599"/>
                <a:gd name="connsiteX12" fmla="*/ 23259 w 25026"/>
                <a:gd name="connsiteY12" fmla="*/ 6772 h 29599"/>
                <a:gd name="connsiteX13" fmla="*/ 17439 w 25026"/>
                <a:gd name="connsiteY13" fmla="*/ 829 h 29599"/>
                <a:gd name="connsiteX14" fmla="*/ 12662 w 25026"/>
                <a:gd name="connsiteY14" fmla="*/ 0 h 29599"/>
                <a:gd name="connsiteX0" fmla="*/ 10183 w 22547"/>
                <a:gd name="connsiteY0" fmla="*/ 0 h 29599"/>
                <a:gd name="connsiteX1" fmla="*/ 8190 w 22547"/>
                <a:gd name="connsiteY1" fmla="*/ 87 h 29599"/>
                <a:gd name="connsiteX2" fmla="*/ 270 w 22547"/>
                <a:gd name="connsiteY2" fmla="*/ 2077 h 29599"/>
                <a:gd name="connsiteX3" fmla="*/ 10 w 22547"/>
                <a:gd name="connsiteY3" fmla="*/ 2200 h 29599"/>
                <a:gd name="connsiteX4" fmla="*/ 616 w 22547"/>
                <a:gd name="connsiteY4" fmla="*/ 5761 h 29599"/>
                <a:gd name="connsiteX5" fmla="*/ 1603 w 22547"/>
                <a:gd name="connsiteY5" fmla="*/ 11469 h 29599"/>
                <a:gd name="connsiteX6" fmla="*/ 1456 w 22547"/>
                <a:gd name="connsiteY6" fmla="*/ 15544 h 29599"/>
                <a:gd name="connsiteX7" fmla="*/ 887 w 22547"/>
                <a:gd name="connsiteY7" fmla="*/ 20276 h 29599"/>
                <a:gd name="connsiteX8" fmla="*/ 4236 w 22547"/>
                <a:gd name="connsiteY8" fmla="*/ 27813 h 29599"/>
                <a:gd name="connsiteX9" fmla="*/ 9925 w 22547"/>
                <a:gd name="connsiteY9" fmla="*/ 29599 h 29599"/>
                <a:gd name="connsiteX10" fmla="*/ 12477 w 22547"/>
                <a:gd name="connsiteY10" fmla="*/ 29284 h 29599"/>
                <a:gd name="connsiteX11" fmla="*/ 19445 w 22547"/>
                <a:gd name="connsiteY11" fmla="*/ 24453 h 29599"/>
                <a:gd name="connsiteX12" fmla="*/ 20780 w 22547"/>
                <a:gd name="connsiteY12" fmla="*/ 6772 h 29599"/>
                <a:gd name="connsiteX13" fmla="*/ 14960 w 22547"/>
                <a:gd name="connsiteY13" fmla="*/ 829 h 29599"/>
                <a:gd name="connsiteX14" fmla="*/ 10183 w 22547"/>
                <a:gd name="connsiteY14" fmla="*/ 0 h 29599"/>
                <a:gd name="connsiteX0" fmla="*/ 9915 w 22279"/>
                <a:gd name="connsiteY0" fmla="*/ 0 h 29599"/>
                <a:gd name="connsiteX1" fmla="*/ 7922 w 22279"/>
                <a:gd name="connsiteY1" fmla="*/ 87 h 29599"/>
                <a:gd name="connsiteX2" fmla="*/ 2 w 22279"/>
                <a:gd name="connsiteY2" fmla="*/ 2077 h 29599"/>
                <a:gd name="connsiteX3" fmla="*/ 2921 w 22279"/>
                <a:gd name="connsiteY3" fmla="*/ 1548 h 29599"/>
                <a:gd name="connsiteX4" fmla="*/ 348 w 22279"/>
                <a:gd name="connsiteY4" fmla="*/ 5761 h 29599"/>
                <a:gd name="connsiteX5" fmla="*/ 1335 w 22279"/>
                <a:gd name="connsiteY5" fmla="*/ 11469 h 29599"/>
                <a:gd name="connsiteX6" fmla="*/ 1188 w 22279"/>
                <a:gd name="connsiteY6" fmla="*/ 15544 h 29599"/>
                <a:gd name="connsiteX7" fmla="*/ 619 w 22279"/>
                <a:gd name="connsiteY7" fmla="*/ 20276 h 29599"/>
                <a:gd name="connsiteX8" fmla="*/ 3968 w 22279"/>
                <a:gd name="connsiteY8" fmla="*/ 27813 h 29599"/>
                <a:gd name="connsiteX9" fmla="*/ 9657 w 22279"/>
                <a:gd name="connsiteY9" fmla="*/ 29599 h 29599"/>
                <a:gd name="connsiteX10" fmla="*/ 12209 w 22279"/>
                <a:gd name="connsiteY10" fmla="*/ 29284 h 29599"/>
                <a:gd name="connsiteX11" fmla="*/ 19177 w 22279"/>
                <a:gd name="connsiteY11" fmla="*/ 24453 h 29599"/>
                <a:gd name="connsiteX12" fmla="*/ 20512 w 22279"/>
                <a:gd name="connsiteY12" fmla="*/ 6772 h 29599"/>
                <a:gd name="connsiteX13" fmla="*/ 14692 w 22279"/>
                <a:gd name="connsiteY13" fmla="*/ 829 h 29599"/>
                <a:gd name="connsiteX14" fmla="*/ 9915 w 22279"/>
                <a:gd name="connsiteY14" fmla="*/ 0 h 29599"/>
                <a:gd name="connsiteX0" fmla="*/ 9645 w 22009"/>
                <a:gd name="connsiteY0" fmla="*/ 25 h 29624"/>
                <a:gd name="connsiteX1" fmla="*/ 7652 w 22009"/>
                <a:gd name="connsiteY1" fmla="*/ 112 h 29624"/>
                <a:gd name="connsiteX2" fmla="*/ 5112 w 22009"/>
                <a:gd name="connsiteY2" fmla="*/ 1124 h 29624"/>
                <a:gd name="connsiteX3" fmla="*/ 2651 w 22009"/>
                <a:gd name="connsiteY3" fmla="*/ 1573 h 29624"/>
                <a:gd name="connsiteX4" fmla="*/ 78 w 22009"/>
                <a:gd name="connsiteY4" fmla="*/ 5786 h 29624"/>
                <a:gd name="connsiteX5" fmla="*/ 1065 w 22009"/>
                <a:gd name="connsiteY5" fmla="*/ 11494 h 29624"/>
                <a:gd name="connsiteX6" fmla="*/ 918 w 22009"/>
                <a:gd name="connsiteY6" fmla="*/ 15569 h 29624"/>
                <a:gd name="connsiteX7" fmla="*/ 349 w 22009"/>
                <a:gd name="connsiteY7" fmla="*/ 20301 h 29624"/>
                <a:gd name="connsiteX8" fmla="*/ 3698 w 22009"/>
                <a:gd name="connsiteY8" fmla="*/ 27838 h 29624"/>
                <a:gd name="connsiteX9" fmla="*/ 9387 w 22009"/>
                <a:gd name="connsiteY9" fmla="*/ 29624 h 29624"/>
                <a:gd name="connsiteX10" fmla="*/ 11939 w 22009"/>
                <a:gd name="connsiteY10" fmla="*/ 29309 h 29624"/>
                <a:gd name="connsiteX11" fmla="*/ 18907 w 22009"/>
                <a:gd name="connsiteY11" fmla="*/ 24478 h 29624"/>
                <a:gd name="connsiteX12" fmla="*/ 20242 w 22009"/>
                <a:gd name="connsiteY12" fmla="*/ 6797 h 29624"/>
                <a:gd name="connsiteX13" fmla="*/ 14422 w 22009"/>
                <a:gd name="connsiteY13" fmla="*/ 854 h 29624"/>
                <a:gd name="connsiteX14" fmla="*/ 9645 w 22009"/>
                <a:gd name="connsiteY14" fmla="*/ 25 h 29624"/>
                <a:gd name="connsiteX0" fmla="*/ 9645 w 20820"/>
                <a:gd name="connsiteY0" fmla="*/ 25 h 29624"/>
                <a:gd name="connsiteX1" fmla="*/ 7652 w 20820"/>
                <a:gd name="connsiteY1" fmla="*/ 112 h 29624"/>
                <a:gd name="connsiteX2" fmla="*/ 5112 w 20820"/>
                <a:gd name="connsiteY2" fmla="*/ 1124 h 29624"/>
                <a:gd name="connsiteX3" fmla="*/ 2651 w 20820"/>
                <a:gd name="connsiteY3" fmla="*/ 1573 h 29624"/>
                <a:gd name="connsiteX4" fmla="*/ 78 w 20820"/>
                <a:gd name="connsiteY4" fmla="*/ 5786 h 29624"/>
                <a:gd name="connsiteX5" fmla="*/ 1065 w 20820"/>
                <a:gd name="connsiteY5" fmla="*/ 11494 h 29624"/>
                <a:gd name="connsiteX6" fmla="*/ 918 w 20820"/>
                <a:gd name="connsiteY6" fmla="*/ 15569 h 29624"/>
                <a:gd name="connsiteX7" fmla="*/ 349 w 20820"/>
                <a:gd name="connsiteY7" fmla="*/ 20301 h 29624"/>
                <a:gd name="connsiteX8" fmla="*/ 3698 w 20820"/>
                <a:gd name="connsiteY8" fmla="*/ 27838 h 29624"/>
                <a:gd name="connsiteX9" fmla="*/ 9387 w 20820"/>
                <a:gd name="connsiteY9" fmla="*/ 29624 h 29624"/>
                <a:gd name="connsiteX10" fmla="*/ 11939 w 20820"/>
                <a:gd name="connsiteY10" fmla="*/ 29309 h 29624"/>
                <a:gd name="connsiteX11" fmla="*/ 18907 w 20820"/>
                <a:gd name="connsiteY11" fmla="*/ 24478 h 29624"/>
                <a:gd name="connsiteX12" fmla="*/ 20136 w 20820"/>
                <a:gd name="connsiteY12" fmla="*/ 16646 h 29624"/>
                <a:gd name="connsiteX13" fmla="*/ 20242 w 20820"/>
                <a:gd name="connsiteY13" fmla="*/ 6797 h 29624"/>
                <a:gd name="connsiteX14" fmla="*/ 14422 w 20820"/>
                <a:gd name="connsiteY14" fmla="*/ 854 h 29624"/>
                <a:gd name="connsiteX15" fmla="*/ 9645 w 20820"/>
                <a:gd name="connsiteY15" fmla="*/ 25 h 29624"/>
                <a:gd name="connsiteX0" fmla="*/ 9645 w 20265"/>
                <a:gd name="connsiteY0" fmla="*/ 25 h 29624"/>
                <a:gd name="connsiteX1" fmla="*/ 7652 w 20265"/>
                <a:gd name="connsiteY1" fmla="*/ 112 h 29624"/>
                <a:gd name="connsiteX2" fmla="*/ 5112 w 20265"/>
                <a:gd name="connsiteY2" fmla="*/ 1124 h 29624"/>
                <a:gd name="connsiteX3" fmla="*/ 2651 w 20265"/>
                <a:gd name="connsiteY3" fmla="*/ 1573 h 29624"/>
                <a:gd name="connsiteX4" fmla="*/ 78 w 20265"/>
                <a:gd name="connsiteY4" fmla="*/ 5786 h 29624"/>
                <a:gd name="connsiteX5" fmla="*/ 1065 w 20265"/>
                <a:gd name="connsiteY5" fmla="*/ 11494 h 29624"/>
                <a:gd name="connsiteX6" fmla="*/ 918 w 20265"/>
                <a:gd name="connsiteY6" fmla="*/ 15569 h 29624"/>
                <a:gd name="connsiteX7" fmla="*/ 349 w 20265"/>
                <a:gd name="connsiteY7" fmla="*/ 20301 h 29624"/>
                <a:gd name="connsiteX8" fmla="*/ 3698 w 20265"/>
                <a:gd name="connsiteY8" fmla="*/ 27838 h 29624"/>
                <a:gd name="connsiteX9" fmla="*/ 9387 w 20265"/>
                <a:gd name="connsiteY9" fmla="*/ 29624 h 29624"/>
                <a:gd name="connsiteX10" fmla="*/ 11939 w 20265"/>
                <a:gd name="connsiteY10" fmla="*/ 29309 h 29624"/>
                <a:gd name="connsiteX11" fmla="*/ 18907 w 20265"/>
                <a:gd name="connsiteY11" fmla="*/ 24478 h 29624"/>
                <a:gd name="connsiteX12" fmla="*/ 20136 w 20265"/>
                <a:gd name="connsiteY12" fmla="*/ 16646 h 29624"/>
                <a:gd name="connsiteX13" fmla="*/ 19182 w 20265"/>
                <a:gd name="connsiteY13" fmla="*/ 5085 h 29624"/>
                <a:gd name="connsiteX14" fmla="*/ 14422 w 20265"/>
                <a:gd name="connsiteY14" fmla="*/ 854 h 29624"/>
                <a:gd name="connsiteX15" fmla="*/ 9645 w 20265"/>
                <a:gd name="connsiteY15" fmla="*/ 25 h 29624"/>
                <a:gd name="connsiteX0" fmla="*/ 9645 w 20265"/>
                <a:gd name="connsiteY0" fmla="*/ 25 h 29707"/>
                <a:gd name="connsiteX1" fmla="*/ 7652 w 20265"/>
                <a:gd name="connsiteY1" fmla="*/ 112 h 29707"/>
                <a:gd name="connsiteX2" fmla="*/ 5112 w 20265"/>
                <a:gd name="connsiteY2" fmla="*/ 1124 h 29707"/>
                <a:gd name="connsiteX3" fmla="*/ 2651 w 20265"/>
                <a:gd name="connsiteY3" fmla="*/ 1573 h 29707"/>
                <a:gd name="connsiteX4" fmla="*/ 78 w 20265"/>
                <a:gd name="connsiteY4" fmla="*/ 5786 h 29707"/>
                <a:gd name="connsiteX5" fmla="*/ 1065 w 20265"/>
                <a:gd name="connsiteY5" fmla="*/ 11494 h 29707"/>
                <a:gd name="connsiteX6" fmla="*/ 918 w 20265"/>
                <a:gd name="connsiteY6" fmla="*/ 15569 h 29707"/>
                <a:gd name="connsiteX7" fmla="*/ 349 w 20265"/>
                <a:gd name="connsiteY7" fmla="*/ 20301 h 29707"/>
                <a:gd name="connsiteX8" fmla="*/ 3698 w 20265"/>
                <a:gd name="connsiteY8" fmla="*/ 27838 h 29707"/>
                <a:gd name="connsiteX9" fmla="*/ 9387 w 20265"/>
                <a:gd name="connsiteY9" fmla="*/ 29624 h 29707"/>
                <a:gd name="connsiteX10" fmla="*/ 14547 w 20265"/>
                <a:gd name="connsiteY10" fmla="*/ 29309 h 29707"/>
                <a:gd name="connsiteX11" fmla="*/ 18907 w 20265"/>
                <a:gd name="connsiteY11" fmla="*/ 24478 h 29707"/>
                <a:gd name="connsiteX12" fmla="*/ 20136 w 20265"/>
                <a:gd name="connsiteY12" fmla="*/ 16646 h 29707"/>
                <a:gd name="connsiteX13" fmla="*/ 19182 w 20265"/>
                <a:gd name="connsiteY13" fmla="*/ 5085 h 29707"/>
                <a:gd name="connsiteX14" fmla="*/ 14422 w 20265"/>
                <a:gd name="connsiteY14" fmla="*/ 854 h 29707"/>
                <a:gd name="connsiteX15" fmla="*/ 9645 w 20265"/>
                <a:gd name="connsiteY15" fmla="*/ 25 h 29707"/>
                <a:gd name="connsiteX0" fmla="*/ 9645 w 20265"/>
                <a:gd name="connsiteY0" fmla="*/ 25 h 29796"/>
                <a:gd name="connsiteX1" fmla="*/ 7652 w 20265"/>
                <a:gd name="connsiteY1" fmla="*/ 112 h 29796"/>
                <a:gd name="connsiteX2" fmla="*/ 5112 w 20265"/>
                <a:gd name="connsiteY2" fmla="*/ 1124 h 29796"/>
                <a:gd name="connsiteX3" fmla="*/ 2651 w 20265"/>
                <a:gd name="connsiteY3" fmla="*/ 1573 h 29796"/>
                <a:gd name="connsiteX4" fmla="*/ 78 w 20265"/>
                <a:gd name="connsiteY4" fmla="*/ 5786 h 29796"/>
                <a:gd name="connsiteX5" fmla="*/ 1065 w 20265"/>
                <a:gd name="connsiteY5" fmla="*/ 11494 h 29796"/>
                <a:gd name="connsiteX6" fmla="*/ 918 w 20265"/>
                <a:gd name="connsiteY6" fmla="*/ 15569 h 29796"/>
                <a:gd name="connsiteX7" fmla="*/ 349 w 20265"/>
                <a:gd name="connsiteY7" fmla="*/ 20301 h 29796"/>
                <a:gd name="connsiteX8" fmla="*/ 2266 w 20265"/>
                <a:gd name="connsiteY8" fmla="*/ 29093 h 29796"/>
                <a:gd name="connsiteX9" fmla="*/ 9387 w 20265"/>
                <a:gd name="connsiteY9" fmla="*/ 29624 h 29796"/>
                <a:gd name="connsiteX10" fmla="*/ 14547 w 20265"/>
                <a:gd name="connsiteY10" fmla="*/ 29309 h 29796"/>
                <a:gd name="connsiteX11" fmla="*/ 18907 w 20265"/>
                <a:gd name="connsiteY11" fmla="*/ 24478 h 29796"/>
                <a:gd name="connsiteX12" fmla="*/ 20136 w 20265"/>
                <a:gd name="connsiteY12" fmla="*/ 16646 h 29796"/>
                <a:gd name="connsiteX13" fmla="*/ 19182 w 20265"/>
                <a:gd name="connsiteY13" fmla="*/ 5085 h 29796"/>
                <a:gd name="connsiteX14" fmla="*/ 14422 w 20265"/>
                <a:gd name="connsiteY14" fmla="*/ 854 h 29796"/>
                <a:gd name="connsiteX15" fmla="*/ 9645 w 20265"/>
                <a:gd name="connsiteY15" fmla="*/ 25 h 29796"/>
                <a:gd name="connsiteX0" fmla="*/ 9645 w 20265"/>
                <a:gd name="connsiteY0" fmla="*/ 25 h 29796"/>
                <a:gd name="connsiteX1" fmla="*/ 7652 w 20265"/>
                <a:gd name="connsiteY1" fmla="*/ 112 h 29796"/>
                <a:gd name="connsiteX2" fmla="*/ 5112 w 20265"/>
                <a:gd name="connsiteY2" fmla="*/ 1124 h 29796"/>
                <a:gd name="connsiteX3" fmla="*/ 2651 w 20265"/>
                <a:gd name="connsiteY3" fmla="*/ 1573 h 29796"/>
                <a:gd name="connsiteX4" fmla="*/ 78 w 20265"/>
                <a:gd name="connsiteY4" fmla="*/ 5786 h 29796"/>
                <a:gd name="connsiteX5" fmla="*/ 1065 w 20265"/>
                <a:gd name="connsiteY5" fmla="*/ 11494 h 29796"/>
                <a:gd name="connsiteX6" fmla="*/ 918 w 20265"/>
                <a:gd name="connsiteY6" fmla="*/ 15569 h 29796"/>
                <a:gd name="connsiteX7" fmla="*/ 349 w 20265"/>
                <a:gd name="connsiteY7" fmla="*/ 20301 h 29796"/>
                <a:gd name="connsiteX8" fmla="*/ 2266 w 20265"/>
                <a:gd name="connsiteY8" fmla="*/ 29093 h 29796"/>
                <a:gd name="connsiteX9" fmla="*/ 9387 w 20265"/>
                <a:gd name="connsiteY9" fmla="*/ 29624 h 29796"/>
                <a:gd name="connsiteX10" fmla="*/ 14547 w 20265"/>
                <a:gd name="connsiteY10" fmla="*/ 29309 h 29796"/>
                <a:gd name="connsiteX11" fmla="*/ 19444 w 20265"/>
                <a:gd name="connsiteY11" fmla="*/ 25942 h 29796"/>
                <a:gd name="connsiteX12" fmla="*/ 20136 w 20265"/>
                <a:gd name="connsiteY12" fmla="*/ 16646 h 29796"/>
                <a:gd name="connsiteX13" fmla="*/ 19182 w 20265"/>
                <a:gd name="connsiteY13" fmla="*/ 5085 h 29796"/>
                <a:gd name="connsiteX14" fmla="*/ 14422 w 20265"/>
                <a:gd name="connsiteY14" fmla="*/ 854 h 29796"/>
                <a:gd name="connsiteX15" fmla="*/ 9645 w 20265"/>
                <a:gd name="connsiteY15" fmla="*/ 25 h 297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0265" h="29796" extrusionOk="0">
                  <a:moveTo>
                    <a:pt x="9645" y="25"/>
                  </a:moveTo>
                  <a:cubicBezTo>
                    <a:pt x="8980" y="25"/>
                    <a:pt x="8407" y="-71"/>
                    <a:pt x="7652" y="112"/>
                  </a:cubicBezTo>
                  <a:cubicBezTo>
                    <a:pt x="6897" y="295"/>
                    <a:pt x="7570" y="-87"/>
                    <a:pt x="5112" y="1124"/>
                  </a:cubicBezTo>
                  <a:cubicBezTo>
                    <a:pt x="5025" y="1161"/>
                    <a:pt x="3490" y="796"/>
                    <a:pt x="2651" y="1573"/>
                  </a:cubicBezTo>
                  <a:cubicBezTo>
                    <a:pt x="1812" y="2350"/>
                    <a:pt x="536" y="4081"/>
                    <a:pt x="78" y="5786"/>
                  </a:cubicBezTo>
                  <a:cubicBezTo>
                    <a:pt x="-317" y="7293"/>
                    <a:pt x="925" y="9864"/>
                    <a:pt x="1065" y="11494"/>
                  </a:cubicBezTo>
                  <a:cubicBezTo>
                    <a:pt x="1205" y="13124"/>
                    <a:pt x="424" y="13469"/>
                    <a:pt x="918" y="15569"/>
                  </a:cubicBezTo>
                  <a:cubicBezTo>
                    <a:pt x="1288" y="17126"/>
                    <a:pt x="559" y="18708"/>
                    <a:pt x="349" y="20301"/>
                  </a:cubicBezTo>
                  <a:cubicBezTo>
                    <a:pt x="-34" y="23156"/>
                    <a:pt x="-57" y="27388"/>
                    <a:pt x="2266" y="29093"/>
                  </a:cubicBezTo>
                  <a:cubicBezTo>
                    <a:pt x="3897" y="30291"/>
                    <a:pt x="7340" y="29588"/>
                    <a:pt x="9387" y="29624"/>
                  </a:cubicBezTo>
                  <a:cubicBezTo>
                    <a:pt x="11434" y="29660"/>
                    <a:pt x="12871" y="29923"/>
                    <a:pt x="14547" y="29309"/>
                  </a:cubicBezTo>
                  <a:cubicBezTo>
                    <a:pt x="16223" y="28695"/>
                    <a:pt x="18513" y="28052"/>
                    <a:pt x="19444" y="25942"/>
                  </a:cubicBezTo>
                  <a:cubicBezTo>
                    <a:pt x="20375" y="23832"/>
                    <a:pt x="19914" y="19593"/>
                    <a:pt x="20136" y="16646"/>
                  </a:cubicBezTo>
                  <a:cubicBezTo>
                    <a:pt x="20358" y="13699"/>
                    <a:pt x="20433" y="7595"/>
                    <a:pt x="19182" y="5085"/>
                  </a:cubicBezTo>
                  <a:cubicBezTo>
                    <a:pt x="17983" y="2515"/>
                    <a:pt x="17042" y="1941"/>
                    <a:pt x="14422" y="854"/>
                  </a:cubicBezTo>
                  <a:cubicBezTo>
                    <a:pt x="12912" y="230"/>
                    <a:pt x="11282" y="25"/>
                    <a:pt x="9645" y="25"/>
                  </a:cubicBezTo>
                  <a:close/>
                </a:path>
              </a:pathLst>
            </a:custGeom>
            <a:solidFill>
              <a:srgbClr val="FFEAC3">
                <a:alpha val="29804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" name="Google Shape;1583;p20">
              <a:extLst>
                <a:ext uri="{FF2B5EF4-FFF2-40B4-BE49-F238E27FC236}">
                  <a16:creationId xmlns:a16="http://schemas.microsoft.com/office/drawing/2014/main" id="{663FC225-F9DD-796B-B642-7B1CD2DA5AA8}"/>
                </a:ext>
              </a:extLst>
            </p:cNvPr>
            <p:cNvSpPr/>
            <p:nvPr userDrawn="1"/>
          </p:nvSpPr>
          <p:spPr>
            <a:xfrm>
              <a:off x="459970" y="9060613"/>
              <a:ext cx="1203332" cy="1514745"/>
            </a:xfrm>
            <a:custGeom>
              <a:avLst/>
              <a:gdLst>
                <a:gd name="connsiteX0" fmla="*/ 12662 w 25026"/>
                <a:gd name="connsiteY0" fmla="*/ 0 h 29599"/>
                <a:gd name="connsiteX1" fmla="*/ 10669 w 25026"/>
                <a:gd name="connsiteY1" fmla="*/ 87 h 29599"/>
                <a:gd name="connsiteX2" fmla="*/ 2749 w 25026"/>
                <a:gd name="connsiteY2" fmla="*/ 2077 h 29599"/>
                <a:gd name="connsiteX3" fmla="*/ 2489 w 25026"/>
                <a:gd name="connsiteY3" fmla="*/ 2200 h 29599"/>
                <a:gd name="connsiteX4" fmla="*/ 3095 w 25026"/>
                <a:gd name="connsiteY4" fmla="*/ 5761 h 29599"/>
                <a:gd name="connsiteX5" fmla="*/ 6 w 25026"/>
                <a:gd name="connsiteY5" fmla="*/ 10491 h 29599"/>
                <a:gd name="connsiteX6" fmla="*/ 3935 w 25026"/>
                <a:gd name="connsiteY6" fmla="*/ 15544 h 29599"/>
                <a:gd name="connsiteX7" fmla="*/ 3366 w 25026"/>
                <a:gd name="connsiteY7" fmla="*/ 20276 h 29599"/>
                <a:gd name="connsiteX8" fmla="*/ 6715 w 25026"/>
                <a:gd name="connsiteY8" fmla="*/ 27813 h 29599"/>
                <a:gd name="connsiteX9" fmla="*/ 12404 w 25026"/>
                <a:gd name="connsiteY9" fmla="*/ 29599 h 29599"/>
                <a:gd name="connsiteX10" fmla="*/ 14956 w 25026"/>
                <a:gd name="connsiteY10" fmla="*/ 29284 h 29599"/>
                <a:gd name="connsiteX11" fmla="*/ 21924 w 25026"/>
                <a:gd name="connsiteY11" fmla="*/ 24453 h 29599"/>
                <a:gd name="connsiteX12" fmla="*/ 23259 w 25026"/>
                <a:gd name="connsiteY12" fmla="*/ 6772 h 29599"/>
                <a:gd name="connsiteX13" fmla="*/ 17439 w 25026"/>
                <a:gd name="connsiteY13" fmla="*/ 829 h 29599"/>
                <a:gd name="connsiteX14" fmla="*/ 12662 w 25026"/>
                <a:gd name="connsiteY14" fmla="*/ 0 h 29599"/>
                <a:gd name="connsiteX0" fmla="*/ 10183 w 22547"/>
                <a:gd name="connsiteY0" fmla="*/ 0 h 29599"/>
                <a:gd name="connsiteX1" fmla="*/ 8190 w 22547"/>
                <a:gd name="connsiteY1" fmla="*/ 87 h 29599"/>
                <a:gd name="connsiteX2" fmla="*/ 270 w 22547"/>
                <a:gd name="connsiteY2" fmla="*/ 2077 h 29599"/>
                <a:gd name="connsiteX3" fmla="*/ 10 w 22547"/>
                <a:gd name="connsiteY3" fmla="*/ 2200 h 29599"/>
                <a:gd name="connsiteX4" fmla="*/ 616 w 22547"/>
                <a:gd name="connsiteY4" fmla="*/ 5761 h 29599"/>
                <a:gd name="connsiteX5" fmla="*/ 1603 w 22547"/>
                <a:gd name="connsiteY5" fmla="*/ 11469 h 29599"/>
                <a:gd name="connsiteX6" fmla="*/ 1456 w 22547"/>
                <a:gd name="connsiteY6" fmla="*/ 15544 h 29599"/>
                <a:gd name="connsiteX7" fmla="*/ 887 w 22547"/>
                <a:gd name="connsiteY7" fmla="*/ 20276 h 29599"/>
                <a:gd name="connsiteX8" fmla="*/ 4236 w 22547"/>
                <a:gd name="connsiteY8" fmla="*/ 27813 h 29599"/>
                <a:gd name="connsiteX9" fmla="*/ 9925 w 22547"/>
                <a:gd name="connsiteY9" fmla="*/ 29599 h 29599"/>
                <a:gd name="connsiteX10" fmla="*/ 12477 w 22547"/>
                <a:gd name="connsiteY10" fmla="*/ 29284 h 29599"/>
                <a:gd name="connsiteX11" fmla="*/ 19445 w 22547"/>
                <a:gd name="connsiteY11" fmla="*/ 24453 h 29599"/>
                <a:gd name="connsiteX12" fmla="*/ 20780 w 22547"/>
                <a:gd name="connsiteY12" fmla="*/ 6772 h 29599"/>
                <a:gd name="connsiteX13" fmla="*/ 14960 w 22547"/>
                <a:gd name="connsiteY13" fmla="*/ 829 h 29599"/>
                <a:gd name="connsiteX14" fmla="*/ 10183 w 22547"/>
                <a:gd name="connsiteY14" fmla="*/ 0 h 29599"/>
                <a:gd name="connsiteX0" fmla="*/ 9915 w 22279"/>
                <a:gd name="connsiteY0" fmla="*/ 0 h 29599"/>
                <a:gd name="connsiteX1" fmla="*/ 7922 w 22279"/>
                <a:gd name="connsiteY1" fmla="*/ 87 h 29599"/>
                <a:gd name="connsiteX2" fmla="*/ 2 w 22279"/>
                <a:gd name="connsiteY2" fmla="*/ 2077 h 29599"/>
                <a:gd name="connsiteX3" fmla="*/ 2921 w 22279"/>
                <a:gd name="connsiteY3" fmla="*/ 1548 h 29599"/>
                <a:gd name="connsiteX4" fmla="*/ 348 w 22279"/>
                <a:gd name="connsiteY4" fmla="*/ 5761 h 29599"/>
                <a:gd name="connsiteX5" fmla="*/ 1335 w 22279"/>
                <a:gd name="connsiteY5" fmla="*/ 11469 h 29599"/>
                <a:gd name="connsiteX6" fmla="*/ 1188 w 22279"/>
                <a:gd name="connsiteY6" fmla="*/ 15544 h 29599"/>
                <a:gd name="connsiteX7" fmla="*/ 619 w 22279"/>
                <a:gd name="connsiteY7" fmla="*/ 20276 h 29599"/>
                <a:gd name="connsiteX8" fmla="*/ 3968 w 22279"/>
                <a:gd name="connsiteY8" fmla="*/ 27813 h 29599"/>
                <a:gd name="connsiteX9" fmla="*/ 9657 w 22279"/>
                <a:gd name="connsiteY9" fmla="*/ 29599 h 29599"/>
                <a:gd name="connsiteX10" fmla="*/ 12209 w 22279"/>
                <a:gd name="connsiteY10" fmla="*/ 29284 h 29599"/>
                <a:gd name="connsiteX11" fmla="*/ 19177 w 22279"/>
                <a:gd name="connsiteY11" fmla="*/ 24453 h 29599"/>
                <a:gd name="connsiteX12" fmla="*/ 20512 w 22279"/>
                <a:gd name="connsiteY12" fmla="*/ 6772 h 29599"/>
                <a:gd name="connsiteX13" fmla="*/ 14692 w 22279"/>
                <a:gd name="connsiteY13" fmla="*/ 829 h 29599"/>
                <a:gd name="connsiteX14" fmla="*/ 9915 w 22279"/>
                <a:gd name="connsiteY14" fmla="*/ 0 h 29599"/>
                <a:gd name="connsiteX0" fmla="*/ 9645 w 22009"/>
                <a:gd name="connsiteY0" fmla="*/ 25 h 29624"/>
                <a:gd name="connsiteX1" fmla="*/ 7652 w 22009"/>
                <a:gd name="connsiteY1" fmla="*/ 112 h 29624"/>
                <a:gd name="connsiteX2" fmla="*/ 5112 w 22009"/>
                <a:gd name="connsiteY2" fmla="*/ 1124 h 29624"/>
                <a:gd name="connsiteX3" fmla="*/ 2651 w 22009"/>
                <a:gd name="connsiteY3" fmla="*/ 1573 h 29624"/>
                <a:gd name="connsiteX4" fmla="*/ 78 w 22009"/>
                <a:gd name="connsiteY4" fmla="*/ 5786 h 29624"/>
                <a:gd name="connsiteX5" fmla="*/ 1065 w 22009"/>
                <a:gd name="connsiteY5" fmla="*/ 11494 h 29624"/>
                <a:gd name="connsiteX6" fmla="*/ 918 w 22009"/>
                <a:gd name="connsiteY6" fmla="*/ 15569 h 29624"/>
                <a:gd name="connsiteX7" fmla="*/ 349 w 22009"/>
                <a:gd name="connsiteY7" fmla="*/ 20301 h 29624"/>
                <a:gd name="connsiteX8" fmla="*/ 3698 w 22009"/>
                <a:gd name="connsiteY8" fmla="*/ 27838 h 29624"/>
                <a:gd name="connsiteX9" fmla="*/ 9387 w 22009"/>
                <a:gd name="connsiteY9" fmla="*/ 29624 h 29624"/>
                <a:gd name="connsiteX10" fmla="*/ 11939 w 22009"/>
                <a:gd name="connsiteY10" fmla="*/ 29309 h 29624"/>
                <a:gd name="connsiteX11" fmla="*/ 18907 w 22009"/>
                <a:gd name="connsiteY11" fmla="*/ 24478 h 29624"/>
                <a:gd name="connsiteX12" fmla="*/ 20242 w 22009"/>
                <a:gd name="connsiteY12" fmla="*/ 6797 h 29624"/>
                <a:gd name="connsiteX13" fmla="*/ 14422 w 22009"/>
                <a:gd name="connsiteY13" fmla="*/ 854 h 29624"/>
                <a:gd name="connsiteX14" fmla="*/ 9645 w 22009"/>
                <a:gd name="connsiteY14" fmla="*/ 25 h 29624"/>
                <a:gd name="connsiteX0" fmla="*/ 9645 w 20820"/>
                <a:gd name="connsiteY0" fmla="*/ 25 h 29624"/>
                <a:gd name="connsiteX1" fmla="*/ 7652 w 20820"/>
                <a:gd name="connsiteY1" fmla="*/ 112 h 29624"/>
                <a:gd name="connsiteX2" fmla="*/ 5112 w 20820"/>
                <a:gd name="connsiteY2" fmla="*/ 1124 h 29624"/>
                <a:gd name="connsiteX3" fmla="*/ 2651 w 20820"/>
                <a:gd name="connsiteY3" fmla="*/ 1573 h 29624"/>
                <a:gd name="connsiteX4" fmla="*/ 78 w 20820"/>
                <a:gd name="connsiteY4" fmla="*/ 5786 h 29624"/>
                <a:gd name="connsiteX5" fmla="*/ 1065 w 20820"/>
                <a:gd name="connsiteY5" fmla="*/ 11494 h 29624"/>
                <a:gd name="connsiteX6" fmla="*/ 918 w 20820"/>
                <a:gd name="connsiteY6" fmla="*/ 15569 h 29624"/>
                <a:gd name="connsiteX7" fmla="*/ 349 w 20820"/>
                <a:gd name="connsiteY7" fmla="*/ 20301 h 29624"/>
                <a:gd name="connsiteX8" fmla="*/ 3698 w 20820"/>
                <a:gd name="connsiteY8" fmla="*/ 27838 h 29624"/>
                <a:gd name="connsiteX9" fmla="*/ 9387 w 20820"/>
                <a:gd name="connsiteY9" fmla="*/ 29624 h 29624"/>
                <a:gd name="connsiteX10" fmla="*/ 11939 w 20820"/>
                <a:gd name="connsiteY10" fmla="*/ 29309 h 29624"/>
                <a:gd name="connsiteX11" fmla="*/ 18907 w 20820"/>
                <a:gd name="connsiteY11" fmla="*/ 24478 h 29624"/>
                <a:gd name="connsiteX12" fmla="*/ 20136 w 20820"/>
                <a:gd name="connsiteY12" fmla="*/ 16646 h 29624"/>
                <a:gd name="connsiteX13" fmla="*/ 20242 w 20820"/>
                <a:gd name="connsiteY13" fmla="*/ 6797 h 29624"/>
                <a:gd name="connsiteX14" fmla="*/ 14422 w 20820"/>
                <a:gd name="connsiteY14" fmla="*/ 854 h 29624"/>
                <a:gd name="connsiteX15" fmla="*/ 9645 w 20820"/>
                <a:gd name="connsiteY15" fmla="*/ 25 h 29624"/>
                <a:gd name="connsiteX0" fmla="*/ 9645 w 20265"/>
                <a:gd name="connsiteY0" fmla="*/ 25 h 29624"/>
                <a:gd name="connsiteX1" fmla="*/ 7652 w 20265"/>
                <a:gd name="connsiteY1" fmla="*/ 112 h 29624"/>
                <a:gd name="connsiteX2" fmla="*/ 5112 w 20265"/>
                <a:gd name="connsiteY2" fmla="*/ 1124 h 29624"/>
                <a:gd name="connsiteX3" fmla="*/ 2651 w 20265"/>
                <a:gd name="connsiteY3" fmla="*/ 1573 h 29624"/>
                <a:gd name="connsiteX4" fmla="*/ 78 w 20265"/>
                <a:gd name="connsiteY4" fmla="*/ 5786 h 29624"/>
                <a:gd name="connsiteX5" fmla="*/ 1065 w 20265"/>
                <a:gd name="connsiteY5" fmla="*/ 11494 h 29624"/>
                <a:gd name="connsiteX6" fmla="*/ 918 w 20265"/>
                <a:gd name="connsiteY6" fmla="*/ 15569 h 29624"/>
                <a:gd name="connsiteX7" fmla="*/ 349 w 20265"/>
                <a:gd name="connsiteY7" fmla="*/ 20301 h 29624"/>
                <a:gd name="connsiteX8" fmla="*/ 3698 w 20265"/>
                <a:gd name="connsiteY8" fmla="*/ 27838 h 29624"/>
                <a:gd name="connsiteX9" fmla="*/ 9387 w 20265"/>
                <a:gd name="connsiteY9" fmla="*/ 29624 h 29624"/>
                <a:gd name="connsiteX10" fmla="*/ 11939 w 20265"/>
                <a:gd name="connsiteY10" fmla="*/ 29309 h 29624"/>
                <a:gd name="connsiteX11" fmla="*/ 18907 w 20265"/>
                <a:gd name="connsiteY11" fmla="*/ 24478 h 29624"/>
                <a:gd name="connsiteX12" fmla="*/ 20136 w 20265"/>
                <a:gd name="connsiteY12" fmla="*/ 16646 h 29624"/>
                <a:gd name="connsiteX13" fmla="*/ 19182 w 20265"/>
                <a:gd name="connsiteY13" fmla="*/ 5085 h 29624"/>
                <a:gd name="connsiteX14" fmla="*/ 14422 w 20265"/>
                <a:gd name="connsiteY14" fmla="*/ 854 h 29624"/>
                <a:gd name="connsiteX15" fmla="*/ 9645 w 20265"/>
                <a:gd name="connsiteY15" fmla="*/ 25 h 29624"/>
                <a:gd name="connsiteX0" fmla="*/ 9645 w 20265"/>
                <a:gd name="connsiteY0" fmla="*/ 25 h 29707"/>
                <a:gd name="connsiteX1" fmla="*/ 7652 w 20265"/>
                <a:gd name="connsiteY1" fmla="*/ 112 h 29707"/>
                <a:gd name="connsiteX2" fmla="*/ 5112 w 20265"/>
                <a:gd name="connsiteY2" fmla="*/ 1124 h 29707"/>
                <a:gd name="connsiteX3" fmla="*/ 2651 w 20265"/>
                <a:gd name="connsiteY3" fmla="*/ 1573 h 29707"/>
                <a:gd name="connsiteX4" fmla="*/ 78 w 20265"/>
                <a:gd name="connsiteY4" fmla="*/ 5786 h 29707"/>
                <a:gd name="connsiteX5" fmla="*/ 1065 w 20265"/>
                <a:gd name="connsiteY5" fmla="*/ 11494 h 29707"/>
                <a:gd name="connsiteX6" fmla="*/ 918 w 20265"/>
                <a:gd name="connsiteY6" fmla="*/ 15569 h 29707"/>
                <a:gd name="connsiteX7" fmla="*/ 349 w 20265"/>
                <a:gd name="connsiteY7" fmla="*/ 20301 h 29707"/>
                <a:gd name="connsiteX8" fmla="*/ 3698 w 20265"/>
                <a:gd name="connsiteY8" fmla="*/ 27838 h 29707"/>
                <a:gd name="connsiteX9" fmla="*/ 9387 w 20265"/>
                <a:gd name="connsiteY9" fmla="*/ 29624 h 29707"/>
                <a:gd name="connsiteX10" fmla="*/ 14547 w 20265"/>
                <a:gd name="connsiteY10" fmla="*/ 29309 h 29707"/>
                <a:gd name="connsiteX11" fmla="*/ 18907 w 20265"/>
                <a:gd name="connsiteY11" fmla="*/ 24478 h 29707"/>
                <a:gd name="connsiteX12" fmla="*/ 20136 w 20265"/>
                <a:gd name="connsiteY12" fmla="*/ 16646 h 29707"/>
                <a:gd name="connsiteX13" fmla="*/ 19182 w 20265"/>
                <a:gd name="connsiteY13" fmla="*/ 5085 h 29707"/>
                <a:gd name="connsiteX14" fmla="*/ 14422 w 20265"/>
                <a:gd name="connsiteY14" fmla="*/ 854 h 29707"/>
                <a:gd name="connsiteX15" fmla="*/ 9645 w 20265"/>
                <a:gd name="connsiteY15" fmla="*/ 25 h 29707"/>
                <a:gd name="connsiteX0" fmla="*/ 9645 w 20265"/>
                <a:gd name="connsiteY0" fmla="*/ 25 h 29796"/>
                <a:gd name="connsiteX1" fmla="*/ 7652 w 20265"/>
                <a:gd name="connsiteY1" fmla="*/ 112 h 29796"/>
                <a:gd name="connsiteX2" fmla="*/ 5112 w 20265"/>
                <a:gd name="connsiteY2" fmla="*/ 1124 h 29796"/>
                <a:gd name="connsiteX3" fmla="*/ 2651 w 20265"/>
                <a:gd name="connsiteY3" fmla="*/ 1573 h 29796"/>
                <a:gd name="connsiteX4" fmla="*/ 78 w 20265"/>
                <a:gd name="connsiteY4" fmla="*/ 5786 h 29796"/>
                <a:gd name="connsiteX5" fmla="*/ 1065 w 20265"/>
                <a:gd name="connsiteY5" fmla="*/ 11494 h 29796"/>
                <a:gd name="connsiteX6" fmla="*/ 918 w 20265"/>
                <a:gd name="connsiteY6" fmla="*/ 15569 h 29796"/>
                <a:gd name="connsiteX7" fmla="*/ 349 w 20265"/>
                <a:gd name="connsiteY7" fmla="*/ 20301 h 29796"/>
                <a:gd name="connsiteX8" fmla="*/ 2266 w 20265"/>
                <a:gd name="connsiteY8" fmla="*/ 29093 h 29796"/>
                <a:gd name="connsiteX9" fmla="*/ 9387 w 20265"/>
                <a:gd name="connsiteY9" fmla="*/ 29624 h 29796"/>
                <a:gd name="connsiteX10" fmla="*/ 14547 w 20265"/>
                <a:gd name="connsiteY10" fmla="*/ 29309 h 29796"/>
                <a:gd name="connsiteX11" fmla="*/ 18907 w 20265"/>
                <a:gd name="connsiteY11" fmla="*/ 24478 h 29796"/>
                <a:gd name="connsiteX12" fmla="*/ 20136 w 20265"/>
                <a:gd name="connsiteY12" fmla="*/ 16646 h 29796"/>
                <a:gd name="connsiteX13" fmla="*/ 19182 w 20265"/>
                <a:gd name="connsiteY13" fmla="*/ 5085 h 29796"/>
                <a:gd name="connsiteX14" fmla="*/ 14422 w 20265"/>
                <a:gd name="connsiteY14" fmla="*/ 854 h 29796"/>
                <a:gd name="connsiteX15" fmla="*/ 9645 w 20265"/>
                <a:gd name="connsiteY15" fmla="*/ 25 h 29796"/>
                <a:gd name="connsiteX0" fmla="*/ 9645 w 20265"/>
                <a:gd name="connsiteY0" fmla="*/ 25 h 29796"/>
                <a:gd name="connsiteX1" fmla="*/ 7652 w 20265"/>
                <a:gd name="connsiteY1" fmla="*/ 112 h 29796"/>
                <a:gd name="connsiteX2" fmla="*/ 5112 w 20265"/>
                <a:gd name="connsiteY2" fmla="*/ 1124 h 29796"/>
                <a:gd name="connsiteX3" fmla="*/ 2651 w 20265"/>
                <a:gd name="connsiteY3" fmla="*/ 1573 h 29796"/>
                <a:gd name="connsiteX4" fmla="*/ 78 w 20265"/>
                <a:gd name="connsiteY4" fmla="*/ 5786 h 29796"/>
                <a:gd name="connsiteX5" fmla="*/ 1065 w 20265"/>
                <a:gd name="connsiteY5" fmla="*/ 11494 h 29796"/>
                <a:gd name="connsiteX6" fmla="*/ 918 w 20265"/>
                <a:gd name="connsiteY6" fmla="*/ 15569 h 29796"/>
                <a:gd name="connsiteX7" fmla="*/ 349 w 20265"/>
                <a:gd name="connsiteY7" fmla="*/ 20301 h 29796"/>
                <a:gd name="connsiteX8" fmla="*/ 2266 w 20265"/>
                <a:gd name="connsiteY8" fmla="*/ 29093 h 29796"/>
                <a:gd name="connsiteX9" fmla="*/ 9387 w 20265"/>
                <a:gd name="connsiteY9" fmla="*/ 29624 h 29796"/>
                <a:gd name="connsiteX10" fmla="*/ 14547 w 20265"/>
                <a:gd name="connsiteY10" fmla="*/ 29309 h 29796"/>
                <a:gd name="connsiteX11" fmla="*/ 19444 w 20265"/>
                <a:gd name="connsiteY11" fmla="*/ 25942 h 29796"/>
                <a:gd name="connsiteX12" fmla="*/ 20136 w 20265"/>
                <a:gd name="connsiteY12" fmla="*/ 16646 h 29796"/>
                <a:gd name="connsiteX13" fmla="*/ 19182 w 20265"/>
                <a:gd name="connsiteY13" fmla="*/ 5085 h 29796"/>
                <a:gd name="connsiteX14" fmla="*/ 14422 w 20265"/>
                <a:gd name="connsiteY14" fmla="*/ 854 h 29796"/>
                <a:gd name="connsiteX15" fmla="*/ 9645 w 20265"/>
                <a:gd name="connsiteY15" fmla="*/ 25 h 297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0265" h="29796" extrusionOk="0">
                  <a:moveTo>
                    <a:pt x="9645" y="25"/>
                  </a:moveTo>
                  <a:cubicBezTo>
                    <a:pt x="8980" y="25"/>
                    <a:pt x="8407" y="-71"/>
                    <a:pt x="7652" y="112"/>
                  </a:cubicBezTo>
                  <a:cubicBezTo>
                    <a:pt x="6897" y="295"/>
                    <a:pt x="7570" y="-87"/>
                    <a:pt x="5112" y="1124"/>
                  </a:cubicBezTo>
                  <a:cubicBezTo>
                    <a:pt x="5025" y="1161"/>
                    <a:pt x="3490" y="796"/>
                    <a:pt x="2651" y="1573"/>
                  </a:cubicBezTo>
                  <a:cubicBezTo>
                    <a:pt x="1812" y="2350"/>
                    <a:pt x="536" y="4081"/>
                    <a:pt x="78" y="5786"/>
                  </a:cubicBezTo>
                  <a:cubicBezTo>
                    <a:pt x="-317" y="7293"/>
                    <a:pt x="925" y="9864"/>
                    <a:pt x="1065" y="11494"/>
                  </a:cubicBezTo>
                  <a:cubicBezTo>
                    <a:pt x="1205" y="13124"/>
                    <a:pt x="424" y="13469"/>
                    <a:pt x="918" y="15569"/>
                  </a:cubicBezTo>
                  <a:cubicBezTo>
                    <a:pt x="1288" y="17126"/>
                    <a:pt x="559" y="18708"/>
                    <a:pt x="349" y="20301"/>
                  </a:cubicBezTo>
                  <a:cubicBezTo>
                    <a:pt x="-34" y="23156"/>
                    <a:pt x="-57" y="27388"/>
                    <a:pt x="2266" y="29093"/>
                  </a:cubicBezTo>
                  <a:cubicBezTo>
                    <a:pt x="3897" y="30291"/>
                    <a:pt x="7340" y="29588"/>
                    <a:pt x="9387" y="29624"/>
                  </a:cubicBezTo>
                  <a:cubicBezTo>
                    <a:pt x="11434" y="29660"/>
                    <a:pt x="12871" y="29923"/>
                    <a:pt x="14547" y="29309"/>
                  </a:cubicBezTo>
                  <a:cubicBezTo>
                    <a:pt x="16223" y="28695"/>
                    <a:pt x="18513" y="28052"/>
                    <a:pt x="19444" y="25942"/>
                  </a:cubicBezTo>
                  <a:cubicBezTo>
                    <a:pt x="20375" y="23832"/>
                    <a:pt x="19914" y="19593"/>
                    <a:pt x="20136" y="16646"/>
                  </a:cubicBezTo>
                  <a:cubicBezTo>
                    <a:pt x="20358" y="13699"/>
                    <a:pt x="20433" y="7595"/>
                    <a:pt x="19182" y="5085"/>
                  </a:cubicBezTo>
                  <a:cubicBezTo>
                    <a:pt x="17983" y="2515"/>
                    <a:pt x="17042" y="1941"/>
                    <a:pt x="14422" y="854"/>
                  </a:cubicBezTo>
                  <a:cubicBezTo>
                    <a:pt x="12912" y="230"/>
                    <a:pt x="11282" y="25"/>
                    <a:pt x="9645" y="25"/>
                  </a:cubicBezTo>
                  <a:close/>
                </a:path>
              </a:pathLst>
            </a:custGeom>
            <a:solidFill>
              <a:srgbClr val="7CCCC0">
                <a:alpha val="30196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91" name="Espace réservé du texte 21">
            <a:extLst>
              <a:ext uri="{FF2B5EF4-FFF2-40B4-BE49-F238E27FC236}">
                <a16:creationId xmlns:a16="http://schemas.microsoft.com/office/drawing/2014/main" id="{C0510A3D-1963-E965-FA75-1EBD1F11DFDD}"/>
              </a:ext>
            </a:extLst>
          </p:cNvPr>
          <p:cNvSpPr>
            <a:spLocks noGrp="1"/>
          </p:cNvSpPr>
          <p:nvPr>
            <p:ph type="body" sz="quarter" idx="121" hasCustomPrompt="1"/>
          </p:nvPr>
        </p:nvSpPr>
        <p:spPr>
          <a:xfrm>
            <a:off x="4530913" y="2900023"/>
            <a:ext cx="1147386" cy="110085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/>
              <a:t>Liste menu</a:t>
            </a:r>
          </a:p>
        </p:txBody>
      </p:sp>
      <p:sp>
        <p:nvSpPr>
          <p:cNvPr id="192" name="Espace réservé du texte 5">
            <a:extLst>
              <a:ext uri="{FF2B5EF4-FFF2-40B4-BE49-F238E27FC236}">
                <a16:creationId xmlns:a16="http://schemas.microsoft.com/office/drawing/2014/main" id="{A584F021-9308-894F-53CF-80ECC12B606F}"/>
              </a:ext>
            </a:extLst>
          </p:cNvPr>
          <p:cNvSpPr>
            <a:spLocks noGrp="1"/>
          </p:cNvSpPr>
          <p:nvPr>
            <p:ph type="body" sz="quarter" idx="122" hasCustomPrompt="1"/>
          </p:nvPr>
        </p:nvSpPr>
        <p:spPr>
          <a:xfrm>
            <a:off x="4543628" y="4157998"/>
            <a:ext cx="1147386" cy="328662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sz="1100" b="1"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lvl="0"/>
            <a:r>
              <a:rPr lang="fr-FR"/>
              <a:t>xx/xx/xxx</a:t>
            </a:r>
            <a:endParaRPr lang="en-US"/>
          </a:p>
        </p:txBody>
      </p:sp>
      <p:sp>
        <p:nvSpPr>
          <p:cNvPr id="193" name="Espace réservé du texte 21">
            <a:extLst>
              <a:ext uri="{FF2B5EF4-FFF2-40B4-BE49-F238E27FC236}">
                <a16:creationId xmlns:a16="http://schemas.microsoft.com/office/drawing/2014/main" id="{2A285BA2-C269-3863-C9A9-5E97AA6C4178}"/>
              </a:ext>
            </a:extLst>
          </p:cNvPr>
          <p:cNvSpPr>
            <a:spLocks noGrp="1"/>
          </p:cNvSpPr>
          <p:nvPr>
            <p:ph type="body" sz="quarter" idx="123" hasCustomPrompt="1"/>
          </p:nvPr>
        </p:nvSpPr>
        <p:spPr>
          <a:xfrm>
            <a:off x="4543628" y="4509619"/>
            <a:ext cx="1147386" cy="110085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/>
              <a:t>Liste menu</a:t>
            </a:r>
          </a:p>
        </p:txBody>
      </p:sp>
      <p:sp>
        <p:nvSpPr>
          <p:cNvPr id="194" name="Espace réservé du texte 5">
            <a:extLst>
              <a:ext uri="{FF2B5EF4-FFF2-40B4-BE49-F238E27FC236}">
                <a16:creationId xmlns:a16="http://schemas.microsoft.com/office/drawing/2014/main" id="{BFC5789B-AF34-1B53-9CB7-C179A0E37C01}"/>
              </a:ext>
            </a:extLst>
          </p:cNvPr>
          <p:cNvSpPr>
            <a:spLocks noGrp="1"/>
          </p:cNvSpPr>
          <p:nvPr>
            <p:ph type="body" sz="quarter" idx="124" hasCustomPrompt="1"/>
          </p:nvPr>
        </p:nvSpPr>
        <p:spPr>
          <a:xfrm>
            <a:off x="4522362" y="5747335"/>
            <a:ext cx="1147386" cy="328662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sz="1100" b="1"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lvl="0"/>
            <a:r>
              <a:rPr lang="fr-FR"/>
              <a:t>xx/xx/xxx</a:t>
            </a:r>
            <a:endParaRPr lang="en-US"/>
          </a:p>
        </p:txBody>
      </p:sp>
      <p:sp>
        <p:nvSpPr>
          <p:cNvPr id="195" name="Espace réservé du texte 21">
            <a:extLst>
              <a:ext uri="{FF2B5EF4-FFF2-40B4-BE49-F238E27FC236}">
                <a16:creationId xmlns:a16="http://schemas.microsoft.com/office/drawing/2014/main" id="{2B01ECA1-96A2-F004-1712-B900CF6E9C07}"/>
              </a:ext>
            </a:extLst>
          </p:cNvPr>
          <p:cNvSpPr>
            <a:spLocks noGrp="1"/>
          </p:cNvSpPr>
          <p:nvPr>
            <p:ph type="body" sz="quarter" idx="125" hasCustomPrompt="1"/>
          </p:nvPr>
        </p:nvSpPr>
        <p:spPr>
          <a:xfrm>
            <a:off x="4522362" y="6098956"/>
            <a:ext cx="1147386" cy="110085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/>
              <a:t>Liste menu</a:t>
            </a:r>
          </a:p>
        </p:txBody>
      </p:sp>
      <p:sp>
        <p:nvSpPr>
          <p:cNvPr id="196" name="Espace réservé du texte 5">
            <a:extLst>
              <a:ext uri="{FF2B5EF4-FFF2-40B4-BE49-F238E27FC236}">
                <a16:creationId xmlns:a16="http://schemas.microsoft.com/office/drawing/2014/main" id="{80520137-CB04-2E0B-A73A-B538B0BD0A02}"/>
              </a:ext>
            </a:extLst>
          </p:cNvPr>
          <p:cNvSpPr>
            <a:spLocks noGrp="1"/>
          </p:cNvSpPr>
          <p:nvPr>
            <p:ph type="body" sz="quarter" idx="126" hasCustomPrompt="1"/>
          </p:nvPr>
        </p:nvSpPr>
        <p:spPr>
          <a:xfrm>
            <a:off x="4511326" y="7361362"/>
            <a:ext cx="1147386" cy="328662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sz="1100" b="1"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lvl="0"/>
            <a:r>
              <a:rPr lang="fr-FR"/>
              <a:t>xx/xx/xxx</a:t>
            </a:r>
            <a:endParaRPr lang="en-US"/>
          </a:p>
        </p:txBody>
      </p:sp>
      <p:sp>
        <p:nvSpPr>
          <p:cNvPr id="197" name="Espace réservé du texte 21">
            <a:extLst>
              <a:ext uri="{FF2B5EF4-FFF2-40B4-BE49-F238E27FC236}">
                <a16:creationId xmlns:a16="http://schemas.microsoft.com/office/drawing/2014/main" id="{173EE420-3590-BEFF-DC73-6633224044BA}"/>
              </a:ext>
            </a:extLst>
          </p:cNvPr>
          <p:cNvSpPr>
            <a:spLocks noGrp="1"/>
          </p:cNvSpPr>
          <p:nvPr>
            <p:ph type="body" sz="quarter" idx="127" hasCustomPrompt="1"/>
          </p:nvPr>
        </p:nvSpPr>
        <p:spPr>
          <a:xfrm>
            <a:off x="4511326" y="7712983"/>
            <a:ext cx="1147386" cy="110085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/>
              <a:t>Liste menu</a:t>
            </a:r>
          </a:p>
        </p:txBody>
      </p:sp>
      <p:sp>
        <p:nvSpPr>
          <p:cNvPr id="198" name="Espace réservé du texte 5">
            <a:extLst>
              <a:ext uri="{FF2B5EF4-FFF2-40B4-BE49-F238E27FC236}">
                <a16:creationId xmlns:a16="http://schemas.microsoft.com/office/drawing/2014/main" id="{1C62F1E4-E4E7-9825-8930-F3AC48C303ED}"/>
              </a:ext>
            </a:extLst>
          </p:cNvPr>
          <p:cNvSpPr>
            <a:spLocks noGrp="1"/>
          </p:cNvSpPr>
          <p:nvPr>
            <p:ph type="body" sz="quarter" idx="128" hasCustomPrompt="1"/>
          </p:nvPr>
        </p:nvSpPr>
        <p:spPr>
          <a:xfrm>
            <a:off x="4506349" y="9000041"/>
            <a:ext cx="1147386" cy="328662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sz="1100" b="1"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lvl="0"/>
            <a:r>
              <a:rPr lang="fr-FR"/>
              <a:t>xx/xx/xxx</a:t>
            </a:r>
            <a:endParaRPr lang="en-US"/>
          </a:p>
        </p:txBody>
      </p:sp>
      <p:grpSp>
        <p:nvGrpSpPr>
          <p:cNvPr id="199" name="Groupe 198">
            <a:extLst>
              <a:ext uri="{FF2B5EF4-FFF2-40B4-BE49-F238E27FC236}">
                <a16:creationId xmlns:a16="http://schemas.microsoft.com/office/drawing/2014/main" id="{F19D3278-F388-17D4-C199-B35B440D2CB2}"/>
              </a:ext>
            </a:extLst>
          </p:cNvPr>
          <p:cNvGrpSpPr/>
          <p:nvPr userDrawn="1"/>
        </p:nvGrpSpPr>
        <p:grpSpPr>
          <a:xfrm>
            <a:off x="5814163" y="2537798"/>
            <a:ext cx="1239140" cy="7963589"/>
            <a:chOff x="459970" y="2611769"/>
            <a:chExt cx="1239140" cy="7963589"/>
          </a:xfrm>
        </p:grpSpPr>
        <p:sp>
          <p:nvSpPr>
            <p:cNvPr id="200" name="Google Shape;1583;p20">
              <a:extLst>
                <a:ext uri="{FF2B5EF4-FFF2-40B4-BE49-F238E27FC236}">
                  <a16:creationId xmlns:a16="http://schemas.microsoft.com/office/drawing/2014/main" id="{E342E4A3-3514-AFA8-7B81-AD3CFC2B2183}"/>
                </a:ext>
              </a:extLst>
            </p:cNvPr>
            <p:cNvSpPr/>
            <p:nvPr userDrawn="1"/>
          </p:nvSpPr>
          <p:spPr>
            <a:xfrm>
              <a:off x="495778" y="2611769"/>
              <a:ext cx="1203332" cy="1514745"/>
            </a:xfrm>
            <a:custGeom>
              <a:avLst/>
              <a:gdLst>
                <a:gd name="connsiteX0" fmla="*/ 12662 w 25026"/>
                <a:gd name="connsiteY0" fmla="*/ 0 h 29599"/>
                <a:gd name="connsiteX1" fmla="*/ 10669 w 25026"/>
                <a:gd name="connsiteY1" fmla="*/ 87 h 29599"/>
                <a:gd name="connsiteX2" fmla="*/ 2749 w 25026"/>
                <a:gd name="connsiteY2" fmla="*/ 2077 h 29599"/>
                <a:gd name="connsiteX3" fmla="*/ 2489 w 25026"/>
                <a:gd name="connsiteY3" fmla="*/ 2200 h 29599"/>
                <a:gd name="connsiteX4" fmla="*/ 3095 w 25026"/>
                <a:gd name="connsiteY4" fmla="*/ 5761 h 29599"/>
                <a:gd name="connsiteX5" fmla="*/ 6 w 25026"/>
                <a:gd name="connsiteY5" fmla="*/ 10491 h 29599"/>
                <a:gd name="connsiteX6" fmla="*/ 3935 w 25026"/>
                <a:gd name="connsiteY6" fmla="*/ 15544 h 29599"/>
                <a:gd name="connsiteX7" fmla="*/ 3366 w 25026"/>
                <a:gd name="connsiteY7" fmla="*/ 20276 h 29599"/>
                <a:gd name="connsiteX8" fmla="*/ 6715 w 25026"/>
                <a:gd name="connsiteY8" fmla="*/ 27813 h 29599"/>
                <a:gd name="connsiteX9" fmla="*/ 12404 w 25026"/>
                <a:gd name="connsiteY9" fmla="*/ 29599 h 29599"/>
                <a:gd name="connsiteX10" fmla="*/ 14956 w 25026"/>
                <a:gd name="connsiteY10" fmla="*/ 29284 h 29599"/>
                <a:gd name="connsiteX11" fmla="*/ 21924 w 25026"/>
                <a:gd name="connsiteY11" fmla="*/ 24453 h 29599"/>
                <a:gd name="connsiteX12" fmla="*/ 23259 w 25026"/>
                <a:gd name="connsiteY12" fmla="*/ 6772 h 29599"/>
                <a:gd name="connsiteX13" fmla="*/ 17439 w 25026"/>
                <a:gd name="connsiteY13" fmla="*/ 829 h 29599"/>
                <a:gd name="connsiteX14" fmla="*/ 12662 w 25026"/>
                <a:gd name="connsiteY14" fmla="*/ 0 h 29599"/>
                <a:gd name="connsiteX0" fmla="*/ 10183 w 22547"/>
                <a:gd name="connsiteY0" fmla="*/ 0 h 29599"/>
                <a:gd name="connsiteX1" fmla="*/ 8190 w 22547"/>
                <a:gd name="connsiteY1" fmla="*/ 87 h 29599"/>
                <a:gd name="connsiteX2" fmla="*/ 270 w 22547"/>
                <a:gd name="connsiteY2" fmla="*/ 2077 h 29599"/>
                <a:gd name="connsiteX3" fmla="*/ 10 w 22547"/>
                <a:gd name="connsiteY3" fmla="*/ 2200 h 29599"/>
                <a:gd name="connsiteX4" fmla="*/ 616 w 22547"/>
                <a:gd name="connsiteY4" fmla="*/ 5761 h 29599"/>
                <a:gd name="connsiteX5" fmla="*/ 1603 w 22547"/>
                <a:gd name="connsiteY5" fmla="*/ 11469 h 29599"/>
                <a:gd name="connsiteX6" fmla="*/ 1456 w 22547"/>
                <a:gd name="connsiteY6" fmla="*/ 15544 h 29599"/>
                <a:gd name="connsiteX7" fmla="*/ 887 w 22547"/>
                <a:gd name="connsiteY7" fmla="*/ 20276 h 29599"/>
                <a:gd name="connsiteX8" fmla="*/ 4236 w 22547"/>
                <a:gd name="connsiteY8" fmla="*/ 27813 h 29599"/>
                <a:gd name="connsiteX9" fmla="*/ 9925 w 22547"/>
                <a:gd name="connsiteY9" fmla="*/ 29599 h 29599"/>
                <a:gd name="connsiteX10" fmla="*/ 12477 w 22547"/>
                <a:gd name="connsiteY10" fmla="*/ 29284 h 29599"/>
                <a:gd name="connsiteX11" fmla="*/ 19445 w 22547"/>
                <a:gd name="connsiteY11" fmla="*/ 24453 h 29599"/>
                <a:gd name="connsiteX12" fmla="*/ 20780 w 22547"/>
                <a:gd name="connsiteY12" fmla="*/ 6772 h 29599"/>
                <a:gd name="connsiteX13" fmla="*/ 14960 w 22547"/>
                <a:gd name="connsiteY13" fmla="*/ 829 h 29599"/>
                <a:gd name="connsiteX14" fmla="*/ 10183 w 22547"/>
                <a:gd name="connsiteY14" fmla="*/ 0 h 29599"/>
                <a:gd name="connsiteX0" fmla="*/ 9915 w 22279"/>
                <a:gd name="connsiteY0" fmla="*/ 0 h 29599"/>
                <a:gd name="connsiteX1" fmla="*/ 7922 w 22279"/>
                <a:gd name="connsiteY1" fmla="*/ 87 h 29599"/>
                <a:gd name="connsiteX2" fmla="*/ 2 w 22279"/>
                <a:gd name="connsiteY2" fmla="*/ 2077 h 29599"/>
                <a:gd name="connsiteX3" fmla="*/ 2921 w 22279"/>
                <a:gd name="connsiteY3" fmla="*/ 1548 h 29599"/>
                <a:gd name="connsiteX4" fmla="*/ 348 w 22279"/>
                <a:gd name="connsiteY4" fmla="*/ 5761 h 29599"/>
                <a:gd name="connsiteX5" fmla="*/ 1335 w 22279"/>
                <a:gd name="connsiteY5" fmla="*/ 11469 h 29599"/>
                <a:gd name="connsiteX6" fmla="*/ 1188 w 22279"/>
                <a:gd name="connsiteY6" fmla="*/ 15544 h 29599"/>
                <a:gd name="connsiteX7" fmla="*/ 619 w 22279"/>
                <a:gd name="connsiteY7" fmla="*/ 20276 h 29599"/>
                <a:gd name="connsiteX8" fmla="*/ 3968 w 22279"/>
                <a:gd name="connsiteY8" fmla="*/ 27813 h 29599"/>
                <a:gd name="connsiteX9" fmla="*/ 9657 w 22279"/>
                <a:gd name="connsiteY9" fmla="*/ 29599 h 29599"/>
                <a:gd name="connsiteX10" fmla="*/ 12209 w 22279"/>
                <a:gd name="connsiteY10" fmla="*/ 29284 h 29599"/>
                <a:gd name="connsiteX11" fmla="*/ 19177 w 22279"/>
                <a:gd name="connsiteY11" fmla="*/ 24453 h 29599"/>
                <a:gd name="connsiteX12" fmla="*/ 20512 w 22279"/>
                <a:gd name="connsiteY12" fmla="*/ 6772 h 29599"/>
                <a:gd name="connsiteX13" fmla="*/ 14692 w 22279"/>
                <a:gd name="connsiteY13" fmla="*/ 829 h 29599"/>
                <a:gd name="connsiteX14" fmla="*/ 9915 w 22279"/>
                <a:gd name="connsiteY14" fmla="*/ 0 h 29599"/>
                <a:gd name="connsiteX0" fmla="*/ 9645 w 22009"/>
                <a:gd name="connsiteY0" fmla="*/ 25 h 29624"/>
                <a:gd name="connsiteX1" fmla="*/ 7652 w 22009"/>
                <a:gd name="connsiteY1" fmla="*/ 112 h 29624"/>
                <a:gd name="connsiteX2" fmla="*/ 5112 w 22009"/>
                <a:gd name="connsiteY2" fmla="*/ 1124 h 29624"/>
                <a:gd name="connsiteX3" fmla="*/ 2651 w 22009"/>
                <a:gd name="connsiteY3" fmla="*/ 1573 h 29624"/>
                <a:gd name="connsiteX4" fmla="*/ 78 w 22009"/>
                <a:gd name="connsiteY4" fmla="*/ 5786 h 29624"/>
                <a:gd name="connsiteX5" fmla="*/ 1065 w 22009"/>
                <a:gd name="connsiteY5" fmla="*/ 11494 h 29624"/>
                <a:gd name="connsiteX6" fmla="*/ 918 w 22009"/>
                <a:gd name="connsiteY6" fmla="*/ 15569 h 29624"/>
                <a:gd name="connsiteX7" fmla="*/ 349 w 22009"/>
                <a:gd name="connsiteY7" fmla="*/ 20301 h 29624"/>
                <a:gd name="connsiteX8" fmla="*/ 3698 w 22009"/>
                <a:gd name="connsiteY8" fmla="*/ 27838 h 29624"/>
                <a:gd name="connsiteX9" fmla="*/ 9387 w 22009"/>
                <a:gd name="connsiteY9" fmla="*/ 29624 h 29624"/>
                <a:gd name="connsiteX10" fmla="*/ 11939 w 22009"/>
                <a:gd name="connsiteY10" fmla="*/ 29309 h 29624"/>
                <a:gd name="connsiteX11" fmla="*/ 18907 w 22009"/>
                <a:gd name="connsiteY11" fmla="*/ 24478 h 29624"/>
                <a:gd name="connsiteX12" fmla="*/ 20242 w 22009"/>
                <a:gd name="connsiteY12" fmla="*/ 6797 h 29624"/>
                <a:gd name="connsiteX13" fmla="*/ 14422 w 22009"/>
                <a:gd name="connsiteY13" fmla="*/ 854 h 29624"/>
                <a:gd name="connsiteX14" fmla="*/ 9645 w 22009"/>
                <a:gd name="connsiteY14" fmla="*/ 25 h 29624"/>
                <a:gd name="connsiteX0" fmla="*/ 9645 w 20820"/>
                <a:gd name="connsiteY0" fmla="*/ 25 h 29624"/>
                <a:gd name="connsiteX1" fmla="*/ 7652 w 20820"/>
                <a:gd name="connsiteY1" fmla="*/ 112 h 29624"/>
                <a:gd name="connsiteX2" fmla="*/ 5112 w 20820"/>
                <a:gd name="connsiteY2" fmla="*/ 1124 h 29624"/>
                <a:gd name="connsiteX3" fmla="*/ 2651 w 20820"/>
                <a:gd name="connsiteY3" fmla="*/ 1573 h 29624"/>
                <a:gd name="connsiteX4" fmla="*/ 78 w 20820"/>
                <a:gd name="connsiteY4" fmla="*/ 5786 h 29624"/>
                <a:gd name="connsiteX5" fmla="*/ 1065 w 20820"/>
                <a:gd name="connsiteY5" fmla="*/ 11494 h 29624"/>
                <a:gd name="connsiteX6" fmla="*/ 918 w 20820"/>
                <a:gd name="connsiteY6" fmla="*/ 15569 h 29624"/>
                <a:gd name="connsiteX7" fmla="*/ 349 w 20820"/>
                <a:gd name="connsiteY7" fmla="*/ 20301 h 29624"/>
                <a:gd name="connsiteX8" fmla="*/ 3698 w 20820"/>
                <a:gd name="connsiteY8" fmla="*/ 27838 h 29624"/>
                <a:gd name="connsiteX9" fmla="*/ 9387 w 20820"/>
                <a:gd name="connsiteY9" fmla="*/ 29624 h 29624"/>
                <a:gd name="connsiteX10" fmla="*/ 11939 w 20820"/>
                <a:gd name="connsiteY10" fmla="*/ 29309 h 29624"/>
                <a:gd name="connsiteX11" fmla="*/ 18907 w 20820"/>
                <a:gd name="connsiteY11" fmla="*/ 24478 h 29624"/>
                <a:gd name="connsiteX12" fmla="*/ 20136 w 20820"/>
                <a:gd name="connsiteY12" fmla="*/ 16646 h 29624"/>
                <a:gd name="connsiteX13" fmla="*/ 20242 w 20820"/>
                <a:gd name="connsiteY13" fmla="*/ 6797 h 29624"/>
                <a:gd name="connsiteX14" fmla="*/ 14422 w 20820"/>
                <a:gd name="connsiteY14" fmla="*/ 854 h 29624"/>
                <a:gd name="connsiteX15" fmla="*/ 9645 w 20820"/>
                <a:gd name="connsiteY15" fmla="*/ 25 h 29624"/>
                <a:gd name="connsiteX0" fmla="*/ 9645 w 20265"/>
                <a:gd name="connsiteY0" fmla="*/ 25 h 29624"/>
                <a:gd name="connsiteX1" fmla="*/ 7652 w 20265"/>
                <a:gd name="connsiteY1" fmla="*/ 112 h 29624"/>
                <a:gd name="connsiteX2" fmla="*/ 5112 w 20265"/>
                <a:gd name="connsiteY2" fmla="*/ 1124 h 29624"/>
                <a:gd name="connsiteX3" fmla="*/ 2651 w 20265"/>
                <a:gd name="connsiteY3" fmla="*/ 1573 h 29624"/>
                <a:gd name="connsiteX4" fmla="*/ 78 w 20265"/>
                <a:gd name="connsiteY4" fmla="*/ 5786 h 29624"/>
                <a:gd name="connsiteX5" fmla="*/ 1065 w 20265"/>
                <a:gd name="connsiteY5" fmla="*/ 11494 h 29624"/>
                <a:gd name="connsiteX6" fmla="*/ 918 w 20265"/>
                <a:gd name="connsiteY6" fmla="*/ 15569 h 29624"/>
                <a:gd name="connsiteX7" fmla="*/ 349 w 20265"/>
                <a:gd name="connsiteY7" fmla="*/ 20301 h 29624"/>
                <a:gd name="connsiteX8" fmla="*/ 3698 w 20265"/>
                <a:gd name="connsiteY8" fmla="*/ 27838 h 29624"/>
                <a:gd name="connsiteX9" fmla="*/ 9387 w 20265"/>
                <a:gd name="connsiteY9" fmla="*/ 29624 h 29624"/>
                <a:gd name="connsiteX10" fmla="*/ 11939 w 20265"/>
                <a:gd name="connsiteY10" fmla="*/ 29309 h 29624"/>
                <a:gd name="connsiteX11" fmla="*/ 18907 w 20265"/>
                <a:gd name="connsiteY11" fmla="*/ 24478 h 29624"/>
                <a:gd name="connsiteX12" fmla="*/ 20136 w 20265"/>
                <a:gd name="connsiteY12" fmla="*/ 16646 h 29624"/>
                <a:gd name="connsiteX13" fmla="*/ 19182 w 20265"/>
                <a:gd name="connsiteY13" fmla="*/ 5085 h 29624"/>
                <a:gd name="connsiteX14" fmla="*/ 14422 w 20265"/>
                <a:gd name="connsiteY14" fmla="*/ 854 h 29624"/>
                <a:gd name="connsiteX15" fmla="*/ 9645 w 20265"/>
                <a:gd name="connsiteY15" fmla="*/ 25 h 29624"/>
                <a:gd name="connsiteX0" fmla="*/ 9645 w 20265"/>
                <a:gd name="connsiteY0" fmla="*/ 25 h 29707"/>
                <a:gd name="connsiteX1" fmla="*/ 7652 w 20265"/>
                <a:gd name="connsiteY1" fmla="*/ 112 h 29707"/>
                <a:gd name="connsiteX2" fmla="*/ 5112 w 20265"/>
                <a:gd name="connsiteY2" fmla="*/ 1124 h 29707"/>
                <a:gd name="connsiteX3" fmla="*/ 2651 w 20265"/>
                <a:gd name="connsiteY3" fmla="*/ 1573 h 29707"/>
                <a:gd name="connsiteX4" fmla="*/ 78 w 20265"/>
                <a:gd name="connsiteY4" fmla="*/ 5786 h 29707"/>
                <a:gd name="connsiteX5" fmla="*/ 1065 w 20265"/>
                <a:gd name="connsiteY5" fmla="*/ 11494 h 29707"/>
                <a:gd name="connsiteX6" fmla="*/ 918 w 20265"/>
                <a:gd name="connsiteY6" fmla="*/ 15569 h 29707"/>
                <a:gd name="connsiteX7" fmla="*/ 349 w 20265"/>
                <a:gd name="connsiteY7" fmla="*/ 20301 h 29707"/>
                <a:gd name="connsiteX8" fmla="*/ 3698 w 20265"/>
                <a:gd name="connsiteY8" fmla="*/ 27838 h 29707"/>
                <a:gd name="connsiteX9" fmla="*/ 9387 w 20265"/>
                <a:gd name="connsiteY9" fmla="*/ 29624 h 29707"/>
                <a:gd name="connsiteX10" fmla="*/ 14547 w 20265"/>
                <a:gd name="connsiteY10" fmla="*/ 29309 h 29707"/>
                <a:gd name="connsiteX11" fmla="*/ 18907 w 20265"/>
                <a:gd name="connsiteY11" fmla="*/ 24478 h 29707"/>
                <a:gd name="connsiteX12" fmla="*/ 20136 w 20265"/>
                <a:gd name="connsiteY12" fmla="*/ 16646 h 29707"/>
                <a:gd name="connsiteX13" fmla="*/ 19182 w 20265"/>
                <a:gd name="connsiteY13" fmla="*/ 5085 h 29707"/>
                <a:gd name="connsiteX14" fmla="*/ 14422 w 20265"/>
                <a:gd name="connsiteY14" fmla="*/ 854 h 29707"/>
                <a:gd name="connsiteX15" fmla="*/ 9645 w 20265"/>
                <a:gd name="connsiteY15" fmla="*/ 25 h 29707"/>
                <a:gd name="connsiteX0" fmla="*/ 9645 w 20265"/>
                <a:gd name="connsiteY0" fmla="*/ 25 h 29796"/>
                <a:gd name="connsiteX1" fmla="*/ 7652 w 20265"/>
                <a:gd name="connsiteY1" fmla="*/ 112 h 29796"/>
                <a:gd name="connsiteX2" fmla="*/ 5112 w 20265"/>
                <a:gd name="connsiteY2" fmla="*/ 1124 h 29796"/>
                <a:gd name="connsiteX3" fmla="*/ 2651 w 20265"/>
                <a:gd name="connsiteY3" fmla="*/ 1573 h 29796"/>
                <a:gd name="connsiteX4" fmla="*/ 78 w 20265"/>
                <a:gd name="connsiteY4" fmla="*/ 5786 h 29796"/>
                <a:gd name="connsiteX5" fmla="*/ 1065 w 20265"/>
                <a:gd name="connsiteY5" fmla="*/ 11494 h 29796"/>
                <a:gd name="connsiteX6" fmla="*/ 918 w 20265"/>
                <a:gd name="connsiteY6" fmla="*/ 15569 h 29796"/>
                <a:gd name="connsiteX7" fmla="*/ 349 w 20265"/>
                <a:gd name="connsiteY7" fmla="*/ 20301 h 29796"/>
                <a:gd name="connsiteX8" fmla="*/ 2266 w 20265"/>
                <a:gd name="connsiteY8" fmla="*/ 29093 h 29796"/>
                <a:gd name="connsiteX9" fmla="*/ 9387 w 20265"/>
                <a:gd name="connsiteY9" fmla="*/ 29624 h 29796"/>
                <a:gd name="connsiteX10" fmla="*/ 14547 w 20265"/>
                <a:gd name="connsiteY10" fmla="*/ 29309 h 29796"/>
                <a:gd name="connsiteX11" fmla="*/ 18907 w 20265"/>
                <a:gd name="connsiteY11" fmla="*/ 24478 h 29796"/>
                <a:gd name="connsiteX12" fmla="*/ 20136 w 20265"/>
                <a:gd name="connsiteY12" fmla="*/ 16646 h 29796"/>
                <a:gd name="connsiteX13" fmla="*/ 19182 w 20265"/>
                <a:gd name="connsiteY13" fmla="*/ 5085 h 29796"/>
                <a:gd name="connsiteX14" fmla="*/ 14422 w 20265"/>
                <a:gd name="connsiteY14" fmla="*/ 854 h 29796"/>
                <a:gd name="connsiteX15" fmla="*/ 9645 w 20265"/>
                <a:gd name="connsiteY15" fmla="*/ 25 h 29796"/>
                <a:gd name="connsiteX0" fmla="*/ 9645 w 20265"/>
                <a:gd name="connsiteY0" fmla="*/ 25 h 29796"/>
                <a:gd name="connsiteX1" fmla="*/ 7652 w 20265"/>
                <a:gd name="connsiteY1" fmla="*/ 112 h 29796"/>
                <a:gd name="connsiteX2" fmla="*/ 5112 w 20265"/>
                <a:gd name="connsiteY2" fmla="*/ 1124 h 29796"/>
                <a:gd name="connsiteX3" fmla="*/ 2651 w 20265"/>
                <a:gd name="connsiteY3" fmla="*/ 1573 h 29796"/>
                <a:gd name="connsiteX4" fmla="*/ 78 w 20265"/>
                <a:gd name="connsiteY4" fmla="*/ 5786 h 29796"/>
                <a:gd name="connsiteX5" fmla="*/ 1065 w 20265"/>
                <a:gd name="connsiteY5" fmla="*/ 11494 h 29796"/>
                <a:gd name="connsiteX6" fmla="*/ 918 w 20265"/>
                <a:gd name="connsiteY6" fmla="*/ 15569 h 29796"/>
                <a:gd name="connsiteX7" fmla="*/ 349 w 20265"/>
                <a:gd name="connsiteY7" fmla="*/ 20301 h 29796"/>
                <a:gd name="connsiteX8" fmla="*/ 2266 w 20265"/>
                <a:gd name="connsiteY8" fmla="*/ 29093 h 29796"/>
                <a:gd name="connsiteX9" fmla="*/ 9387 w 20265"/>
                <a:gd name="connsiteY9" fmla="*/ 29624 h 29796"/>
                <a:gd name="connsiteX10" fmla="*/ 14547 w 20265"/>
                <a:gd name="connsiteY10" fmla="*/ 29309 h 29796"/>
                <a:gd name="connsiteX11" fmla="*/ 19444 w 20265"/>
                <a:gd name="connsiteY11" fmla="*/ 25942 h 29796"/>
                <a:gd name="connsiteX12" fmla="*/ 20136 w 20265"/>
                <a:gd name="connsiteY12" fmla="*/ 16646 h 29796"/>
                <a:gd name="connsiteX13" fmla="*/ 19182 w 20265"/>
                <a:gd name="connsiteY13" fmla="*/ 5085 h 29796"/>
                <a:gd name="connsiteX14" fmla="*/ 14422 w 20265"/>
                <a:gd name="connsiteY14" fmla="*/ 854 h 29796"/>
                <a:gd name="connsiteX15" fmla="*/ 9645 w 20265"/>
                <a:gd name="connsiteY15" fmla="*/ 25 h 297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0265" h="29796" extrusionOk="0">
                  <a:moveTo>
                    <a:pt x="9645" y="25"/>
                  </a:moveTo>
                  <a:cubicBezTo>
                    <a:pt x="8980" y="25"/>
                    <a:pt x="8407" y="-71"/>
                    <a:pt x="7652" y="112"/>
                  </a:cubicBezTo>
                  <a:cubicBezTo>
                    <a:pt x="6897" y="295"/>
                    <a:pt x="7570" y="-87"/>
                    <a:pt x="5112" y="1124"/>
                  </a:cubicBezTo>
                  <a:cubicBezTo>
                    <a:pt x="5025" y="1161"/>
                    <a:pt x="3490" y="796"/>
                    <a:pt x="2651" y="1573"/>
                  </a:cubicBezTo>
                  <a:cubicBezTo>
                    <a:pt x="1812" y="2350"/>
                    <a:pt x="536" y="4081"/>
                    <a:pt x="78" y="5786"/>
                  </a:cubicBezTo>
                  <a:cubicBezTo>
                    <a:pt x="-317" y="7293"/>
                    <a:pt x="925" y="9864"/>
                    <a:pt x="1065" y="11494"/>
                  </a:cubicBezTo>
                  <a:cubicBezTo>
                    <a:pt x="1205" y="13124"/>
                    <a:pt x="424" y="13469"/>
                    <a:pt x="918" y="15569"/>
                  </a:cubicBezTo>
                  <a:cubicBezTo>
                    <a:pt x="1288" y="17126"/>
                    <a:pt x="559" y="18708"/>
                    <a:pt x="349" y="20301"/>
                  </a:cubicBezTo>
                  <a:cubicBezTo>
                    <a:pt x="-34" y="23156"/>
                    <a:pt x="-57" y="27388"/>
                    <a:pt x="2266" y="29093"/>
                  </a:cubicBezTo>
                  <a:cubicBezTo>
                    <a:pt x="3897" y="30291"/>
                    <a:pt x="7340" y="29588"/>
                    <a:pt x="9387" y="29624"/>
                  </a:cubicBezTo>
                  <a:cubicBezTo>
                    <a:pt x="11434" y="29660"/>
                    <a:pt x="12871" y="29923"/>
                    <a:pt x="14547" y="29309"/>
                  </a:cubicBezTo>
                  <a:cubicBezTo>
                    <a:pt x="16223" y="28695"/>
                    <a:pt x="18513" y="28052"/>
                    <a:pt x="19444" y="25942"/>
                  </a:cubicBezTo>
                  <a:cubicBezTo>
                    <a:pt x="20375" y="23832"/>
                    <a:pt x="19914" y="19593"/>
                    <a:pt x="20136" y="16646"/>
                  </a:cubicBezTo>
                  <a:cubicBezTo>
                    <a:pt x="20358" y="13699"/>
                    <a:pt x="20433" y="7595"/>
                    <a:pt x="19182" y="5085"/>
                  </a:cubicBezTo>
                  <a:cubicBezTo>
                    <a:pt x="17983" y="2515"/>
                    <a:pt x="17042" y="1941"/>
                    <a:pt x="14422" y="854"/>
                  </a:cubicBezTo>
                  <a:cubicBezTo>
                    <a:pt x="12912" y="230"/>
                    <a:pt x="11282" y="25"/>
                    <a:pt x="9645" y="25"/>
                  </a:cubicBezTo>
                  <a:close/>
                </a:path>
              </a:pathLst>
            </a:custGeom>
            <a:solidFill>
              <a:srgbClr val="7CCCC0">
                <a:alpha val="30196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" name="Google Shape;1583;p20">
              <a:extLst>
                <a:ext uri="{FF2B5EF4-FFF2-40B4-BE49-F238E27FC236}">
                  <a16:creationId xmlns:a16="http://schemas.microsoft.com/office/drawing/2014/main" id="{53BE9F96-28D6-7622-ADF4-C4E27D4EA54A}"/>
                </a:ext>
              </a:extLst>
            </p:cNvPr>
            <p:cNvSpPr/>
            <p:nvPr userDrawn="1"/>
          </p:nvSpPr>
          <p:spPr>
            <a:xfrm rot="10800000">
              <a:off x="484743" y="4208589"/>
              <a:ext cx="1203332" cy="1514745"/>
            </a:xfrm>
            <a:custGeom>
              <a:avLst/>
              <a:gdLst>
                <a:gd name="connsiteX0" fmla="*/ 12662 w 25026"/>
                <a:gd name="connsiteY0" fmla="*/ 0 h 29599"/>
                <a:gd name="connsiteX1" fmla="*/ 10669 w 25026"/>
                <a:gd name="connsiteY1" fmla="*/ 87 h 29599"/>
                <a:gd name="connsiteX2" fmla="*/ 2749 w 25026"/>
                <a:gd name="connsiteY2" fmla="*/ 2077 h 29599"/>
                <a:gd name="connsiteX3" fmla="*/ 2489 w 25026"/>
                <a:gd name="connsiteY3" fmla="*/ 2200 h 29599"/>
                <a:gd name="connsiteX4" fmla="*/ 3095 w 25026"/>
                <a:gd name="connsiteY4" fmla="*/ 5761 h 29599"/>
                <a:gd name="connsiteX5" fmla="*/ 6 w 25026"/>
                <a:gd name="connsiteY5" fmla="*/ 10491 h 29599"/>
                <a:gd name="connsiteX6" fmla="*/ 3935 w 25026"/>
                <a:gd name="connsiteY6" fmla="*/ 15544 h 29599"/>
                <a:gd name="connsiteX7" fmla="*/ 3366 w 25026"/>
                <a:gd name="connsiteY7" fmla="*/ 20276 h 29599"/>
                <a:gd name="connsiteX8" fmla="*/ 6715 w 25026"/>
                <a:gd name="connsiteY8" fmla="*/ 27813 h 29599"/>
                <a:gd name="connsiteX9" fmla="*/ 12404 w 25026"/>
                <a:gd name="connsiteY9" fmla="*/ 29599 h 29599"/>
                <a:gd name="connsiteX10" fmla="*/ 14956 w 25026"/>
                <a:gd name="connsiteY10" fmla="*/ 29284 h 29599"/>
                <a:gd name="connsiteX11" fmla="*/ 21924 w 25026"/>
                <a:gd name="connsiteY11" fmla="*/ 24453 h 29599"/>
                <a:gd name="connsiteX12" fmla="*/ 23259 w 25026"/>
                <a:gd name="connsiteY12" fmla="*/ 6772 h 29599"/>
                <a:gd name="connsiteX13" fmla="*/ 17439 w 25026"/>
                <a:gd name="connsiteY13" fmla="*/ 829 h 29599"/>
                <a:gd name="connsiteX14" fmla="*/ 12662 w 25026"/>
                <a:gd name="connsiteY14" fmla="*/ 0 h 29599"/>
                <a:gd name="connsiteX0" fmla="*/ 10183 w 22547"/>
                <a:gd name="connsiteY0" fmla="*/ 0 h 29599"/>
                <a:gd name="connsiteX1" fmla="*/ 8190 w 22547"/>
                <a:gd name="connsiteY1" fmla="*/ 87 h 29599"/>
                <a:gd name="connsiteX2" fmla="*/ 270 w 22547"/>
                <a:gd name="connsiteY2" fmla="*/ 2077 h 29599"/>
                <a:gd name="connsiteX3" fmla="*/ 10 w 22547"/>
                <a:gd name="connsiteY3" fmla="*/ 2200 h 29599"/>
                <a:gd name="connsiteX4" fmla="*/ 616 w 22547"/>
                <a:gd name="connsiteY4" fmla="*/ 5761 h 29599"/>
                <a:gd name="connsiteX5" fmla="*/ 1603 w 22547"/>
                <a:gd name="connsiteY5" fmla="*/ 11469 h 29599"/>
                <a:gd name="connsiteX6" fmla="*/ 1456 w 22547"/>
                <a:gd name="connsiteY6" fmla="*/ 15544 h 29599"/>
                <a:gd name="connsiteX7" fmla="*/ 887 w 22547"/>
                <a:gd name="connsiteY7" fmla="*/ 20276 h 29599"/>
                <a:gd name="connsiteX8" fmla="*/ 4236 w 22547"/>
                <a:gd name="connsiteY8" fmla="*/ 27813 h 29599"/>
                <a:gd name="connsiteX9" fmla="*/ 9925 w 22547"/>
                <a:gd name="connsiteY9" fmla="*/ 29599 h 29599"/>
                <a:gd name="connsiteX10" fmla="*/ 12477 w 22547"/>
                <a:gd name="connsiteY10" fmla="*/ 29284 h 29599"/>
                <a:gd name="connsiteX11" fmla="*/ 19445 w 22547"/>
                <a:gd name="connsiteY11" fmla="*/ 24453 h 29599"/>
                <a:gd name="connsiteX12" fmla="*/ 20780 w 22547"/>
                <a:gd name="connsiteY12" fmla="*/ 6772 h 29599"/>
                <a:gd name="connsiteX13" fmla="*/ 14960 w 22547"/>
                <a:gd name="connsiteY13" fmla="*/ 829 h 29599"/>
                <a:gd name="connsiteX14" fmla="*/ 10183 w 22547"/>
                <a:gd name="connsiteY14" fmla="*/ 0 h 29599"/>
                <a:gd name="connsiteX0" fmla="*/ 9915 w 22279"/>
                <a:gd name="connsiteY0" fmla="*/ 0 h 29599"/>
                <a:gd name="connsiteX1" fmla="*/ 7922 w 22279"/>
                <a:gd name="connsiteY1" fmla="*/ 87 h 29599"/>
                <a:gd name="connsiteX2" fmla="*/ 2 w 22279"/>
                <a:gd name="connsiteY2" fmla="*/ 2077 h 29599"/>
                <a:gd name="connsiteX3" fmla="*/ 2921 w 22279"/>
                <a:gd name="connsiteY3" fmla="*/ 1548 h 29599"/>
                <a:gd name="connsiteX4" fmla="*/ 348 w 22279"/>
                <a:gd name="connsiteY4" fmla="*/ 5761 h 29599"/>
                <a:gd name="connsiteX5" fmla="*/ 1335 w 22279"/>
                <a:gd name="connsiteY5" fmla="*/ 11469 h 29599"/>
                <a:gd name="connsiteX6" fmla="*/ 1188 w 22279"/>
                <a:gd name="connsiteY6" fmla="*/ 15544 h 29599"/>
                <a:gd name="connsiteX7" fmla="*/ 619 w 22279"/>
                <a:gd name="connsiteY7" fmla="*/ 20276 h 29599"/>
                <a:gd name="connsiteX8" fmla="*/ 3968 w 22279"/>
                <a:gd name="connsiteY8" fmla="*/ 27813 h 29599"/>
                <a:gd name="connsiteX9" fmla="*/ 9657 w 22279"/>
                <a:gd name="connsiteY9" fmla="*/ 29599 h 29599"/>
                <a:gd name="connsiteX10" fmla="*/ 12209 w 22279"/>
                <a:gd name="connsiteY10" fmla="*/ 29284 h 29599"/>
                <a:gd name="connsiteX11" fmla="*/ 19177 w 22279"/>
                <a:gd name="connsiteY11" fmla="*/ 24453 h 29599"/>
                <a:gd name="connsiteX12" fmla="*/ 20512 w 22279"/>
                <a:gd name="connsiteY12" fmla="*/ 6772 h 29599"/>
                <a:gd name="connsiteX13" fmla="*/ 14692 w 22279"/>
                <a:gd name="connsiteY13" fmla="*/ 829 h 29599"/>
                <a:gd name="connsiteX14" fmla="*/ 9915 w 22279"/>
                <a:gd name="connsiteY14" fmla="*/ 0 h 29599"/>
                <a:gd name="connsiteX0" fmla="*/ 9645 w 22009"/>
                <a:gd name="connsiteY0" fmla="*/ 25 h 29624"/>
                <a:gd name="connsiteX1" fmla="*/ 7652 w 22009"/>
                <a:gd name="connsiteY1" fmla="*/ 112 h 29624"/>
                <a:gd name="connsiteX2" fmla="*/ 5112 w 22009"/>
                <a:gd name="connsiteY2" fmla="*/ 1124 h 29624"/>
                <a:gd name="connsiteX3" fmla="*/ 2651 w 22009"/>
                <a:gd name="connsiteY3" fmla="*/ 1573 h 29624"/>
                <a:gd name="connsiteX4" fmla="*/ 78 w 22009"/>
                <a:gd name="connsiteY4" fmla="*/ 5786 h 29624"/>
                <a:gd name="connsiteX5" fmla="*/ 1065 w 22009"/>
                <a:gd name="connsiteY5" fmla="*/ 11494 h 29624"/>
                <a:gd name="connsiteX6" fmla="*/ 918 w 22009"/>
                <a:gd name="connsiteY6" fmla="*/ 15569 h 29624"/>
                <a:gd name="connsiteX7" fmla="*/ 349 w 22009"/>
                <a:gd name="connsiteY7" fmla="*/ 20301 h 29624"/>
                <a:gd name="connsiteX8" fmla="*/ 3698 w 22009"/>
                <a:gd name="connsiteY8" fmla="*/ 27838 h 29624"/>
                <a:gd name="connsiteX9" fmla="*/ 9387 w 22009"/>
                <a:gd name="connsiteY9" fmla="*/ 29624 h 29624"/>
                <a:gd name="connsiteX10" fmla="*/ 11939 w 22009"/>
                <a:gd name="connsiteY10" fmla="*/ 29309 h 29624"/>
                <a:gd name="connsiteX11" fmla="*/ 18907 w 22009"/>
                <a:gd name="connsiteY11" fmla="*/ 24478 h 29624"/>
                <a:gd name="connsiteX12" fmla="*/ 20242 w 22009"/>
                <a:gd name="connsiteY12" fmla="*/ 6797 h 29624"/>
                <a:gd name="connsiteX13" fmla="*/ 14422 w 22009"/>
                <a:gd name="connsiteY13" fmla="*/ 854 h 29624"/>
                <a:gd name="connsiteX14" fmla="*/ 9645 w 22009"/>
                <a:gd name="connsiteY14" fmla="*/ 25 h 29624"/>
                <a:gd name="connsiteX0" fmla="*/ 9645 w 20820"/>
                <a:gd name="connsiteY0" fmla="*/ 25 h 29624"/>
                <a:gd name="connsiteX1" fmla="*/ 7652 w 20820"/>
                <a:gd name="connsiteY1" fmla="*/ 112 h 29624"/>
                <a:gd name="connsiteX2" fmla="*/ 5112 w 20820"/>
                <a:gd name="connsiteY2" fmla="*/ 1124 h 29624"/>
                <a:gd name="connsiteX3" fmla="*/ 2651 w 20820"/>
                <a:gd name="connsiteY3" fmla="*/ 1573 h 29624"/>
                <a:gd name="connsiteX4" fmla="*/ 78 w 20820"/>
                <a:gd name="connsiteY4" fmla="*/ 5786 h 29624"/>
                <a:gd name="connsiteX5" fmla="*/ 1065 w 20820"/>
                <a:gd name="connsiteY5" fmla="*/ 11494 h 29624"/>
                <a:gd name="connsiteX6" fmla="*/ 918 w 20820"/>
                <a:gd name="connsiteY6" fmla="*/ 15569 h 29624"/>
                <a:gd name="connsiteX7" fmla="*/ 349 w 20820"/>
                <a:gd name="connsiteY7" fmla="*/ 20301 h 29624"/>
                <a:gd name="connsiteX8" fmla="*/ 3698 w 20820"/>
                <a:gd name="connsiteY8" fmla="*/ 27838 h 29624"/>
                <a:gd name="connsiteX9" fmla="*/ 9387 w 20820"/>
                <a:gd name="connsiteY9" fmla="*/ 29624 h 29624"/>
                <a:gd name="connsiteX10" fmla="*/ 11939 w 20820"/>
                <a:gd name="connsiteY10" fmla="*/ 29309 h 29624"/>
                <a:gd name="connsiteX11" fmla="*/ 18907 w 20820"/>
                <a:gd name="connsiteY11" fmla="*/ 24478 h 29624"/>
                <a:gd name="connsiteX12" fmla="*/ 20136 w 20820"/>
                <a:gd name="connsiteY12" fmla="*/ 16646 h 29624"/>
                <a:gd name="connsiteX13" fmla="*/ 20242 w 20820"/>
                <a:gd name="connsiteY13" fmla="*/ 6797 h 29624"/>
                <a:gd name="connsiteX14" fmla="*/ 14422 w 20820"/>
                <a:gd name="connsiteY14" fmla="*/ 854 h 29624"/>
                <a:gd name="connsiteX15" fmla="*/ 9645 w 20820"/>
                <a:gd name="connsiteY15" fmla="*/ 25 h 29624"/>
                <a:gd name="connsiteX0" fmla="*/ 9645 w 20265"/>
                <a:gd name="connsiteY0" fmla="*/ 25 h 29624"/>
                <a:gd name="connsiteX1" fmla="*/ 7652 w 20265"/>
                <a:gd name="connsiteY1" fmla="*/ 112 h 29624"/>
                <a:gd name="connsiteX2" fmla="*/ 5112 w 20265"/>
                <a:gd name="connsiteY2" fmla="*/ 1124 h 29624"/>
                <a:gd name="connsiteX3" fmla="*/ 2651 w 20265"/>
                <a:gd name="connsiteY3" fmla="*/ 1573 h 29624"/>
                <a:gd name="connsiteX4" fmla="*/ 78 w 20265"/>
                <a:gd name="connsiteY4" fmla="*/ 5786 h 29624"/>
                <a:gd name="connsiteX5" fmla="*/ 1065 w 20265"/>
                <a:gd name="connsiteY5" fmla="*/ 11494 h 29624"/>
                <a:gd name="connsiteX6" fmla="*/ 918 w 20265"/>
                <a:gd name="connsiteY6" fmla="*/ 15569 h 29624"/>
                <a:gd name="connsiteX7" fmla="*/ 349 w 20265"/>
                <a:gd name="connsiteY7" fmla="*/ 20301 h 29624"/>
                <a:gd name="connsiteX8" fmla="*/ 3698 w 20265"/>
                <a:gd name="connsiteY8" fmla="*/ 27838 h 29624"/>
                <a:gd name="connsiteX9" fmla="*/ 9387 w 20265"/>
                <a:gd name="connsiteY9" fmla="*/ 29624 h 29624"/>
                <a:gd name="connsiteX10" fmla="*/ 11939 w 20265"/>
                <a:gd name="connsiteY10" fmla="*/ 29309 h 29624"/>
                <a:gd name="connsiteX11" fmla="*/ 18907 w 20265"/>
                <a:gd name="connsiteY11" fmla="*/ 24478 h 29624"/>
                <a:gd name="connsiteX12" fmla="*/ 20136 w 20265"/>
                <a:gd name="connsiteY12" fmla="*/ 16646 h 29624"/>
                <a:gd name="connsiteX13" fmla="*/ 19182 w 20265"/>
                <a:gd name="connsiteY13" fmla="*/ 5085 h 29624"/>
                <a:gd name="connsiteX14" fmla="*/ 14422 w 20265"/>
                <a:gd name="connsiteY14" fmla="*/ 854 h 29624"/>
                <a:gd name="connsiteX15" fmla="*/ 9645 w 20265"/>
                <a:gd name="connsiteY15" fmla="*/ 25 h 29624"/>
                <a:gd name="connsiteX0" fmla="*/ 9645 w 20265"/>
                <a:gd name="connsiteY0" fmla="*/ 25 h 29707"/>
                <a:gd name="connsiteX1" fmla="*/ 7652 w 20265"/>
                <a:gd name="connsiteY1" fmla="*/ 112 h 29707"/>
                <a:gd name="connsiteX2" fmla="*/ 5112 w 20265"/>
                <a:gd name="connsiteY2" fmla="*/ 1124 h 29707"/>
                <a:gd name="connsiteX3" fmla="*/ 2651 w 20265"/>
                <a:gd name="connsiteY3" fmla="*/ 1573 h 29707"/>
                <a:gd name="connsiteX4" fmla="*/ 78 w 20265"/>
                <a:gd name="connsiteY4" fmla="*/ 5786 h 29707"/>
                <a:gd name="connsiteX5" fmla="*/ 1065 w 20265"/>
                <a:gd name="connsiteY5" fmla="*/ 11494 h 29707"/>
                <a:gd name="connsiteX6" fmla="*/ 918 w 20265"/>
                <a:gd name="connsiteY6" fmla="*/ 15569 h 29707"/>
                <a:gd name="connsiteX7" fmla="*/ 349 w 20265"/>
                <a:gd name="connsiteY7" fmla="*/ 20301 h 29707"/>
                <a:gd name="connsiteX8" fmla="*/ 3698 w 20265"/>
                <a:gd name="connsiteY8" fmla="*/ 27838 h 29707"/>
                <a:gd name="connsiteX9" fmla="*/ 9387 w 20265"/>
                <a:gd name="connsiteY9" fmla="*/ 29624 h 29707"/>
                <a:gd name="connsiteX10" fmla="*/ 14547 w 20265"/>
                <a:gd name="connsiteY10" fmla="*/ 29309 h 29707"/>
                <a:gd name="connsiteX11" fmla="*/ 18907 w 20265"/>
                <a:gd name="connsiteY11" fmla="*/ 24478 h 29707"/>
                <a:gd name="connsiteX12" fmla="*/ 20136 w 20265"/>
                <a:gd name="connsiteY12" fmla="*/ 16646 h 29707"/>
                <a:gd name="connsiteX13" fmla="*/ 19182 w 20265"/>
                <a:gd name="connsiteY13" fmla="*/ 5085 h 29707"/>
                <a:gd name="connsiteX14" fmla="*/ 14422 w 20265"/>
                <a:gd name="connsiteY14" fmla="*/ 854 h 29707"/>
                <a:gd name="connsiteX15" fmla="*/ 9645 w 20265"/>
                <a:gd name="connsiteY15" fmla="*/ 25 h 29707"/>
                <a:gd name="connsiteX0" fmla="*/ 9645 w 20265"/>
                <a:gd name="connsiteY0" fmla="*/ 25 h 29796"/>
                <a:gd name="connsiteX1" fmla="*/ 7652 w 20265"/>
                <a:gd name="connsiteY1" fmla="*/ 112 h 29796"/>
                <a:gd name="connsiteX2" fmla="*/ 5112 w 20265"/>
                <a:gd name="connsiteY2" fmla="*/ 1124 h 29796"/>
                <a:gd name="connsiteX3" fmla="*/ 2651 w 20265"/>
                <a:gd name="connsiteY3" fmla="*/ 1573 h 29796"/>
                <a:gd name="connsiteX4" fmla="*/ 78 w 20265"/>
                <a:gd name="connsiteY4" fmla="*/ 5786 h 29796"/>
                <a:gd name="connsiteX5" fmla="*/ 1065 w 20265"/>
                <a:gd name="connsiteY5" fmla="*/ 11494 h 29796"/>
                <a:gd name="connsiteX6" fmla="*/ 918 w 20265"/>
                <a:gd name="connsiteY6" fmla="*/ 15569 h 29796"/>
                <a:gd name="connsiteX7" fmla="*/ 349 w 20265"/>
                <a:gd name="connsiteY7" fmla="*/ 20301 h 29796"/>
                <a:gd name="connsiteX8" fmla="*/ 2266 w 20265"/>
                <a:gd name="connsiteY8" fmla="*/ 29093 h 29796"/>
                <a:gd name="connsiteX9" fmla="*/ 9387 w 20265"/>
                <a:gd name="connsiteY9" fmla="*/ 29624 h 29796"/>
                <a:gd name="connsiteX10" fmla="*/ 14547 w 20265"/>
                <a:gd name="connsiteY10" fmla="*/ 29309 h 29796"/>
                <a:gd name="connsiteX11" fmla="*/ 18907 w 20265"/>
                <a:gd name="connsiteY11" fmla="*/ 24478 h 29796"/>
                <a:gd name="connsiteX12" fmla="*/ 20136 w 20265"/>
                <a:gd name="connsiteY12" fmla="*/ 16646 h 29796"/>
                <a:gd name="connsiteX13" fmla="*/ 19182 w 20265"/>
                <a:gd name="connsiteY13" fmla="*/ 5085 h 29796"/>
                <a:gd name="connsiteX14" fmla="*/ 14422 w 20265"/>
                <a:gd name="connsiteY14" fmla="*/ 854 h 29796"/>
                <a:gd name="connsiteX15" fmla="*/ 9645 w 20265"/>
                <a:gd name="connsiteY15" fmla="*/ 25 h 29796"/>
                <a:gd name="connsiteX0" fmla="*/ 9645 w 20265"/>
                <a:gd name="connsiteY0" fmla="*/ 25 h 29796"/>
                <a:gd name="connsiteX1" fmla="*/ 7652 w 20265"/>
                <a:gd name="connsiteY1" fmla="*/ 112 h 29796"/>
                <a:gd name="connsiteX2" fmla="*/ 5112 w 20265"/>
                <a:gd name="connsiteY2" fmla="*/ 1124 h 29796"/>
                <a:gd name="connsiteX3" fmla="*/ 2651 w 20265"/>
                <a:gd name="connsiteY3" fmla="*/ 1573 h 29796"/>
                <a:gd name="connsiteX4" fmla="*/ 78 w 20265"/>
                <a:gd name="connsiteY4" fmla="*/ 5786 h 29796"/>
                <a:gd name="connsiteX5" fmla="*/ 1065 w 20265"/>
                <a:gd name="connsiteY5" fmla="*/ 11494 h 29796"/>
                <a:gd name="connsiteX6" fmla="*/ 918 w 20265"/>
                <a:gd name="connsiteY6" fmla="*/ 15569 h 29796"/>
                <a:gd name="connsiteX7" fmla="*/ 349 w 20265"/>
                <a:gd name="connsiteY7" fmla="*/ 20301 h 29796"/>
                <a:gd name="connsiteX8" fmla="*/ 2266 w 20265"/>
                <a:gd name="connsiteY8" fmla="*/ 29093 h 29796"/>
                <a:gd name="connsiteX9" fmla="*/ 9387 w 20265"/>
                <a:gd name="connsiteY9" fmla="*/ 29624 h 29796"/>
                <a:gd name="connsiteX10" fmla="*/ 14547 w 20265"/>
                <a:gd name="connsiteY10" fmla="*/ 29309 h 29796"/>
                <a:gd name="connsiteX11" fmla="*/ 19444 w 20265"/>
                <a:gd name="connsiteY11" fmla="*/ 25942 h 29796"/>
                <a:gd name="connsiteX12" fmla="*/ 20136 w 20265"/>
                <a:gd name="connsiteY12" fmla="*/ 16646 h 29796"/>
                <a:gd name="connsiteX13" fmla="*/ 19182 w 20265"/>
                <a:gd name="connsiteY13" fmla="*/ 5085 h 29796"/>
                <a:gd name="connsiteX14" fmla="*/ 14422 w 20265"/>
                <a:gd name="connsiteY14" fmla="*/ 854 h 29796"/>
                <a:gd name="connsiteX15" fmla="*/ 9645 w 20265"/>
                <a:gd name="connsiteY15" fmla="*/ 25 h 297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0265" h="29796" extrusionOk="0">
                  <a:moveTo>
                    <a:pt x="9645" y="25"/>
                  </a:moveTo>
                  <a:cubicBezTo>
                    <a:pt x="8980" y="25"/>
                    <a:pt x="8407" y="-71"/>
                    <a:pt x="7652" y="112"/>
                  </a:cubicBezTo>
                  <a:cubicBezTo>
                    <a:pt x="6897" y="295"/>
                    <a:pt x="7570" y="-87"/>
                    <a:pt x="5112" y="1124"/>
                  </a:cubicBezTo>
                  <a:cubicBezTo>
                    <a:pt x="5025" y="1161"/>
                    <a:pt x="3490" y="796"/>
                    <a:pt x="2651" y="1573"/>
                  </a:cubicBezTo>
                  <a:cubicBezTo>
                    <a:pt x="1812" y="2350"/>
                    <a:pt x="536" y="4081"/>
                    <a:pt x="78" y="5786"/>
                  </a:cubicBezTo>
                  <a:cubicBezTo>
                    <a:pt x="-317" y="7293"/>
                    <a:pt x="925" y="9864"/>
                    <a:pt x="1065" y="11494"/>
                  </a:cubicBezTo>
                  <a:cubicBezTo>
                    <a:pt x="1205" y="13124"/>
                    <a:pt x="424" y="13469"/>
                    <a:pt x="918" y="15569"/>
                  </a:cubicBezTo>
                  <a:cubicBezTo>
                    <a:pt x="1288" y="17126"/>
                    <a:pt x="559" y="18708"/>
                    <a:pt x="349" y="20301"/>
                  </a:cubicBezTo>
                  <a:cubicBezTo>
                    <a:pt x="-34" y="23156"/>
                    <a:pt x="-57" y="27388"/>
                    <a:pt x="2266" y="29093"/>
                  </a:cubicBezTo>
                  <a:cubicBezTo>
                    <a:pt x="3897" y="30291"/>
                    <a:pt x="7340" y="29588"/>
                    <a:pt x="9387" y="29624"/>
                  </a:cubicBezTo>
                  <a:cubicBezTo>
                    <a:pt x="11434" y="29660"/>
                    <a:pt x="12871" y="29923"/>
                    <a:pt x="14547" y="29309"/>
                  </a:cubicBezTo>
                  <a:cubicBezTo>
                    <a:pt x="16223" y="28695"/>
                    <a:pt x="18513" y="28052"/>
                    <a:pt x="19444" y="25942"/>
                  </a:cubicBezTo>
                  <a:cubicBezTo>
                    <a:pt x="20375" y="23832"/>
                    <a:pt x="19914" y="19593"/>
                    <a:pt x="20136" y="16646"/>
                  </a:cubicBezTo>
                  <a:cubicBezTo>
                    <a:pt x="20358" y="13699"/>
                    <a:pt x="20433" y="7595"/>
                    <a:pt x="19182" y="5085"/>
                  </a:cubicBezTo>
                  <a:cubicBezTo>
                    <a:pt x="17983" y="2515"/>
                    <a:pt x="17042" y="1941"/>
                    <a:pt x="14422" y="854"/>
                  </a:cubicBezTo>
                  <a:cubicBezTo>
                    <a:pt x="12912" y="230"/>
                    <a:pt x="11282" y="25"/>
                    <a:pt x="9645" y="25"/>
                  </a:cubicBezTo>
                  <a:close/>
                </a:path>
              </a:pathLst>
            </a:custGeom>
            <a:solidFill>
              <a:srgbClr val="FFEAC3">
                <a:alpha val="29804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" name="Google Shape;1583;p20">
              <a:extLst>
                <a:ext uri="{FF2B5EF4-FFF2-40B4-BE49-F238E27FC236}">
                  <a16:creationId xmlns:a16="http://schemas.microsoft.com/office/drawing/2014/main" id="{1D417432-24FB-798E-30F5-0DB11B6E9F5A}"/>
                </a:ext>
              </a:extLst>
            </p:cNvPr>
            <p:cNvSpPr/>
            <p:nvPr userDrawn="1"/>
          </p:nvSpPr>
          <p:spPr>
            <a:xfrm>
              <a:off x="488575" y="5814544"/>
              <a:ext cx="1203332" cy="1514745"/>
            </a:xfrm>
            <a:custGeom>
              <a:avLst/>
              <a:gdLst>
                <a:gd name="connsiteX0" fmla="*/ 12662 w 25026"/>
                <a:gd name="connsiteY0" fmla="*/ 0 h 29599"/>
                <a:gd name="connsiteX1" fmla="*/ 10669 w 25026"/>
                <a:gd name="connsiteY1" fmla="*/ 87 h 29599"/>
                <a:gd name="connsiteX2" fmla="*/ 2749 w 25026"/>
                <a:gd name="connsiteY2" fmla="*/ 2077 h 29599"/>
                <a:gd name="connsiteX3" fmla="*/ 2489 w 25026"/>
                <a:gd name="connsiteY3" fmla="*/ 2200 h 29599"/>
                <a:gd name="connsiteX4" fmla="*/ 3095 w 25026"/>
                <a:gd name="connsiteY4" fmla="*/ 5761 h 29599"/>
                <a:gd name="connsiteX5" fmla="*/ 6 w 25026"/>
                <a:gd name="connsiteY5" fmla="*/ 10491 h 29599"/>
                <a:gd name="connsiteX6" fmla="*/ 3935 w 25026"/>
                <a:gd name="connsiteY6" fmla="*/ 15544 h 29599"/>
                <a:gd name="connsiteX7" fmla="*/ 3366 w 25026"/>
                <a:gd name="connsiteY7" fmla="*/ 20276 h 29599"/>
                <a:gd name="connsiteX8" fmla="*/ 6715 w 25026"/>
                <a:gd name="connsiteY8" fmla="*/ 27813 h 29599"/>
                <a:gd name="connsiteX9" fmla="*/ 12404 w 25026"/>
                <a:gd name="connsiteY9" fmla="*/ 29599 h 29599"/>
                <a:gd name="connsiteX10" fmla="*/ 14956 w 25026"/>
                <a:gd name="connsiteY10" fmla="*/ 29284 h 29599"/>
                <a:gd name="connsiteX11" fmla="*/ 21924 w 25026"/>
                <a:gd name="connsiteY11" fmla="*/ 24453 h 29599"/>
                <a:gd name="connsiteX12" fmla="*/ 23259 w 25026"/>
                <a:gd name="connsiteY12" fmla="*/ 6772 h 29599"/>
                <a:gd name="connsiteX13" fmla="*/ 17439 w 25026"/>
                <a:gd name="connsiteY13" fmla="*/ 829 h 29599"/>
                <a:gd name="connsiteX14" fmla="*/ 12662 w 25026"/>
                <a:gd name="connsiteY14" fmla="*/ 0 h 29599"/>
                <a:gd name="connsiteX0" fmla="*/ 10183 w 22547"/>
                <a:gd name="connsiteY0" fmla="*/ 0 h 29599"/>
                <a:gd name="connsiteX1" fmla="*/ 8190 w 22547"/>
                <a:gd name="connsiteY1" fmla="*/ 87 h 29599"/>
                <a:gd name="connsiteX2" fmla="*/ 270 w 22547"/>
                <a:gd name="connsiteY2" fmla="*/ 2077 h 29599"/>
                <a:gd name="connsiteX3" fmla="*/ 10 w 22547"/>
                <a:gd name="connsiteY3" fmla="*/ 2200 h 29599"/>
                <a:gd name="connsiteX4" fmla="*/ 616 w 22547"/>
                <a:gd name="connsiteY4" fmla="*/ 5761 h 29599"/>
                <a:gd name="connsiteX5" fmla="*/ 1603 w 22547"/>
                <a:gd name="connsiteY5" fmla="*/ 11469 h 29599"/>
                <a:gd name="connsiteX6" fmla="*/ 1456 w 22547"/>
                <a:gd name="connsiteY6" fmla="*/ 15544 h 29599"/>
                <a:gd name="connsiteX7" fmla="*/ 887 w 22547"/>
                <a:gd name="connsiteY7" fmla="*/ 20276 h 29599"/>
                <a:gd name="connsiteX8" fmla="*/ 4236 w 22547"/>
                <a:gd name="connsiteY8" fmla="*/ 27813 h 29599"/>
                <a:gd name="connsiteX9" fmla="*/ 9925 w 22547"/>
                <a:gd name="connsiteY9" fmla="*/ 29599 h 29599"/>
                <a:gd name="connsiteX10" fmla="*/ 12477 w 22547"/>
                <a:gd name="connsiteY10" fmla="*/ 29284 h 29599"/>
                <a:gd name="connsiteX11" fmla="*/ 19445 w 22547"/>
                <a:gd name="connsiteY11" fmla="*/ 24453 h 29599"/>
                <a:gd name="connsiteX12" fmla="*/ 20780 w 22547"/>
                <a:gd name="connsiteY12" fmla="*/ 6772 h 29599"/>
                <a:gd name="connsiteX13" fmla="*/ 14960 w 22547"/>
                <a:gd name="connsiteY13" fmla="*/ 829 h 29599"/>
                <a:gd name="connsiteX14" fmla="*/ 10183 w 22547"/>
                <a:gd name="connsiteY14" fmla="*/ 0 h 29599"/>
                <a:gd name="connsiteX0" fmla="*/ 9915 w 22279"/>
                <a:gd name="connsiteY0" fmla="*/ 0 h 29599"/>
                <a:gd name="connsiteX1" fmla="*/ 7922 w 22279"/>
                <a:gd name="connsiteY1" fmla="*/ 87 h 29599"/>
                <a:gd name="connsiteX2" fmla="*/ 2 w 22279"/>
                <a:gd name="connsiteY2" fmla="*/ 2077 h 29599"/>
                <a:gd name="connsiteX3" fmla="*/ 2921 w 22279"/>
                <a:gd name="connsiteY3" fmla="*/ 1548 h 29599"/>
                <a:gd name="connsiteX4" fmla="*/ 348 w 22279"/>
                <a:gd name="connsiteY4" fmla="*/ 5761 h 29599"/>
                <a:gd name="connsiteX5" fmla="*/ 1335 w 22279"/>
                <a:gd name="connsiteY5" fmla="*/ 11469 h 29599"/>
                <a:gd name="connsiteX6" fmla="*/ 1188 w 22279"/>
                <a:gd name="connsiteY6" fmla="*/ 15544 h 29599"/>
                <a:gd name="connsiteX7" fmla="*/ 619 w 22279"/>
                <a:gd name="connsiteY7" fmla="*/ 20276 h 29599"/>
                <a:gd name="connsiteX8" fmla="*/ 3968 w 22279"/>
                <a:gd name="connsiteY8" fmla="*/ 27813 h 29599"/>
                <a:gd name="connsiteX9" fmla="*/ 9657 w 22279"/>
                <a:gd name="connsiteY9" fmla="*/ 29599 h 29599"/>
                <a:gd name="connsiteX10" fmla="*/ 12209 w 22279"/>
                <a:gd name="connsiteY10" fmla="*/ 29284 h 29599"/>
                <a:gd name="connsiteX11" fmla="*/ 19177 w 22279"/>
                <a:gd name="connsiteY11" fmla="*/ 24453 h 29599"/>
                <a:gd name="connsiteX12" fmla="*/ 20512 w 22279"/>
                <a:gd name="connsiteY12" fmla="*/ 6772 h 29599"/>
                <a:gd name="connsiteX13" fmla="*/ 14692 w 22279"/>
                <a:gd name="connsiteY13" fmla="*/ 829 h 29599"/>
                <a:gd name="connsiteX14" fmla="*/ 9915 w 22279"/>
                <a:gd name="connsiteY14" fmla="*/ 0 h 29599"/>
                <a:gd name="connsiteX0" fmla="*/ 9645 w 22009"/>
                <a:gd name="connsiteY0" fmla="*/ 25 h 29624"/>
                <a:gd name="connsiteX1" fmla="*/ 7652 w 22009"/>
                <a:gd name="connsiteY1" fmla="*/ 112 h 29624"/>
                <a:gd name="connsiteX2" fmla="*/ 5112 w 22009"/>
                <a:gd name="connsiteY2" fmla="*/ 1124 h 29624"/>
                <a:gd name="connsiteX3" fmla="*/ 2651 w 22009"/>
                <a:gd name="connsiteY3" fmla="*/ 1573 h 29624"/>
                <a:gd name="connsiteX4" fmla="*/ 78 w 22009"/>
                <a:gd name="connsiteY4" fmla="*/ 5786 h 29624"/>
                <a:gd name="connsiteX5" fmla="*/ 1065 w 22009"/>
                <a:gd name="connsiteY5" fmla="*/ 11494 h 29624"/>
                <a:gd name="connsiteX6" fmla="*/ 918 w 22009"/>
                <a:gd name="connsiteY6" fmla="*/ 15569 h 29624"/>
                <a:gd name="connsiteX7" fmla="*/ 349 w 22009"/>
                <a:gd name="connsiteY7" fmla="*/ 20301 h 29624"/>
                <a:gd name="connsiteX8" fmla="*/ 3698 w 22009"/>
                <a:gd name="connsiteY8" fmla="*/ 27838 h 29624"/>
                <a:gd name="connsiteX9" fmla="*/ 9387 w 22009"/>
                <a:gd name="connsiteY9" fmla="*/ 29624 h 29624"/>
                <a:gd name="connsiteX10" fmla="*/ 11939 w 22009"/>
                <a:gd name="connsiteY10" fmla="*/ 29309 h 29624"/>
                <a:gd name="connsiteX11" fmla="*/ 18907 w 22009"/>
                <a:gd name="connsiteY11" fmla="*/ 24478 h 29624"/>
                <a:gd name="connsiteX12" fmla="*/ 20242 w 22009"/>
                <a:gd name="connsiteY12" fmla="*/ 6797 h 29624"/>
                <a:gd name="connsiteX13" fmla="*/ 14422 w 22009"/>
                <a:gd name="connsiteY13" fmla="*/ 854 h 29624"/>
                <a:gd name="connsiteX14" fmla="*/ 9645 w 22009"/>
                <a:gd name="connsiteY14" fmla="*/ 25 h 29624"/>
                <a:gd name="connsiteX0" fmla="*/ 9645 w 20820"/>
                <a:gd name="connsiteY0" fmla="*/ 25 h 29624"/>
                <a:gd name="connsiteX1" fmla="*/ 7652 w 20820"/>
                <a:gd name="connsiteY1" fmla="*/ 112 h 29624"/>
                <a:gd name="connsiteX2" fmla="*/ 5112 w 20820"/>
                <a:gd name="connsiteY2" fmla="*/ 1124 h 29624"/>
                <a:gd name="connsiteX3" fmla="*/ 2651 w 20820"/>
                <a:gd name="connsiteY3" fmla="*/ 1573 h 29624"/>
                <a:gd name="connsiteX4" fmla="*/ 78 w 20820"/>
                <a:gd name="connsiteY4" fmla="*/ 5786 h 29624"/>
                <a:gd name="connsiteX5" fmla="*/ 1065 w 20820"/>
                <a:gd name="connsiteY5" fmla="*/ 11494 h 29624"/>
                <a:gd name="connsiteX6" fmla="*/ 918 w 20820"/>
                <a:gd name="connsiteY6" fmla="*/ 15569 h 29624"/>
                <a:gd name="connsiteX7" fmla="*/ 349 w 20820"/>
                <a:gd name="connsiteY7" fmla="*/ 20301 h 29624"/>
                <a:gd name="connsiteX8" fmla="*/ 3698 w 20820"/>
                <a:gd name="connsiteY8" fmla="*/ 27838 h 29624"/>
                <a:gd name="connsiteX9" fmla="*/ 9387 w 20820"/>
                <a:gd name="connsiteY9" fmla="*/ 29624 h 29624"/>
                <a:gd name="connsiteX10" fmla="*/ 11939 w 20820"/>
                <a:gd name="connsiteY10" fmla="*/ 29309 h 29624"/>
                <a:gd name="connsiteX11" fmla="*/ 18907 w 20820"/>
                <a:gd name="connsiteY11" fmla="*/ 24478 h 29624"/>
                <a:gd name="connsiteX12" fmla="*/ 20136 w 20820"/>
                <a:gd name="connsiteY12" fmla="*/ 16646 h 29624"/>
                <a:gd name="connsiteX13" fmla="*/ 20242 w 20820"/>
                <a:gd name="connsiteY13" fmla="*/ 6797 h 29624"/>
                <a:gd name="connsiteX14" fmla="*/ 14422 w 20820"/>
                <a:gd name="connsiteY14" fmla="*/ 854 h 29624"/>
                <a:gd name="connsiteX15" fmla="*/ 9645 w 20820"/>
                <a:gd name="connsiteY15" fmla="*/ 25 h 29624"/>
                <a:gd name="connsiteX0" fmla="*/ 9645 w 20265"/>
                <a:gd name="connsiteY0" fmla="*/ 25 h 29624"/>
                <a:gd name="connsiteX1" fmla="*/ 7652 w 20265"/>
                <a:gd name="connsiteY1" fmla="*/ 112 h 29624"/>
                <a:gd name="connsiteX2" fmla="*/ 5112 w 20265"/>
                <a:gd name="connsiteY2" fmla="*/ 1124 h 29624"/>
                <a:gd name="connsiteX3" fmla="*/ 2651 w 20265"/>
                <a:gd name="connsiteY3" fmla="*/ 1573 h 29624"/>
                <a:gd name="connsiteX4" fmla="*/ 78 w 20265"/>
                <a:gd name="connsiteY4" fmla="*/ 5786 h 29624"/>
                <a:gd name="connsiteX5" fmla="*/ 1065 w 20265"/>
                <a:gd name="connsiteY5" fmla="*/ 11494 h 29624"/>
                <a:gd name="connsiteX6" fmla="*/ 918 w 20265"/>
                <a:gd name="connsiteY6" fmla="*/ 15569 h 29624"/>
                <a:gd name="connsiteX7" fmla="*/ 349 w 20265"/>
                <a:gd name="connsiteY7" fmla="*/ 20301 h 29624"/>
                <a:gd name="connsiteX8" fmla="*/ 3698 w 20265"/>
                <a:gd name="connsiteY8" fmla="*/ 27838 h 29624"/>
                <a:gd name="connsiteX9" fmla="*/ 9387 w 20265"/>
                <a:gd name="connsiteY9" fmla="*/ 29624 h 29624"/>
                <a:gd name="connsiteX10" fmla="*/ 11939 w 20265"/>
                <a:gd name="connsiteY10" fmla="*/ 29309 h 29624"/>
                <a:gd name="connsiteX11" fmla="*/ 18907 w 20265"/>
                <a:gd name="connsiteY11" fmla="*/ 24478 h 29624"/>
                <a:gd name="connsiteX12" fmla="*/ 20136 w 20265"/>
                <a:gd name="connsiteY12" fmla="*/ 16646 h 29624"/>
                <a:gd name="connsiteX13" fmla="*/ 19182 w 20265"/>
                <a:gd name="connsiteY13" fmla="*/ 5085 h 29624"/>
                <a:gd name="connsiteX14" fmla="*/ 14422 w 20265"/>
                <a:gd name="connsiteY14" fmla="*/ 854 h 29624"/>
                <a:gd name="connsiteX15" fmla="*/ 9645 w 20265"/>
                <a:gd name="connsiteY15" fmla="*/ 25 h 29624"/>
                <a:gd name="connsiteX0" fmla="*/ 9645 w 20265"/>
                <a:gd name="connsiteY0" fmla="*/ 25 h 29707"/>
                <a:gd name="connsiteX1" fmla="*/ 7652 w 20265"/>
                <a:gd name="connsiteY1" fmla="*/ 112 h 29707"/>
                <a:gd name="connsiteX2" fmla="*/ 5112 w 20265"/>
                <a:gd name="connsiteY2" fmla="*/ 1124 h 29707"/>
                <a:gd name="connsiteX3" fmla="*/ 2651 w 20265"/>
                <a:gd name="connsiteY3" fmla="*/ 1573 h 29707"/>
                <a:gd name="connsiteX4" fmla="*/ 78 w 20265"/>
                <a:gd name="connsiteY4" fmla="*/ 5786 h 29707"/>
                <a:gd name="connsiteX5" fmla="*/ 1065 w 20265"/>
                <a:gd name="connsiteY5" fmla="*/ 11494 h 29707"/>
                <a:gd name="connsiteX6" fmla="*/ 918 w 20265"/>
                <a:gd name="connsiteY6" fmla="*/ 15569 h 29707"/>
                <a:gd name="connsiteX7" fmla="*/ 349 w 20265"/>
                <a:gd name="connsiteY7" fmla="*/ 20301 h 29707"/>
                <a:gd name="connsiteX8" fmla="*/ 3698 w 20265"/>
                <a:gd name="connsiteY8" fmla="*/ 27838 h 29707"/>
                <a:gd name="connsiteX9" fmla="*/ 9387 w 20265"/>
                <a:gd name="connsiteY9" fmla="*/ 29624 h 29707"/>
                <a:gd name="connsiteX10" fmla="*/ 14547 w 20265"/>
                <a:gd name="connsiteY10" fmla="*/ 29309 h 29707"/>
                <a:gd name="connsiteX11" fmla="*/ 18907 w 20265"/>
                <a:gd name="connsiteY11" fmla="*/ 24478 h 29707"/>
                <a:gd name="connsiteX12" fmla="*/ 20136 w 20265"/>
                <a:gd name="connsiteY12" fmla="*/ 16646 h 29707"/>
                <a:gd name="connsiteX13" fmla="*/ 19182 w 20265"/>
                <a:gd name="connsiteY13" fmla="*/ 5085 h 29707"/>
                <a:gd name="connsiteX14" fmla="*/ 14422 w 20265"/>
                <a:gd name="connsiteY14" fmla="*/ 854 h 29707"/>
                <a:gd name="connsiteX15" fmla="*/ 9645 w 20265"/>
                <a:gd name="connsiteY15" fmla="*/ 25 h 29707"/>
                <a:gd name="connsiteX0" fmla="*/ 9645 w 20265"/>
                <a:gd name="connsiteY0" fmla="*/ 25 h 29796"/>
                <a:gd name="connsiteX1" fmla="*/ 7652 w 20265"/>
                <a:gd name="connsiteY1" fmla="*/ 112 h 29796"/>
                <a:gd name="connsiteX2" fmla="*/ 5112 w 20265"/>
                <a:gd name="connsiteY2" fmla="*/ 1124 h 29796"/>
                <a:gd name="connsiteX3" fmla="*/ 2651 w 20265"/>
                <a:gd name="connsiteY3" fmla="*/ 1573 h 29796"/>
                <a:gd name="connsiteX4" fmla="*/ 78 w 20265"/>
                <a:gd name="connsiteY4" fmla="*/ 5786 h 29796"/>
                <a:gd name="connsiteX5" fmla="*/ 1065 w 20265"/>
                <a:gd name="connsiteY5" fmla="*/ 11494 h 29796"/>
                <a:gd name="connsiteX6" fmla="*/ 918 w 20265"/>
                <a:gd name="connsiteY6" fmla="*/ 15569 h 29796"/>
                <a:gd name="connsiteX7" fmla="*/ 349 w 20265"/>
                <a:gd name="connsiteY7" fmla="*/ 20301 h 29796"/>
                <a:gd name="connsiteX8" fmla="*/ 2266 w 20265"/>
                <a:gd name="connsiteY8" fmla="*/ 29093 h 29796"/>
                <a:gd name="connsiteX9" fmla="*/ 9387 w 20265"/>
                <a:gd name="connsiteY9" fmla="*/ 29624 h 29796"/>
                <a:gd name="connsiteX10" fmla="*/ 14547 w 20265"/>
                <a:gd name="connsiteY10" fmla="*/ 29309 h 29796"/>
                <a:gd name="connsiteX11" fmla="*/ 18907 w 20265"/>
                <a:gd name="connsiteY11" fmla="*/ 24478 h 29796"/>
                <a:gd name="connsiteX12" fmla="*/ 20136 w 20265"/>
                <a:gd name="connsiteY12" fmla="*/ 16646 h 29796"/>
                <a:gd name="connsiteX13" fmla="*/ 19182 w 20265"/>
                <a:gd name="connsiteY13" fmla="*/ 5085 h 29796"/>
                <a:gd name="connsiteX14" fmla="*/ 14422 w 20265"/>
                <a:gd name="connsiteY14" fmla="*/ 854 h 29796"/>
                <a:gd name="connsiteX15" fmla="*/ 9645 w 20265"/>
                <a:gd name="connsiteY15" fmla="*/ 25 h 29796"/>
                <a:gd name="connsiteX0" fmla="*/ 9645 w 20265"/>
                <a:gd name="connsiteY0" fmla="*/ 25 h 29796"/>
                <a:gd name="connsiteX1" fmla="*/ 7652 w 20265"/>
                <a:gd name="connsiteY1" fmla="*/ 112 h 29796"/>
                <a:gd name="connsiteX2" fmla="*/ 5112 w 20265"/>
                <a:gd name="connsiteY2" fmla="*/ 1124 h 29796"/>
                <a:gd name="connsiteX3" fmla="*/ 2651 w 20265"/>
                <a:gd name="connsiteY3" fmla="*/ 1573 h 29796"/>
                <a:gd name="connsiteX4" fmla="*/ 78 w 20265"/>
                <a:gd name="connsiteY4" fmla="*/ 5786 h 29796"/>
                <a:gd name="connsiteX5" fmla="*/ 1065 w 20265"/>
                <a:gd name="connsiteY5" fmla="*/ 11494 h 29796"/>
                <a:gd name="connsiteX6" fmla="*/ 918 w 20265"/>
                <a:gd name="connsiteY6" fmla="*/ 15569 h 29796"/>
                <a:gd name="connsiteX7" fmla="*/ 349 w 20265"/>
                <a:gd name="connsiteY7" fmla="*/ 20301 h 29796"/>
                <a:gd name="connsiteX8" fmla="*/ 2266 w 20265"/>
                <a:gd name="connsiteY8" fmla="*/ 29093 h 29796"/>
                <a:gd name="connsiteX9" fmla="*/ 9387 w 20265"/>
                <a:gd name="connsiteY9" fmla="*/ 29624 h 29796"/>
                <a:gd name="connsiteX10" fmla="*/ 14547 w 20265"/>
                <a:gd name="connsiteY10" fmla="*/ 29309 h 29796"/>
                <a:gd name="connsiteX11" fmla="*/ 19444 w 20265"/>
                <a:gd name="connsiteY11" fmla="*/ 25942 h 29796"/>
                <a:gd name="connsiteX12" fmla="*/ 20136 w 20265"/>
                <a:gd name="connsiteY12" fmla="*/ 16646 h 29796"/>
                <a:gd name="connsiteX13" fmla="*/ 19182 w 20265"/>
                <a:gd name="connsiteY13" fmla="*/ 5085 h 29796"/>
                <a:gd name="connsiteX14" fmla="*/ 14422 w 20265"/>
                <a:gd name="connsiteY14" fmla="*/ 854 h 29796"/>
                <a:gd name="connsiteX15" fmla="*/ 9645 w 20265"/>
                <a:gd name="connsiteY15" fmla="*/ 25 h 297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0265" h="29796" extrusionOk="0">
                  <a:moveTo>
                    <a:pt x="9645" y="25"/>
                  </a:moveTo>
                  <a:cubicBezTo>
                    <a:pt x="8980" y="25"/>
                    <a:pt x="8407" y="-71"/>
                    <a:pt x="7652" y="112"/>
                  </a:cubicBezTo>
                  <a:cubicBezTo>
                    <a:pt x="6897" y="295"/>
                    <a:pt x="7570" y="-87"/>
                    <a:pt x="5112" y="1124"/>
                  </a:cubicBezTo>
                  <a:cubicBezTo>
                    <a:pt x="5025" y="1161"/>
                    <a:pt x="3490" y="796"/>
                    <a:pt x="2651" y="1573"/>
                  </a:cubicBezTo>
                  <a:cubicBezTo>
                    <a:pt x="1812" y="2350"/>
                    <a:pt x="536" y="4081"/>
                    <a:pt x="78" y="5786"/>
                  </a:cubicBezTo>
                  <a:cubicBezTo>
                    <a:pt x="-317" y="7293"/>
                    <a:pt x="925" y="9864"/>
                    <a:pt x="1065" y="11494"/>
                  </a:cubicBezTo>
                  <a:cubicBezTo>
                    <a:pt x="1205" y="13124"/>
                    <a:pt x="424" y="13469"/>
                    <a:pt x="918" y="15569"/>
                  </a:cubicBezTo>
                  <a:cubicBezTo>
                    <a:pt x="1288" y="17126"/>
                    <a:pt x="559" y="18708"/>
                    <a:pt x="349" y="20301"/>
                  </a:cubicBezTo>
                  <a:cubicBezTo>
                    <a:pt x="-34" y="23156"/>
                    <a:pt x="-57" y="27388"/>
                    <a:pt x="2266" y="29093"/>
                  </a:cubicBezTo>
                  <a:cubicBezTo>
                    <a:pt x="3897" y="30291"/>
                    <a:pt x="7340" y="29588"/>
                    <a:pt x="9387" y="29624"/>
                  </a:cubicBezTo>
                  <a:cubicBezTo>
                    <a:pt x="11434" y="29660"/>
                    <a:pt x="12871" y="29923"/>
                    <a:pt x="14547" y="29309"/>
                  </a:cubicBezTo>
                  <a:cubicBezTo>
                    <a:pt x="16223" y="28695"/>
                    <a:pt x="18513" y="28052"/>
                    <a:pt x="19444" y="25942"/>
                  </a:cubicBezTo>
                  <a:cubicBezTo>
                    <a:pt x="20375" y="23832"/>
                    <a:pt x="19914" y="19593"/>
                    <a:pt x="20136" y="16646"/>
                  </a:cubicBezTo>
                  <a:cubicBezTo>
                    <a:pt x="20358" y="13699"/>
                    <a:pt x="20433" y="7595"/>
                    <a:pt x="19182" y="5085"/>
                  </a:cubicBezTo>
                  <a:cubicBezTo>
                    <a:pt x="17983" y="2515"/>
                    <a:pt x="17042" y="1941"/>
                    <a:pt x="14422" y="854"/>
                  </a:cubicBezTo>
                  <a:cubicBezTo>
                    <a:pt x="12912" y="230"/>
                    <a:pt x="11282" y="25"/>
                    <a:pt x="9645" y="25"/>
                  </a:cubicBezTo>
                  <a:close/>
                </a:path>
              </a:pathLst>
            </a:custGeom>
            <a:solidFill>
              <a:srgbClr val="7CCCC0">
                <a:alpha val="30196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" name="Google Shape;1583;p20">
              <a:extLst>
                <a:ext uri="{FF2B5EF4-FFF2-40B4-BE49-F238E27FC236}">
                  <a16:creationId xmlns:a16="http://schemas.microsoft.com/office/drawing/2014/main" id="{382D3F17-96F1-0D86-C45F-82BC35D587E3}"/>
                </a:ext>
              </a:extLst>
            </p:cNvPr>
            <p:cNvSpPr/>
            <p:nvPr userDrawn="1"/>
          </p:nvSpPr>
          <p:spPr>
            <a:xfrm rot="10800000">
              <a:off x="477540" y="7411364"/>
              <a:ext cx="1203332" cy="1514745"/>
            </a:xfrm>
            <a:custGeom>
              <a:avLst/>
              <a:gdLst>
                <a:gd name="connsiteX0" fmla="*/ 12662 w 25026"/>
                <a:gd name="connsiteY0" fmla="*/ 0 h 29599"/>
                <a:gd name="connsiteX1" fmla="*/ 10669 w 25026"/>
                <a:gd name="connsiteY1" fmla="*/ 87 h 29599"/>
                <a:gd name="connsiteX2" fmla="*/ 2749 w 25026"/>
                <a:gd name="connsiteY2" fmla="*/ 2077 h 29599"/>
                <a:gd name="connsiteX3" fmla="*/ 2489 w 25026"/>
                <a:gd name="connsiteY3" fmla="*/ 2200 h 29599"/>
                <a:gd name="connsiteX4" fmla="*/ 3095 w 25026"/>
                <a:gd name="connsiteY4" fmla="*/ 5761 h 29599"/>
                <a:gd name="connsiteX5" fmla="*/ 6 w 25026"/>
                <a:gd name="connsiteY5" fmla="*/ 10491 h 29599"/>
                <a:gd name="connsiteX6" fmla="*/ 3935 w 25026"/>
                <a:gd name="connsiteY6" fmla="*/ 15544 h 29599"/>
                <a:gd name="connsiteX7" fmla="*/ 3366 w 25026"/>
                <a:gd name="connsiteY7" fmla="*/ 20276 h 29599"/>
                <a:gd name="connsiteX8" fmla="*/ 6715 w 25026"/>
                <a:gd name="connsiteY8" fmla="*/ 27813 h 29599"/>
                <a:gd name="connsiteX9" fmla="*/ 12404 w 25026"/>
                <a:gd name="connsiteY9" fmla="*/ 29599 h 29599"/>
                <a:gd name="connsiteX10" fmla="*/ 14956 w 25026"/>
                <a:gd name="connsiteY10" fmla="*/ 29284 h 29599"/>
                <a:gd name="connsiteX11" fmla="*/ 21924 w 25026"/>
                <a:gd name="connsiteY11" fmla="*/ 24453 h 29599"/>
                <a:gd name="connsiteX12" fmla="*/ 23259 w 25026"/>
                <a:gd name="connsiteY12" fmla="*/ 6772 h 29599"/>
                <a:gd name="connsiteX13" fmla="*/ 17439 w 25026"/>
                <a:gd name="connsiteY13" fmla="*/ 829 h 29599"/>
                <a:gd name="connsiteX14" fmla="*/ 12662 w 25026"/>
                <a:gd name="connsiteY14" fmla="*/ 0 h 29599"/>
                <a:gd name="connsiteX0" fmla="*/ 10183 w 22547"/>
                <a:gd name="connsiteY0" fmla="*/ 0 h 29599"/>
                <a:gd name="connsiteX1" fmla="*/ 8190 w 22547"/>
                <a:gd name="connsiteY1" fmla="*/ 87 h 29599"/>
                <a:gd name="connsiteX2" fmla="*/ 270 w 22547"/>
                <a:gd name="connsiteY2" fmla="*/ 2077 h 29599"/>
                <a:gd name="connsiteX3" fmla="*/ 10 w 22547"/>
                <a:gd name="connsiteY3" fmla="*/ 2200 h 29599"/>
                <a:gd name="connsiteX4" fmla="*/ 616 w 22547"/>
                <a:gd name="connsiteY4" fmla="*/ 5761 h 29599"/>
                <a:gd name="connsiteX5" fmla="*/ 1603 w 22547"/>
                <a:gd name="connsiteY5" fmla="*/ 11469 h 29599"/>
                <a:gd name="connsiteX6" fmla="*/ 1456 w 22547"/>
                <a:gd name="connsiteY6" fmla="*/ 15544 h 29599"/>
                <a:gd name="connsiteX7" fmla="*/ 887 w 22547"/>
                <a:gd name="connsiteY7" fmla="*/ 20276 h 29599"/>
                <a:gd name="connsiteX8" fmla="*/ 4236 w 22547"/>
                <a:gd name="connsiteY8" fmla="*/ 27813 h 29599"/>
                <a:gd name="connsiteX9" fmla="*/ 9925 w 22547"/>
                <a:gd name="connsiteY9" fmla="*/ 29599 h 29599"/>
                <a:gd name="connsiteX10" fmla="*/ 12477 w 22547"/>
                <a:gd name="connsiteY10" fmla="*/ 29284 h 29599"/>
                <a:gd name="connsiteX11" fmla="*/ 19445 w 22547"/>
                <a:gd name="connsiteY11" fmla="*/ 24453 h 29599"/>
                <a:gd name="connsiteX12" fmla="*/ 20780 w 22547"/>
                <a:gd name="connsiteY12" fmla="*/ 6772 h 29599"/>
                <a:gd name="connsiteX13" fmla="*/ 14960 w 22547"/>
                <a:gd name="connsiteY13" fmla="*/ 829 h 29599"/>
                <a:gd name="connsiteX14" fmla="*/ 10183 w 22547"/>
                <a:gd name="connsiteY14" fmla="*/ 0 h 29599"/>
                <a:gd name="connsiteX0" fmla="*/ 9915 w 22279"/>
                <a:gd name="connsiteY0" fmla="*/ 0 h 29599"/>
                <a:gd name="connsiteX1" fmla="*/ 7922 w 22279"/>
                <a:gd name="connsiteY1" fmla="*/ 87 h 29599"/>
                <a:gd name="connsiteX2" fmla="*/ 2 w 22279"/>
                <a:gd name="connsiteY2" fmla="*/ 2077 h 29599"/>
                <a:gd name="connsiteX3" fmla="*/ 2921 w 22279"/>
                <a:gd name="connsiteY3" fmla="*/ 1548 h 29599"/>
                <a:gd name="connsiteX4" fmla="*/ 348 w 22279"/>
                <a:gd name="connsiteY4" fmla="*/ 5761 h 29599"/>
                <a:gd name="connsiteX5" fmla="*/ 1335 w 22279"/>
                <a:gd name="connsiteY5" fmla="*/ 11469 h 29599"/>
                <a:gd name="connsiteX6" fmla="*/ 1188 w 22279"/>
                <a:gd name="connsiteY6" fmla="*/ 15544 h 29599"/>
                <a:gd name="connsiteX7" fmla="*/ 619 w 22279"/>
                <a:gd name="connsiteY7" fmla="*/ 20276 h 29599"/>
                <a:gd name="connsiteX8" fmla="*/ 3968 w 22279"/>
                <a:gd name="connsiteY8" fmla="*/ 27813 h 29599"/>
                <a:gd name="connsiteX9" fmla="*/ 9657 w 22279"/>
                <a:gd name="connsiteY9" fmla="*/ 29599 h 29599"/>
                <a:gd name="connsiteX10" fmla="*/ 12209 w 22279"/>
                <a:gd name="connsiteY10" fmla="*/ 29284 h 29599"/>
                <a:gd name="connsiteX11" fmla="*/ 19177 w 22279"/>
                <a:gd name="connsiteY11" fmla="*/ 24453 h 29599"/>
                <a:gd name="connsiteX12" fmla="*/ 20512 w 22279"/>
                <a:gd name="connsiteY12" fmla="*/ 6772 h 29599"/>
                <a:gd name="connsiteX13" fmla="*/ 14692 w 22279"/>
                <a:gd name="connsiteY13" fmla="*/ 829 h 29599"/>
                <a:gd name="connsiteX14" fmla="*/ 9915 w 22279"/>
                <a:gd name="connsiteY14" fmla="*/ 0 h 29599"/>
                <a:gd name="connsiteX0" fmla="*/ 9645 w 22009"/>
                <a:gd name="connsiteY0" fmla="*/ 25 h 29624"/>
                <a:gd name="connsiteX1" fmla="*/ 7652 w 22009"/>
                <a:gd name="connsiteY1" fmla="*/ 112 h 29624"/>
                <a:gd name="connsiteX2" fmla="*/ 5112 w 22009"/>
                <a:gd name="connsiteY2" fmla="*/ 1124 h 29624"/>
                <a:gd name="connsiteX3" fmla="*/ 2651 w 22009"/>
                <a:gd name="connsiteY3" fmla="*/ 1573 h 29624"/>
                <a:gd name="connsiteX4" fmla="*/ 78 w 22009"/>
                <a:gd name="connsiteY4" fmla="*/ 5786 h 29624"/>
                <a:gd name="connsiteX5" fmla="*/ 1065 w 22009"/>
                <a:gd name="connsiteY5" fmla="*/ 11494 h 29624"/>
                <a:gd name="connsiteX6" fmla="*/ 918 w 22009"/>
                <a:gd name="connsiteY6" fmla="*/ 15569 h 29624"/>
                <a:gd name="connsiteX7" fmla="*/ 349 w 22009"/>
                <a:gd name="connsiteY7" fmla="*/ 20301 h 29624"/>
                <a:gd name="connsiteX8" fmla="*/ 3698 w 22009"/>
                <a:gd name="connsiteY8" fmla="*/ 27838 h 29624"/>
                <a:gd name="connsiteX9" fmla="*/ 9387 w 22009"/>
                <a:gd name="connsiteY9" fmla="*/ 29624 h 29624"/>
                <a:gd name="connsiteX10" fmla="*/ 11939 w 22009"/>
                <a:gd name="connsiteY10" fmla="*/ 29309 h 29624"/>
                <a:gd name="connsiteX11" fmla="*/ 18907 w 22009"/>
                <a:gd name="connsiteY11" fmla="*/ 24478 h 29624"/>
                <a:gd name="connsiteX12" fmla="*/ 20242 w 22009"/>
                <a:gd name="connsiteY12" fmla="*/ 6797 h 29624"/>
                <a:gd name="connsiteX13" fmla="*/ 14422 w 22009"/>
                <a:gd name="connsiteY13" fmla="*/ 854 h 29624"/>
                <a:gd name="connsiteX14" fmla="*/ 9645 w 22009"/>
                <a:gd name="connsiteY14" fmla="*/ 25 h 29624"/>
                <a:gd name="connsiteX0" fmla="*/ 9645 w 20820"/>
                <a:gd name="connsiteY0" fmla="*/ 25 h 29624"/>
                <a:gd name="connsiteX1" fmla="*/ 7652 w 20820"/>
                <a:gd name="connsiteY1" fmla="*/ 112 h 29624"/>
                <a:gd name="connsiteX2" fmla="*/ 5112 w 20820"/>
                <a:gd name="connsiteY2" fmla="*/ 1124 h 29624"/>
                <a:gd name="connsiteX3" fmla="*/ 2651 w 20820"/>
                <a:gd name="connsiteY3" fmla="*/ 1573 h 29624"/>
                <a:gd name="connsiteX4" fmla="*/ 78 w 20820"/>
                <a:gd name="connsiteY4" fmla="*/ 5786 h 29624"/>
                <a:gd name="connsiteX5" fmla="*/ 1065 w 20820"/>
                <a:gd name="connsiteY5" fmla="*/ 11494 h 29624"/>
                <a:gd name="connsiteX6" fmla="*/ 918 w 20820"/>
                <a:gd name="connsiteY6" fmla="*/ 15569 h 29624"/>
                <a:gd name="connsiteX7" fmla="*/ 349 w 20820"/>
                <a:gd name="connsiteY7" fmla="*/ 20301 h 29624"/>
                <a:gd name="connsiteX8" fmla="*/ 3698 w 20820"/>
                <a:gd name="connsiteY8" fmla="*/ 27838 h 29624"/>
                <a:gd name="connsiteX9" fmla="*/ 9387 w 20820"/>
                <a:gd name="connsiteY9" fmla="*/ 29624 h 29624"/>
                <a:gd name="connsiteX10" fmla="*/ 11939 w 20820"/>
                <a:gd name="connsiteY10" fmla="*/ 29309 h 29624"/>
                <a:gd name="connsiteX11" fmla="*/ 18907 w 20820"/>
                <a:gd name="connsiteY11" fmla="*/ 24478 h 29624"/>
                <a:gd name="connsiteX12" fmla="*/ 20136 w 20820"/>
                <a:gd name="connsiteY12" fmla="*/ 16646 h 29624"/>
                <a:gd name="connsiteX13" fmla="*/ 20242 w 20820"/>
                <a:gd name="connsiteY13" fmla="*/ 6797 h 29624"/>
                <a:gd name="connsiteX14" fmla="*/ 14422 w 20820"/>
                <a:gd name="connsiteY14" fmla="*/ 854 h 29624"/>
                <a:gd name="connsiteX15" fmla="*/ 9645 w 20820"/>
                <a:gd name="connsiteY15" fmla="*/ 25 h 29624"/>
                <a:gd name="connsiteX0" fmla="*/ 9645 w 20265"/>
                <a:gd name="connsiteY0" fmla="*/ 25 h 29624"/>
                <a:gd name="connsiteX1" fmla="*/ 7652 w 20265"/>
                <a:gd name="connsiteY1" fmla="*/ 112 h 29624"/>
                <a:gd name="connsiteX2" fmla="*/ 5112 w 20265"/>
                <a:gd name="connsiteY2" fmla="*/ 1124 h 29624"/>
                <a:gd name="connsiteX3" fmla="*/ 2651 w 20265"/>
                <a:gd name="connsiteY3" fmla="*/ 1573 h 29624"/>
                <a:gd name="connsiteX4" fmla="*/ 78 w 20265"/>
                <a:gd name="connsiteY4" fmla="*/ 5786 h 29624"/>
                <a:gd name="connsiteX5" fmla="*/ 1065 w 20265"/>
                <a:gd name="connsiteY5" fmla="*/ 11494 h 29624"/>
                <a:gd name="connsiteX6" fmla="*/ 918 w 20265"/>
                <a:gd name="connsiteY6" fmla="*/ 15569 h 29624"/>
                <a:gd name="connsiteX7" fmla="*/ 349 w 20265"/>
                <a:gd name="connsiteY7" fmla="*/ 20301 h 29624"/>
                <a:gd name="connsiteX8" fmla="*/ 3698 w 20265"/>
                <a:gd name="connsiteY8" fmla="*/ 27838 h 29624"/>
                <a:gd name="connsiteX9" fmla="*/ 9387 w 20265"/>
                <a:gd name="connsiteY9" fmla="*/ 29624 h 29624"/>
                <a:gd name="connsiteX10" fmla="*/ 11939 w 20265"/>
                <a:gd name="connsiteY10" fmla="*/ 29309 h 29624"/>
                <a:gd name="connsiteX11" fmla="*/ 18907 w 20265"/>
                <a:gd name="connsiteY11" fmla="*/ 24478 h 29624"/>
                <a:gd name="connsiteX12" fmla="*/ 20136 w 20265"/>
                <a:gd name="connsiteY12" fmla="*/ 16646 h 29624"/>
                <a:gd name="connsiteX13" fmla="*/ 19182 w 20265"/>
                <a:gd name="connsiteY13" fmla="*/ 5085 h 29624"/>
                <a:gd name="connsiteX14" fmla="*/ 14422 w 20265"/>
                <a:gd name="connsiteY14" fmla="*/ 854 h 29624"/>
                <a:gd name="connsiteX15" fmla="*/ 9645 w 20265"/>
                <a:gd name="connsiteY15" fmla="*/ 25 h 29624"/>
                <a:gd name="connsiteX0" fmla="*/ 9645 w 20265"/>
                <a:gd name="connsiteY0" fmla="*/ 25 h 29707"/>
                <a:gd name="connsiteX1" fmla="*/ 7652 w 20265"/>
                <a:gd name="connsiteY1" fmla="*/ 112 h 29707"/>
                <a:gd name="connsiteX2" fmla="*/ 5112 w 20265"/>
                <a:gd name="connsiteY2" fmla="*/ 1124 h 29707"/>
                <a:gd name="connsiteX3" fmla="*/ 2651 w 20265"/>
                <a:gd name="connsiteY3" fmla="*/ 1573 h 29707"/>
                <a:gd name="connsiteX4" fmla="*/ 78 w 20265"/>
                <a:gd name="connsiteY4" fmla="*/ 5786 h 29707"/>
                <a:gd name="connsiteX5" fmla="*/ 1065 w 20265"/>
                <a:gd name="connsiteY5" fmla="*/ 11494 h 29707"/>
                <a:gd name="connsiteX6" fmla="*/ 918 w 20265"/>
                <a:gd name="connsiteY6" fmla="*/ 15569 h 29707"/>
                <a:gd name="connsiteX7" fmla="*/ 349 w 20265"/>
                <a:gd name="connsiteY7" fmla="*/ 20301 h 29707"/>
                <a:gd name="connsiteX8" fmla="*/ 3698 w 20265"/>
                <a:gd name="connsiteY8" fmla="*/ 27838 h 29707"/>
                <a:gd name="connsiteX9" fmla="*/ 9387 w 20265"/>
                <a:gd name="connsiteY9" fmla="*/ 29624 h 29707"/>
                <a:gd name="connsiteX10" fmla="*/ 14547 w 20265"/>
                <a:gd name="connsiteY10" fmla="*/ 29309 h 29707"/>
                <a:gd name="connsiteX11" fmla="*/ 18907 w 20265"/>
                <a:gd name="connsiteY11" fmla="*/ 24478 h 29707"/>
                <a:gd name="connsiteX12" fmla="*/ 20136 w 20265"/>
                <a:gd name="connsiteY12" fmla="*/ 16646 h 29707"/>
                <a:gd name="connsiteX13" fmla="*/ 19182 w 20265"/>
                <a:gd name="connsiteY13" fmla="*/ 5085 h 29707"/>
                <a:gd name="connsiteX14" fmla="*/ 14422 w 20265"/>
                <a:gd name="connsiteY14" fmla="*/ 854 h 29707"/>
                <a:gd name="connsiteX15" fmla="*/ 9645 w 20265"/>
                <a:gd name="connsiteY15" fmla="*/ 25 h 29707"/>
                <a:gd name="connsiteX0" fmla="*/ 9645 w 20265"/>
                <a:gd name="connsiteY0" fmla="*/ 25 h 29796"/>
                <a:gd name="connsiteX1" fmla="*/ 7652 w 20265"/>
                <a:gd name="connsiteY1" fmla="*/ 112 h 29796"/>
                <a:gd name="connsiteX2" fmla="*/ 5112 w 20265"/>
                <a:gd name="connsiteY2" fmla="*/ 1124 h 29796"/>
                <a:gd name="connsiteX3" fmla="*/ 2651 w 20265"/>
                <a:gd name="connsiteY3" fmla="*/ 1573 h 29796"/>
                <a:gd name="connsiteX4" fmla="*/ 78 w 20265"/>
                <a:gd name="connsiteY4" fmla="*/ 5786 h 29796"/>
                <a:gd name="connsiteX5" fmla="*/ 1065 w 20265"/>
                <a:gd name="connsiteY5" fmla="*/ 11494 h 29796"/>
                <a:gd name="connsiteX6" fmla="*/ 918 w 20265"/>
                <a:gd name="connsiteY6" fmla="*/ 15569 h 29796"/>
                <a:gd name="connsiteX7" fmla="*/ 349 w 20265"/>
                <a:gd name="connsiteY7" fmla="*/ 20301 h 29796"/>
                <a:gd name="connsiteX8" fmla="*/ 2266 w 20265"/>
                <a:gd name="connsiteY8" fmla="*/ 29093 h 29796"/>
                <a:gd name="connsiteX9" fmla="*/ 9387 w 20265"/>
                <a:gd name="connsiteY9" fmla="*/ 29624 h 29796"/>
                <a:gd name="connsiteX10" fmla="*/ 14547 w 20265"/>
                <a:gd name="connsiteY10" fmla="*/ 29309 h 29796"/>
                <a:gd name="connsiteX11" fmla="*/ 18907 w 20265"/>
                <a:gd name="connsiteY11" fmla="*/ 24478 h 29796"/>
                <a:gd name="connsiteX12" fmla="*/ 20136 w 20265"/>
                <a:gd name="connsiteY12" fmla="*/ 16646 h 29796"/>
                <a:gd name="connsiteX13" fmla="*/ 19182 w 20265"/>
                <a:gd name="connsiteY13" fmla="*/ 5085 h 29796"/>
                <a:gd name="connsiteX14" fmla="*/ 14422 w 20265"/>
                <a:gd name="connsiteY14" fmla="*/ 854 h 29796"/>
                <a:gd name="connsiteX15" fmla="*/ 9645 w 20265"/>
                <a:gd name="connsiteY15" fmla="*/ 25 h 29796"/>
                <a:gd name="connsiteX0" fmla="*/ 9645 w 20265"/>
                <a:gd name="connsiteY0" fmla="*/ 25 h 29796"/>
                <a:gd name="connsiteX1" fmla="*/ 7652 w 20265"/>
                <a:gd name="connsiteY1" fmla="*/ 112 h 29796"/>
                <a:gd name="connsiteX2" fmla="*/ 5112 w 20265"/>
                <a:gd name="connsiteY2" fmla="*/ 1124 h 29796"/>
                <a:gd name="connsiteX3" fmla="*/ 2651 w 20265"/>
                <a:gd name="connsiteY3" fmla="*/ 1573 h 29796"/>
                <a:gd name="connsiteX4" fmla="*/ 78 w 20265"/>
                <a:gd name="connsiteY4" fmla="*/ 5786 h 29796"/>
                <a:gd name="connsiteX5" fmla="*/ 1065 w 20265"/>
                <a:gd name="connsiteY5" fmla="*/ 11494 h 29796"/>
                <a:gd name="connsiteX6" fmla="*/ 918 w 20265"/>
                <a:gd name="connsiteY6" fmla="*/ 15569 h 29796"/>
                <a:gd name="connsiteX7" fmla="*/ 349 w 20265"/>
                <a:gd name="connsiteY7" fmla="*/ 20301 h 29796"/>
                <a:gd name="connsiteX8" fmla="*/ 2266 w 20265"/>
                <a:gd name="connsiteY8" fmla="*/ 29093 h 29796"/>
                <a:gd name="connsiteX9" fmla="*/ 9387 w 20265"/>
                <a:gd name="connsiteY9" fmla="*/ 29624 h 29796"/>
                <a:gd name="connsiteX10" fmla="*/ 14547 w 20265"/>
                <a:gd name="connsiteY10" fmla="*/ 29309 h 29796"/>
                <a:gd name="connsiteX11" fmla="*/ 19444 w 20265"/>
                <a:gd name="connsiteY11" fmla="*/ 25942 h 29796"/>
                <a:gd name="connsiteX12" fmla="*/ 20136 w 20265"/>
                <a:gd name="connsiteY12" fmla="*/ 16646 h 29796"/>
                <a:gd name="connsiteX13" fmla="*/ 19182 w 20265"/>
                <a:gd name="connsiteY13" fmla="*/ 5085 h 29796"/>
                <a:gd name="connsiteX14" fmla="*/ 14422 w 20265"/>
                <a:gd name="connsiteY14" fmla="*/ 854 h 29796"/>
                <a:gd name="connsiteX15" fmla="*/ 9645 w 20265"/>
                <a:gd name="connsiteY15" fmla="*/ 25 h 297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0265" h="29796" extrusionOk="0">
                  <a:moveTo>
                    <a:pt x="9645" y="25"/>
                  </a:moveTo>
                  <a:cubicBezTo>
                    <a:pt x="8980" y="25"/>
                    <a:pt x="8407" y="-71"/>
                    <a:pt x="7652" y="112"/>
                  </a:cubicBezTo>
                  <a:cubicBezTo>
                    <a:pt x="6897" y="295"/>
                    <a:pt x="7570" y="-87"/>
                    <a:pt x="5112" y="1124"/>
                  </a:cubicBezTo>
                  <a:cubicBezTo>
                    <a:pt x="5025" y="1161"/>
                    <a:pt x="3490" y="796"/>
                    <a:pt x="2651" y="1573"/>
                  </a:cubicBezTo>
                  <a:cubicBezTo>
                    <a:pt x="1812" y="2350"/>
                    <a:pt x="536" y="4081"/>
                    <a:pt x="78" y="5786"/>
                  </a:cubicBezTo>
                  <a:cubicBezTo>
                    <a:pt x="-317" y="7293"/>
                    <a:pt x="925" y="9864"/>
                    <a:pt x="1065" y="11494"/>
                  </a:cubicBezTo>
                  <a:cubicBezTo>
                    <a:pt x="1205" y="13124"/>
                    <a:pt x="424" y="13469"/>
                    <a:pt x="918" y="15569"/>
                  </a:cubicBezTo>
                  <a:cubicBezTo>
                    <a:pt x="1288" y="17126"/>
                    <a:pt x="559" y="18708"/>
                    <a:pt x="349" y="20301"/>
                  </a:cubicBezTo>
                  <a:cubicBezTo>
                    <a:pt x="-34" y="23156"/>
                    <a:pt x="-57" y="27388"/>
                    <a:pt x="2266" y="29093"/>
                  </a:cubicBezTo>
                  <a:cubicBezTo>
                    <a:pt x="3897" y="30291"/>
                    <a:pt x="7340" y="29588"/>
                    <a:pt x="9387" y="29624"/>
                  </a:cubicBezTo>
                  <a:cubicBezTo>
                    <a:pt x="11434" y="29660"/>
                    <a:pt x="12871" y="29923"/>
                    <a:pt x="14547" y="29309"/>
                  </a:cubicBezTo>
                  <a:cubicBezTo>
                    <a:pt x="16223" y="28695"/>
                    <a:pt x="18513" y="28052"/>
                    <a:pt x="19444" y="25942"/>
                  </a:cubicBezTo>
                  <a:cubicBezTo>
                    <a:pt x="20375" y="23832"/>
                    <a:pt x="19914" y="19593"/>
                    <a:pt x="20136" y="16646"/>
                  </a:cubicBezTo>
                  <a:cubicBezTo>
                    <a:pt x="20358" y="13699"/>
                    <a:pt x="20433" y="7595"/>
                    <a:pt x="19182" y="5085"/>
                  </a:cubicBezTo>
                  <a:cubicBezTo>
                    <a:pt x="17983" y="2515"/>
                    <a:pt x="17042" y="1941"/>
                    <a:pt x="14422" y="854"/>
                  </a:cubicBezTo>
                  <a:cubicBezTo>
                    <a:pt x="12912" y="230"/>
                    <a:pt x="11282" y="25"/>
                    <a:pt x="9645" y="25"/>
                  </a:cubicBezTo>
                  <a:close/>
                </a:path>
              </a:pathLst>
            </a:custGeom>
            <a:solidFill>
              <a:srgbClr val="FFEAC3">
                <a:alpha val="29804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" name="Google Shape;1583;p20">
              <a:extLst>
                <a:ext uri="{FF2B5EF4-FFF2-40B4-BE49-F238E27FC236}">
                  <a16:creationId xmlns:a16="http://schemas.microsoft.com/office/drawing/2014/main" id="{98610040-A5B3-4929-7382-02BC750C71D1}"/>
                </a:ext>
              </a:extLst>
            </p:cNvPr>
            <p:cNvSpPr/>
            <p:nvPr userDrawn="1"/>
          </p:nvSpPr>
          <p:spPr>
            <a:xfrm>
              <a:off x="459970" y="9060613"/>
              <a:ext cx="1203332" cy="1514745"/>
            </a:xfrm>
            <a:custGeom>
              <a:avLst/>
              <a:gdLst>
                <a:gd name="connsiteX0" fmla="*/ 12662 w 25026"/>
                <a:gd name="connsiteY0" fmla="*/ 0 h 29599"/>
                <a:gd name="connsiteX1" fmla="*/ 10669 w 25026"/>
                <a:gd name="connsiteY1" fmla="*/ 87 h 29599"/>
                <a:gd name="connsiteX2" fmla="*/ 2749 w 25026"/>
                <a:gd name="connsiteY2" fmla="*/ 2077 h 29599"/>
                <a:gd name="connsiteX3" fmla="*/ 2489 w 25026"/>
                <a:gd name="connsiteY3" fmla="*/ 2200 h 29599"/>
                <a:gd name="connsiteX4" fmla="*/ 3095 w 25026"/>
                <a:gd name="connsiteY4" fmla="*/ 5761 h 29599"/>
                <a:gd name="connsiteX5" fmla="*/ 6 w 25026"/>
                <a:gd name="connsiteY5" fmla="*/ 10491 h 29599"/>
                <a:gd name="connsiteX6" fmla="*/ 3935 w 25026"/>
                <a:gd name="connsiteY6" fmla="*/ 15544 h 29599"/>
                <a:gd name="connsiteX7" fmla="*/ 3366 w 25026"/>
                <a:gd name="connsiteY7" fmla="*/ 20276 h 29599"/>
                <a:gd name="connsiteX8" fmla="*/ 6715 w 25026"/>
                <a:gd name="connsiteY8" fmla="*/ 27813 h 29599"/>
                <a:gd name="connsiteX9" fmla="*/ 12404 w 25026"/>
                <a:gd name="connsiteY9" fmla="*/ 29599 h 29599"/>
                <a:gd name="connsiteX10" fmla="*/ 14956 w 25026"/>
                <a:gd name="connsiteY10" fmla="*/ 29284 h 29599"/>
                <a:gd name="connsiteX11" fmla="*/ 21924 w 25026"/>
                <a:gd name="connsiteY11" fmla="*/ 24453 h 29599"/>
                <a:gd name="connsiteX12" fmla="*/ 23259 w 25026"/>
                <a:gd name="connsiteY12" fmla="*/ 6772 h 29599"/>
                <a:gd name="connsiteX13" fmla="*/ 17439 w 25026"/>
                <a:gd name="connsiteY13" fmla="*/ 829 h 29599"/>
                <a:gd name="connsiteX14" fmla="*/ 12662 w 25026"/>
                <a:gd name="connsiteY14" fmla="*/ 0 h 29599"/>
                <a:gd name="connsiteX0" fmla="*/ 10183 w 22547"/>
                <a:gd name="connsiteY0" fmla="*/ 0 h 29599"/>
                <a:gd name="connsiteX1" fmla="*/ 8190 w 22547"/>
                <a:gd name="connsiteY1" fmla="*/ 87 h 29599"/>
                <a:gd name="connsiteX2" fmla="*/ 270 w 22547"/>
                <a:gd name="connsiteY2" fmla="*/ 2077 h 29599"/>
                <a:gd name="connsiteX3" fmla="*/ 10 w 22547"/>
                <a:gd name="connsiteY3" fmla="*/ 2200 h 29599"/>
                <a:gd name="connsiteX4" fmla="*/ 616 w 22547"/>
                <a:gd name="connsiteY4" fmla="*/ 5761 h 29599"/>
                <a:gd name="connsiteX5" fmla="*/ 1603 w 22547"/>
                <a:gd name="connsiteY5" fmla="*/ 11469 h 29599"/>
                <a:gd name="connsiteX6" fmla="*/ 1456 w 22547"/>
                <a:gd name="connsiteY6" fmla="*/ 15544 h 29599"/>
                <a:gd name="connsiteX7" fmla="*/ 887 w 22547"/>
                <a:gd name="connsiteY7" fmla="*/ 20276 h 29599"/>
                <a:gd name="connsiteX8" fmla="*/ 4236 w 22547"/>
                <a:gd name="connsiteY8" fmla="*/ 27813 h 29599"/>
                <a:gd name="connsiteX9" fmla="*/ 9925 w 22547"/>
                <a:gd name="connsiteY9" fmla="*/ 29599 h 29599"/>
                <a:gd name="connsiteX10" fmla="*/ 12477 w 22547"/>
                <a:gd name="connsiteY10" fmla="*/ 29284 h 29599"/>
                <a:gd name="connsiteX11" fmla="*/ 19445 w 22547"/>
                <a:gd name="connsiteY11" fmla="*/ 24453 h 29599"/>
                <a:gd name="connsiteX12" fmla="*/ 20780 w 22547"/>
                <a:gd name="connsiteY12" fmla="*/ 6772 h 29599"/>
                <a:gd name="connsiteX13" fmla="*/ 14960 w 22547"/>
                <a:gd name="connsiteY13" fmla="*/ 829 h 29599"/>
                <a:gd name="connsiteX14" fmla="*/ 10183 w 22547"/>
                <a:gd name="connsiteY14" fmla="*/ 0 h 29599"/>
                <a:gd name="connsiteX0" fmla="*/ 9915 w 22279"/>
                <a:gd name="connsiteY0" fmla="*/ 0 h 29599"/>
                <a:gd name="connsiteX1" fmla="*/ 7922 w 22279"/>
                <a:gd name="connsiteY1" fmla="*/ 87 h 29599"/>
                <a:gd name="connsiteX2" fmla="*/ 2 w 22279"/>
                <a:gd name="connsiteY2" fmla="*/ 2077 h 29599"/>
                <a:gd name="connsiteX3" fmla="*/ 2921 w 22279"/>
                <a:gd name="connsiteY3" fmla="*/ 1548 h 29599"/>
                <a:gd name="connsiteX4" fmla="*/ 348 w 22279"/>
                <a:gd name="connsiteY4" fmla="*/ 5761 h 29599"/>
                <a:gd name="connsiteX5" fmla="*/ 1335 w 22279"/>
                <a:gd name="connsiteY5" fmla="*/ 11469 h 29599"/>
                <a:gd name="connsiteX6" fmla="*/ 1188 w 22279"/>
                <a:gd name="connsiteY6" fmla="*/ 15544 h 29599"/>
                <a:gd name="connsiteX7" fmla="*/ 619 w 22279"/>
                <a:gd name="connsiteY7" fmla="*/ 20276 h 29599"/>
                <a:gd name="connsiteX8" fmla="*/ 3968 w 22279"/>
                <a:gd name="connsiteY8" fmla="*/ 27813 h 29599"/>
                <a:gd name="connsiteX9" fmla="*/ 9657 w 22279"/>
                <a:gd name="connsiteY9" fmla="*/ 29599 h 29599"/>
                <a:gd name="connsiteX10" fmla="*/ 12209 w 22279"/>
                <a:gd name="connsiteY10" fmla="*/ 29284 h 29599"/>
                <a:gd name="connsiteX11" fmla="*/ 19177 w 22279"/>
                <a:gd name="connsiteY11" fmla="*/ 24453 h 29599"/>
                <a:gd name="connsiteX12" fmla="*/ 20512 w 22279"/>
                <a:gd name="connsiteY12" fmla="*/ 6772 h 29599"/>
                <a:gd name="connsiteX13" fmla="*/ 14692 w 22279"/>
                <a:gd name="connsiteY13" fmla="*/ 829 h 29599"/>
                <a:gd name="connsiteX14" fmla="*/ 9915 w 22279"/>
                <a:gd name="connsiteY14" fmla="*/ 0 h 29599"/>
                <a:gd name="connsiteX0" fmla="*/ 9645 w 22009"/>
                <a:gd name="connsiteY0" fmla="*/ 25 h 29624"/>
                <a:gd name="connsiteX1" fmla="*/ 7652 w 22009"/>
                <a:gd name="connsiteY1" fmla="*/ 112 h 29624"/>
                <a:gd name="connsiteX2" fmla="*/ 5112 w 22009"/>
                <a:gd name="connsiteY2" fmla="*/ 1124 h 29624"/>
                <a:gd name="connsiteX3" fmla="*/ 2651 w 22009"/>
                <a:gd name="connsiteY3" fmla="*/ 1573 h 29624"/>
                <a:gd name="connsiteX4" fmla="*/ 78 w 22009"/>
                <a:gd name="connsiteY4" fmla="*/ 5786 h 29624"/>
                <a:gd name="connsiteX5" fmla="*/ 1065 w 22009"/>
                <a:gd name="connsiteY5" fmla="*/ 11494 h 29624"/>
                <a:gd name="connsiteX6" fmla="*/ 918 w 22009"/>
                <a:gd name="connsiteY6" fmla="*/ 15569 h 29624"/>
                <a:gd name="connsiteX7" fmla="*/ 349 w 22009"/>
                <a:gd name="connsiteY7" fmla="*/ 20301 h 29624"/>
                <a:gd name="connsiteX8" fmla="*/ 3698 w 22009"/>
                <a:gd name="connsiteY8" fmla="*/ 27838 h 29624"/>
                <a:gd name="connsiteX9" fmla="*/ 9387 w 22009"/>
                <a:gd name="connsiteY9" fmla="*/ 29624 h 29624"/>
                <a:gd name="connsiteX10" fmla="*/ 11939 w 22009"/>
                <a:gd name="connsiteY10" fmla="*/ 29309 h 29624"/>
                <a:gd name="connsiteX11" fmla="*/ 18907 w 22009"/>
                <a:gd name="connsiteY11" fmla="*/ 24478 h 29624"/>
                <a:gd name="connsiteX12" fmla="*/ 20242 w 22009"/>
                <a:gd name="connsiteY12" fmla="*/ 6797 h 29624"/>
                <a:gd name="connsiteX13" fmla="*/ 14422 w 22009"/>
                <a:gd name="connsiteY13" fmla="*/ 854 h 29624"/>
                <a:gd name="connsiteX14" fmla="*/ 9645 w 22009"/>
                <a:gd name="connsiteY14" fmla="*/ 25 h 29624"/>
                <a:gd name="connsiteX0" fmla="*/ 9645 w 20820"/>
                <a:gd name="connsiteY0" fmla="*/ 25 h 29624"/>
                <a:gd name="connsiteX1" fmla="*/ 7652 w 20820"/>
                <a:gd name="connsiteY1" fmla="*/ 112 h 29624"/>
                <a:gd name="connsiteX2" fmla="*/ 5112 w 20820"/>
                <a:gd name="connsiteY2" fmla="*/ 1124 h 29624"/>
                <a:gd name="connsiteX3" fmla="*/ 2651 w 20820"/>
                <a:gd name="connsiteY3" fmla="*/ 1573 h 29624"/>
                <a:gd name="connsiteX4" fmla="*/ 78 w 20820"/>
                <a:gd name="connsiteY4" fmla="*/ 5786 h 29624"/>
                <a:gd name="connsiteX5" fmla="*/ 1065 w 20820"/>
                <a:gd name="connsiteY5" fmla="*/ 11494 h 29624"/>
                <a:gd name="connsiteX6" fmla="*/ 918 w 20820"/>
                <a:gd name="connsiteY6" fmla="*/ 15569 h 29624"/>
                <a:gd name="connsiteX7" fmla="*/ 349 w 20820"/>
                <a:gd name="connsiteY7" fmla="*/ 20301 h 29624"/>
                <a:gd name="connsiteX8" fmla="*/ 3698 w 20820"/>
                <a:gd name="connsiteY8" fmla="*/ 27838 h 29624"/>
                <a:gd name="connsiteX9" fmla="*/ 9387 w 20820"/>
                <a:gd name="connsiteY9" fmla="*/ 29624 h 29624"/>
                <a:gd name="connsiteX10" fmla="*/ 11939 w 20820"/>
                <a:gd name="connsiteY10" fmla="*/ 29309 h 29624"/>
                <a:gd name="connsiteX11" fmla="*/ 18907 w 20820"/>
                <a:gd name="connsiteY11" fmla="*/ 24478 h 29624"/>
                <a:gd name="connsiteX12" fmla="*/ 20136 w 20820"/>
                <a:gd name="connsiteY12" fmla="*/ 16646 h 29624"/>
                <a:gd name="connsiteX13" fmla="*/ 20242 w 20820"/>
                <a:gd name="connsiteY13" fmla="*/ 6797 h 29624"/>
                <a:gd name="connsiteX14" fmla="*/ 14422 w 20820"/>
                <a:gd name="connsiteY14" fmla="*/ 854 h 29624"/>
                <a:gd name="connsiteX15" fmla="*/ 9645 w 20820"/>
                <a:gd name="connsiteY15" fmla="*/ 25 h 29624"/>
                <a:gd name="connsiteX0" fmla="*/ 9645 w 20265"/>
                <a:gd name="connsiteY0" fmla="*/ 25 h 29624"/>
                <a:gd name="connsiteX1" fmla="*/ 7652 w 20265"/>
                <a:gd name="connsiteY1" fmla="*/ 112 h 29624"/>
                <a:gd name="connsiteX2" fmla="*/ 5112 w 20265"/>
                <a:gd name="connsiteY2" fmla="*/ 1124 h 29624"/>
                <a:gd name="connsiteX3" fmla="*/ 2651 w 20265"/>
                <a:gd name="connsiteY3" fmla="*/ 1573 h 29624"/>
                <a:gd name="connsiteX4" fmla="*/ 78 w 20265"/>
                <a:gd name="connsiteY4" fmla="*/ 5786 h 29624"/>
                <a:gd name="connsiteX5" fmla="*/ 1065 w 20265"/>
                <a:gd name="connsiteY5" fmla="*/ 11494 h 29624"/>
                <a:gd name="connsiteX6" fmla="*/ 918 w 20265"/>
                <a:gd name="connsiteY6" fmla="*/ 15569 h 29624"/>
                <a:gd name="connsiteX7" fmla="*/ 349 w 20265"/>
                <a:gd name="connsiteY7" fmla="*/ 20301 h 29624"/>
                <a:gd name="connsiteX8" fmla="*/ 3698 w 20265"/>
                <a:gd name="connsiteY8" fmla="*/ 27838 h 29624"/>
                <a:gd name="connsiteX9" fmla="*/ 9387 w 20265"/>
                <a:gd name="connsiteY9" fmla="*/ 29624 h 29624"/>
                <a:gd name="connsiteX10" fmla="*/ 11939 w 20265"/>
                <a:gd name="connsiteY10" fmla="*/ 29309 h 29624"/>
                <a:gd name="connsiteX11" fmla="*/ 18907 w 20265"/>
                <a:gd name="connsiteY11" fmla="*/ 24478 h 29624"/>
                <a:gd name="connsiteX12" fmla="*/ 20136 w 20265"/>
                <a:gd name="connsiteY12" fmla="*/ 16646 h 29624"/>
                <a:gd name="connsiteX13" fmla="*/ 19182 w 20265"/>
                <a:gd name="connsiteY13" fmla="*/ 5085 h 29624"/>
                <a:gd name="connsiteX14" fmla="*/ 14422 w 20265"/>
                <a:gd name="connsiteY14" fmla="*/ 854 h 29624"/>
                <a:gd name="connsiteX15" fmla="*/ 9645 w 20265"/>
                <a:gd name="connsiteY15" fmla="*/ 25 h 29624"/>
                <a:gd name="connsiteX0" fmla="*/ 9645 w 20265"/>
                <a:gd name="connsiteY0" fmla="*/ 25 h 29707"/>
                <a:gd name="connsiteX1" fmla="*/ 7652 w 20265"/>
                <a:gd name="connsiteY1" fmla="*/ 112 h 29707"/>
                <a:gd name="connsiteX2" fmla="*/ 5112 w 20265"/>
                <a:gd name="connsiteY2" fmla="*/ 1124 h 29707"/>
                <a:gd name="connsiteX3" fmla="*/ 2651 w 20265"/>
                <a:gd name="connsiteY3" fmla="*/ 1573 h 29707"/>
                <a:gd name="connsiteX4" fmla="*/ 78 w 20265"/>
                <a:gd name="connsiteY4" fmla="*/ 5786 h 29707"/>
                <a:gd name="connsiteX5" fmla="*/ 1065 w 20265"/>
                <a:gd name="connsiteY5" fmla="*/ 11494 h 29707"/>
                <a:gd name="connsiteX6" fmla="*/ 918 w 20265"/>
                <a:gd name="connsiteY6" fmla="*/ 15569 h 29707"/>
                <a:gd name="connsiteX7" fmla="*/ 349 w 20265"/>
                <a:gd name="connsiteY7" fmla="*/ 20301 h 29707"/>
                <a:gd name="connsiteX8" fmla="*/ 3698 w 20265"/>
                <a:gd name="connsiteY8" fmla="*/ 27838 h 29707"/>
                <a:gd name="connsiteX9" fmla="*/ 9387 w 20265"/>
                <a:gd name="connsiteY9" fmla="*/ 29624 h 29707"/>
                <a:gd name="connsiteX10" fmla="*/ 14547 w 20265"/>
                <a:gd name="connsiteY10" fmla="*/ 29309 h 29707"/>
                <a:gd name="connsiteX11" fmla="*/ 18907 w 20265"/>
                <a:gd name="connsiteY11" fmla="*/ 24478 h 29707"/>
                <a:gd name="connsiteX12" fmla="*/ 20136 w 20265"/>
                <a:gd name="connsiteY12" fmla="*/ 16646 h 29707"/>
                <a:gd name="connsiteX13" fmla="*/ 19182 w 20265"/>
                <a:gd name="connsiteY13" fmla="*/ 5085 h 29707"/>
                <a:gd name="connsiteX14" fmla="*/ 14422 w 20265"/>
                <a:gd name="connsiteY14" fmla="*/ 854 h 29707"/>
                <a:gd name="connsiteX15" fmla="*/ 9645 w 20265"/>
                <a:gd name="connsiteY15" fmla="*/ 25 h 29707"/>
                <a:gd name="connsiteX0" fmla="*/ 9645 w 20265"/>
                <a:gd name="connsiteY0" fmla="*/ 25 h 29796"/>
                <a:gd name="connsiteX1" fmla="*/ 7652 w 20265"/>
                <a:gd name="connsiteY1" fmla="*/ 112 h 29796"/>
                <a:gd name="connsiteX2" fmla="*/ 5112 w 20265"/>
                <a:gd name="connsiteY2" fmla="*/ 1124 h 29796"/>
                <a:gd name="connsiteX3" fmla="*/ 2651 w 20265"/>
                <a:gd name="connsiteY3" fmla="*/ 1573 h 29796"/>
                <a:gd name="connsiteX4" fmla="*/ 78 w 20265"/>
                <a:gd name="connsiteY4" fmla="*/ 5786 h 29796"/>
                <a:gd name="connsiteX5" fmla="*/ 1065 w 20265"/>
                <a:gd name="connsiteY5" fmla="*/ 11494 h 29796"/>
                <a:gd name="connsiteX6" fmla="*/ 918 w 20265"/>
                <a:gd name="connsiteY6" fmla="*/ 15569 h 29796"/>
                <a:gd name="connsiteX7" fmla="*/ 349 w 20265"/>
                <a:gd name="connsiteY7" fmla="*/ 20301 h 29796"/>
                <a:gd name="connsiteX8" fmla="*/ 2266 w 20265"/>
                <a:gd name="connsiteY8" fmla="*/ 29093 h 29796"/>
                <a:gd name="connsiteX9" fmla="*/ 9387 w 20265"/>
                <a:gd name="connsiteY9" fmla="*/ 29624 h 29796"/>
                <a:gd name="connsiteX10" fmla="*/ 14547 w 20265"/>
                <a:gd name="connsiteY10" fmla="*/ 29309 h 29796"/>
                <a:gd name="connsiteX11" fmla="*/ 18907 w 20265"/>
                <a:gd name="connsiteY11" fmla="*/ 24478 h 29796"/>
                <a:gd name="connsiteX12" fmla="*/ 20136 w 20265"/>
                <a:gd name="connsiteY12" fmla="*/ 16646 h 29796"/>
                <a:gd name="connsiteX13" fmla="*/ 19182 w 20265"/>
                <a:gd name="connsiteY13" fmla="*/ 5085 h 29796"/>
                <a:gd name="connsiteX14" fmla="*/ 14422 w 20265"/>
                <a:gd name="connsiteY14" fmla="*/ 854 h 29796"/>
                <a:gd name="connsiteX15" fmla="*/ 9645 w 20265"/>
                <a:gd name="connsiteY15" fmla="*/ 25 h 29796"/>
                <a:gd name="connsiteX0" fmla="*/ 9645 w 20265"/>
                <a:gd name="connsiteY0" fmla="*/ 25 h 29796"/>
                <a:gd name="connsiteX1" fmla="*/ 7652 w 20265"/>
                <a:gd name="connsiteY1" fmla="*/ 112 h 29796"/>
                <a:gd name="connsiteX2" fmla="*/ 5112 w 20265"/>
                <a:gd name="connsiteY2" fmla="*/ 1124 h 29796"/>
                <a:gd name="connsiteX3" fmla="*/ 2651 w 20265"/>
                <a:gd name="connsiteY3" fmla="*/ 1573 h 29796"/>
                <a:gd name="connsiteX4" fmla="*/ 78 w 20265"/>
                <a:gd name="connsiteY4" fmla="*/ 5786 h 29796"/>
                <a:gd name="connsiteX5" fmla="*/ 1065 w 20265"/>
                <a:gd name="connsiteY5" fmla="*/ 11494 h 29796"/>
                <a:gd name="connsiteX6" fmla="*/ 918 w 20265"/>
                <a:gd name="connsiteY6" fmla="*/ 15569 h 29796"/>
                <a:gd name="connsiteX7" fmla="*/ 349 w 20265"/>
                <a:gd name="connsiteY7" fmla="*/ 20301 h 29796"/>
                <a:gd name="connsiteX8" fmla="*/ 2266 w 20265"/>
                <a:gd name="connsiteY8" fmla="*/ 29093 h 29796"/>
                <a:gd name="connsiteX9" fmla="*/ 9387 w 20265"/>
                <a:gd name="connsiteY9" fmla="*/ 29624 h 29796"/>
                <a:gd name="connsiteX10" fmla="*/ 14547 w 20265"/>
                <a:gd name="connsiteY10" fmla="*/ 29309 h 29796"/>
                <a:gd name="connsiteX11" fmla="*/ 19444 w 20265"/>
                <a:gd name="connsiteY11" fmla="*/ 25942 h 29796"/>
                <a:gd name="connsiteX12" fmla="*/ 20136 w 20265"/>
                <a:gd name="connsiteY12" fmla="*/ 16646 h 29796"/>
                <a:gd name="connsiteX13" fmla="*/ 19182 w 20265"/>
                <a:gd name="connsiteY13" fmla="*/ 5085 h 29796"/>
                <a:gd name="connsiteX14" fmla="*/ 14422 w 20265"/>
                <a:gd name="connsiteY14" fmla="*/ 854 h 29796"/>
                <a:gd name="connsiteX15" fmla="*/ 9645 w 20265"/>
                <a:gd name="connsiteY15" fmla="*/ 25 h 297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0265" h="29796" extrusionOk="0">
                  <a:moveTo>
                    <a:pt x="9645" y="25"/>
                  </a:moveTo>
                  <a:cubicBezTo>
                    <a:pt x="8980" y="25"/>
                    <a:pt x="8407" y="-71"/>
                    <a:pt x="7652" y="112"/>
                  </a:cubicBezTo>
                  <a:cubicBezTo>
                    <a:pt x="6897" y="295"/>
                    <a:pt x="7570" y="-87"/>
                    <a:pt x="5112" y="1124"/>
                  </a:cubicBezTo>
                  <a:cubicBezTo>
                    <a:pt x="5025" y="1161"/>
                    <a:pt x="3490" y="796"/>
                    <a:pt x="2651" y="1573"/>
                  </a:cubicBezTo>
                  <a:cubicBezTo>
                    <a:pt x="1812" y="2350"/>
                    <a:pt x="536" y="4081"/>
                    <a:pt x="78" y="5786"/>
                  </a:cubicBezTo>
                  <a:cubicBezTo>
                    <a:pt x="-317" y="7293"/>
                    <a:pt x="925" y="9864"/>
                    <a:pt x="1065" y="11494"/>
                  </a:cubicBezTo>
                  <a:cubicBezTo>
                    <a:pt x="1205" y="13124"/>
                    <a:pt x="424" y="13469"/>
                    <a:pt x="918" y="15569"/>
                  </a:cubicBezTo>
                  <a:cubicBezTo>
                    <a:pt x="1288" y="17126"/>
                    <a:pt x="559" y="18708"/>
                    <a:pt x="349" y="20301"/>
                  </a:cubicBezTo>
                  <a:cubicBezTo>
                    <a:pt x="-34" y="23156"/>
                    <a:pt x="-57" y="27388"/>
                    <a:pt x="2266" y="29093"/>
                  </a:cubicBezTo>
                  <a:cubicBezTo>
                    <a:pt x="3897" y="30291"/>
                    <a:pt x="7340" y="29588"/>
                    <a:pt x="9387" y="29624"/>
                  </a:cubicBezTo>
                  <a:cubicBezTo>
                    <a:pt x="11434" y="29660"/>
                    <a:pt x="12871" y="29923"/>
                    <a:pt x="14547" y="29309"/>
                  </a:cubicBezTo>
                  <a:cubicBezTo>
                    <a:pt x="16223" y="28695"/>
                    <a:pt x="18513" y="28052"/>
                    <a:pt x="19444" y="25942"/>
                  </a:cubicBezTo>
                  <a:cubicBezTo>
                    <a:pt x="20375" y="23832"/>
                    <a:pt x="19914" y="19593"/>
                    <a:pt x="20136" y="16646"/>
                  </a:cubicBezTo>
                  <a:cubicBezTo>
                    <a:pt x="20358" y="13699"/>
                    <a:pt x="20433" y="7595"/>
                    <a:pt x="19182" y="5085"/>
                  </a:cubicBezTo>
                  <a:cubicBezTo>
                    <a:pt x="17983" y="2515"/>
                    <a:pt x="17042" y="1941"/>
                    <a:pt x="14422" y="854"/>
                  </a:cubicBezTo>
                  <a:cubicBezTo>
                    <a:pt x="12912" y="230"/>
                    <a:pt x="11282" y="25"/>
                    <a:pt x="9645" y="25"/>
                  </a:cubicBezTo>
                  <a:close/>
                </a:path>
              </a:pathLst>
            </a:custGeom>
            <a:solidFill>
              <a:srgbClr val="7CCCC0">
                <a:alpha val="30196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05" name="Espace réservé du texte 21">
            <a:extLst>
              <a:ext uri="{FF2B5EF4-FFF2-40B4-BE49-F238E27FC236}">
                <a16:creationId xmlns:a16="http://schemas.microsoft.com/office/drawing/2014/main" id="{C2956C10-ECBF-6FD2-53B1-177E579B3C33}"/>
              </a:ext>
            </a:extLst>
          </p:cNvPr>
          <p:cNvSpPr>
            <a:spLocks noGrp="1"/>
          </p:cNvSpPr>
          <p:nvPr>
            <p:ph type="body" sz="quarter" idx="129" hasCustomPrompt="1"/>
          </p:nvPr>
        </p:nvSpPr>
        <p:spPr>
          <a:xfrm>
            <a:off x="5858522" y="2900023"/>
            <a:ext cx="1147386" cy="110085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/>
              <a:t>Liste menu</a:t>
            </a:r>
          </a:p>
        </p:txBody>
      </p:sp>
      <p:sp>
        <p:nvSpPr>
          <p:cNvPr id="206" name="Espace réservé du texte 5">
            <a:extLst>
              <a:ext uri="{FF2B5EF4-FFF2-40B4-BE49-F238E27FC236}">
                <a16:creationId xmlns:a16="http://schemas.microsoft.com/office/drawing/2014/main" id="{C54C0ED1-EB0F-DA6C-6DC2-76F22C7D7414}"/>
              </a:ext>
            </a:extLst>
          </p:cNvPr>
          <p:cNvSpPr>
            <a:spLocks noGrp="1"/>
          </p:cNvSpPr>
          <p:nvPr>
            <p:ph type="body" sz="quarter" idx="130" hasCustomPrompt="1"/>
          </p:nvPr>
        </p:nvSpPr>
        <p:spPr>
          <a:xfrm>
            <a:off x="5871237" y="4157998"/>
            <a:ext cx="1147386" cy="328662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sz="1100" b="1"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lvl="0"/>
            <a:r>
              <a:rPr lang="fr-FR"/>
              <a:t>xx/xx/xxx</a:t>
            </a:r>
            <a:endParaRPr lang="en-US"/>
          </a:p>
        </p:txBody>
      </p:sp>
      <p:sp>
        <p:nvSpPr>
          <p:cNvPr id="207" name="Espace réservé du texte 21">
            <a:extLst>
              <a:ext uri="{FF2B5EF4-FFF2-40B4-BE49-F238E27FC236}">
                <a16:creationId xmlns:a16="http://schemas.microsoft.com/office/drawing/2014/main" id="{4B5F39B2-989B-F3BE-8281-A43B7EF52464}"/>
              </a:ext>
            </a:extLst>
          </p:cNvPr>
          <p:cNvSpPr>
            <a:spLocks noGrp="1"/>
          </p:cNvSpPr>
          <p:nvPr>
            <p:ph type="body" sz="quarter" idx="131" hasCustomPrompt="1"/>
          </p:nvPr>
        </p:nvSpPr>
        <p:spPr>
          <a:xfrm>
            <a:off x="5871237" y="4509619"/>
            <a:ext cx="1147386" cy="110085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/>
              <a:t>Liste menu</a:t>
            </a:r>
          </a:p>
        </p:txBody>
      </p:sp>
      <p:sp>
        <p:nvSpPr>
          <p:cNvPr id="208" name="Espace réservé du texte 5">
            <a:extLst>
              <a:ext uri="{FF2B5EF4-FFF2-40B4-BE49-F238E27FC236}">
                <a16:creationId xmlns:a16="http://schemas.microsoft.com/office/drawing/2014/main" id="{4666269B-F9F5-F5DD-78E5-A060ABE73B26}"/>
              </a:ext>
            </a:extLst>
          </p:cNvPr>
          <p:cNvSpPr>
            <a:spLocks noGrp="1"/>
          </p:cNvSpPr>
          <p:nvPr>
            <p:ph type="body" sz="quarter" idx="132" hasCustomPrompt="1"/>
          </p:nvPr>
        </p:nvSpPr>
        <p:spPr>
          <a:xfrm>
            <a:off x="5849971" y="5747335"/>
            <a:ext cx="1147386" cy="328662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sz="1100" b="1"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lvl="0"/>
            <a:r>
              <a:rPr lang="fr-FR"/>
              <a:t>xx/xx/xxx</a:t>
            </a:r>
            <a:endParaRPr lang="en-US"/>
          </a:p>
        </p:txBody>
      </p:sp>
      <p:sp>
        <p:nvSpPr>
          <p:cNvPr id="209" name="Espace réservé du texte 21">
            <a:extLst>
              <a:ext uri="{FF2B5EF4-FFF2-40B4-BE49-F238E27FC236}">
                <a16:creationId xmlns:a16="http://schemas.microsoft.com/office/drawing/2014/main" id="{D96F8971-7F42-5E0E-3AB8-63B006C277B3}"/>
              </a:ext>
            </a:extLst>
          </p:cNvPr>
          <p:cNvSpPr>
            <a:spLocks noGrp="1"/>
          </p:cNvSpPr>
          <p:nvPr>
            <p:ph type="body" sz="quarter" idx="133" hasCustomPrompt="1"/>
          </p:nvPr>
        </p:nvSpPr>
        <p:spPr>
          <a:xfrm>
            <a:off x="5849971" y="6098956"/>
            <a:ext cx="1147386" cy="110085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/>
              <a:t>Liste menu</a:t>
            </a:r>
          </a:p>
        </p:txBody>
      </p:sp>
      <p:sp>
        <p:nvSpPr>
          <p:cNvPr id="210" name="Espace réservé du texte 5">
            <a:extLst>
              <a:ext uri="{FF2B5EF4-FFF2-40B4-BE49-F238E27FC236}">
                <a16:creationId xmlns:a16="http://schemas.microsoft.com/office/drawing/2014/main" id="{D29F3009-787C-56EA-A58C-D5BD0A472AE6}"/>
              </a:ext>
            </a:extLst>
          </p:cNvPr>
          <p:cNvSpPr>
            <a:spLocks noGrp="1"/>
          </p:cNvSpPr>
          <p:nvPr>
            <p:ph type="body" sz="quarter" idx="134" hasCustomPrompt="1"/>
          </p:nvPr>
        </p:nvSpPr>
        <p:spPr>
          <a:xfrm>
            <a:off x="5838935" y="7361362"/>
            <a:ext cx="1147386" cy="328662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sz="1100" b="1"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lvl="0"/>
            <a:r>
              <a:rPr lang="fr-FR"/>
              <a:t>xx/xx/xxx</a:t>
            </a:r>
            <a:endParaRPr lang="en-US"/>
          </a:p>
        </p:txBody>
      </p:sp>
      <p:sp>
        <p:nvSpPr>
          <p:cNvPr id="211" name="Espace réservé du texte 21">
            <a:extLst>
              <a:ext uri="{FF2B5EF4-FFF2-40B4-BE49-F238E27FC236}">
                <a16:creationId xmlns:a16="http://schemas.microsoft.com/office/drawing/2014/main" id="{026ADFFA-E7F1-DD70-DC04-EF0C3A39802B}"/>
              </a:ext>
            </a:extLst>
          </p:cNvPr>
          <p:cNvSpPr>
            <a:spLocks noGrp="1"/>
          </p:cNvSpPr>
          <p:nvPr>
            <p:ph type="body" sz="quarter" idx="135" hasCustomPrompt="1"/>
          </p:nvPr>
        </p:nvSpPr>
        <p:spPr>
          <a:xfrm>
            <a:off x="5838935" y="7712983"/>
            <a:ext cx="1147386" cy="110085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/>
              <a:t>Liste menu</a:t>
            </a:r>
          </a:p>
        </p:txBody>
      </p:sp>
      <p:sp>
        <p:nvSpPr>
          <p:cNvPr id="212" name="Espace réservé du texte 5">
            <a:extLst>
              <a:ext uri="{FF2B5EF4-FFF2-40B4-BE49-F238E27FC236}">
                <a16:creationId xmlns:a16="http://schemas.microsoft.com/office/drawing/2014/main" id="{D2467E65-B7E0-6D5A-D38D-F7297D67693B}"/>
              </a:ext>
            </a:extLst>
          </p:cNvPr>
          <p:cNvSpPr>
            <a:spLocks noGrp="1"/>
          </p:cNvSpPr>
          <p:nvPr>
            <p:ph type="body" sz="quarter" idx="136" hasCustomPrompt="1"/>
          </p:nvPr>
        </p:nvSpPr>
        <p:spPr>
          <a:xfrm>
            <a:off x="5833958" y="9000041"/>
            <a:ext cx="1147386" cy="328662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sz="1100" b="1"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lvl="0"/>
            <a:r>
              <a:rPr lang="fr-FR"/>
              <a:t>xx/xx/xxx</a:t>
            </a:r>
            <a:endParaRPr lang="en-US"/>
          </a:p>
        </p:txBody>
      </p:sp>
      <p:sp>
        <p:nvSpPr>
          <p:cNvPr id="213" name="Espace réservé du texte 5">
            <a:extLst>
              <a:ext uri="{FF2B5EF4-FFF2-40B4-BE49-F238E27FC236}">
                <a16:creationId xmlns:a16="http://schemas.microsoft.com/office/drawing/2014/main" id="{4177630C-D686-506E-0E29-E13B6F6FFBCB}"/>
              </a:ext>
            </a:extLst>
          </p:cNvPr>
          <p:cNvSpPr>
            <a:spLocks noGrp="1"/>
          </p:cNvSpPr>
          <p:nvPr>
            <p:ph type="body" sz="quarter" idx="137" hasCustomPrompt="1"/>
          </p:nvPr>
        </p:nvSpPr>
        <p:spPr>
          <a:xfrm>
            <a:off x="1786559" y="2539429"/>
            <a:ext cx="1147386" cy="328662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sz="1100" b="1"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lvl="0"/>
            <a:r>
              <a:rPr lang="fr-FR"/>
              <a:t>xx/xx/xxx</a:t>
            </a:r>
            <a:endParaRPr lang="en-US"/>
          </a:p>
        </p:txBody>
      </p:sp>
      <p:sp>
        <p:nvSpPr>
          <p:cNvPr id="214" name="Espace réservé du texte 5">
            <a:extLst>
              <a:ext uri="{FF2B5EF4-FFF2-40B4-BE49-F238E27FC236}">
                <a16:creationId xmlns:a16="http://schemas.microsoft.com/office/drawing/2014/main" id="{68379FC6-02E6-B0AB-0889-AC5EDF7B0D78}"/>
              </a:ext>
            </a:extLst>
          </p:cNvPr>
          <p:cNvSpPr>
            <a:spLocks noGrp="1"/>
          </p:cNvSpPr>
          <p:nvPr>
            <p:ph type="body" sz="quarter" idx="138" hasCustomPrompt="1"/>
          </p:nvPr>
        </p:nvSpPr>
        <p:spPr>
          <a:xfrm>
            <a:off x="3158286" y="2549650"/>
            <a:ext cx="1147386" cy="328662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sz="1100" b="1"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lvl="0"/>
            <a:r>
              <a:rPr lang="fr-FR"/>
              <a:t>xx/xx/xxx</a:t>
            </a:r>
            <a:endParaRPr lang="en-US"/>
          </a:p>
        </p:txBody>
      </p:sp>
      <p:sp>
        <p:nvSpPr>
          <p:cNvPr id="215" name="Espace réservé du texte 5">
            <a:extLst>
              <a:ext uri="{FF2B5EF4-FFF2-40B4-BE49-F238E27FC236}">
                <a16:creationId xmlns:a16="http://schemas.microsoft.com/office/drawing/2014/main" id="{BE32C6C6-4A72-0E28-36AD-D7396370AFF5}"/>
              </a:ext>
            </a:extLst>
          </p:cNvPr>
          <p:cNvSpPr>
            <a:spLocks noGrp="1"/>
          </p:cNvSpPr>
          <p:nvPr>
            <p:ph type="body" sz="quarter" idx="139" hasCustomPrompt="1"/>
          </p:nvPr>
        </p:nvSpPr>
        <p:spPr>
          <a:xfrm>
            <a:off x="4530913" y="2550813"/>
            <a:ext cx="1147386" cy="328662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sz="1100" b="1"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lvl="0"/>
            <a:r>
              <a:rPr lang="fr-FR"/>
              <a:t>xx/xx/xxx</a:t>
            </a:r>
            <a:endParaRPr lang="en-US"/>
          </a:p>
        </p:txBody>
      </p:sp>
      <p:sp>
        <p:nvSpPr>
          <p:cNvPr id="216" name="Espace réservé du texte 5">
            <a:extLst>
              <a:ext uri="{FF2B5EF4-FFF2-40B4-BE49-F238E27FC236}">
                <a16:creationId xmlns:a16="http://schemas.microsoft.com/office/drawing/2014/main" id="{7D2CDAC0-A4EE-590F-B56B-BBAEC4EA8551}"/>
              </a:ext>
            </a:extLst>
          </p:cNvPr>
          <p:cNvSpPr>
            <a:spLocks noGrp="1"/>
          </p:cNvSpPr>
          <p:nvPr>
            <p:ph type="body" sz="quarter" idx="140" hasCustomPrompt="1"/>
          </p:nvPr>
        </p:nvSpPr>
        <p:spPr>
          <a:xfrm>
            <a:off x="5849971" y="2539429"/>
            <a:ext cx="1147386" cy="328662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sz="1100" b="1"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lvl="0"/>
            <a:r>
              <a:rPr lang="fr-FR"/>
              <a:t>xx/xx/xxx</a:t>
            </a:r>
            <a:endParaRPr lang="en-US"/>
          </a:p>
        </p:txBody>
      </p:sp>
      <p:sp>
        <p:nvSpPr>
          <p:cNvPr id="219" name="Google Shape;492;p24">
            <a:extLst>
              <a:ext uri="{FF2B5EF4-FFF2-40B4-BE49-F238E27FC236}">
                <a16:creationId xmlns:a16="http://schemas.microsoft.com/office/drawing/2014/main" id="{DD3A0E07-255E-D636-795F-4209FAE270BF}"/>
              </a:ext>
            </a:extLst>
          </p:cNvPr>
          <p:cNvSpPr/>
          <p:nvPr userDrawn="1"/>
        </p:nvSpPr>
        <p:spPr>
          <a:xfrm flipH="1">
            <a:off x="1748724" y="2057994"/>
            <a:ext cx="1259620" cy="395459"/>
          </a:xfrm>
          <a:custGeom>
            <a:avLst/>
            <a:gdLst/>
            <a:ahLst/>
            <a:cxnLst/>
            <a:rect l="l" t="t" r="r" b="b"/>
            <a:pathLst>
              <a:path w="261674" h="177363" extrusionOk="0">
                <a:moveTo>
                  <a:pt x="1300" y="102929"/>
                </a:moveTo>
                <a:cubicBezTo>
                  <a:pt x="-270" y="86533"/>
                  <a:pt x="-1110" y="65092"/>
                  <a:pt x="2927" y="51033"/>
                </a:cubicBezTo>
                <a:cubicBezTo>
                  <a:pt x="6964" y="36974"/>
                  <a:pt x="12851" y="26574"/>
                  <a:pt x="25524" y="18573"/>
                </a:cubicBezTo>
                <a:cubicBezTo>
                  <a:pt x="38197" y="10572"/>
                  <a:pt x="55473" y="5929"/>
                  <a:pt x="78966" y="3027"/>
                </a:cubicBezTo>
                <a:cubicBezTo>
                  <a:pt x="102459" y="125"/>
                  <a:pt x="140692" y="-1076"/>
                  <a:pt x="166483" y="1160"/>
                </a:cubicBezTo>
                <a:cubicBezTo>
                  <a:pt x="192274" y="3396"/>
                  <a:pt x="218505" y="8117"/>
                  <a:pt x="233710" y="16442"/>
                </a:cubicBezTo>
                <a:cubicBezTo>
                  <a:pt x="248915" y="24768"/>
                  <a:pt x="253136" y="38172"/>
                  <a:pt x="257713" y="51113"/>
                </a:cubicBezTo>
                <a:cubicBezTo>
                  <a:pt x="262290" y="64054"/>
                  <a:pt x="262031" y="79426"/>
                  <a:pt x="261173" y="94086"/>
                </a:cubicBezTo>
                <a:cubicBezTo>
                  <a:pt x="260315" y="108747"/>
                  <a:pt x="257840" y="127442"/>
                  <a:pt x="252564" y="139076"/>
                </a:cubicBezTo>
                <a:cubicBezTo>
                  <a:pt x="247288" y="150710"/>
                  <a:pt x="241252" y="157796"/>
                  <a:pt x="229519" y="163889"/>
                </a:cubicBezTo>
                <a:cubicBezTo>
                  <a:pt x="217786" y="169983"/>
                  <a:pt x="201711" y="173485"/>
                  <a:pt x="182166" y="175637"/>
                </a:cubicBezTo>
                <a:cubicBezTo>
                  <a:pt x="162621" y="177789"/>
                  <a:pt x="133946" y="177615"/>
                  <a:pt x="112247" y="176800"/>
                </a:cubicBezTo>
                <a:cubicBezTo>
                  <a:pt x="90548" y="175985"/>
                  <a:pt x="68623" y="175312"/>
                  <a:pt x="51973" y="170747"/>
                </a:cubicBezTo>
                <a:cubicBezTo>
                  <a:pt x="35323" y="166182"/>
                  <a:pt x="20795" y="160714"/>
                  <a:pt x="12349" y="149411"/>
                </a:cubicBezTo>
                <a:cubicBezTo>
                  <a:pt x="3904" y="138108"/>
                  <a:pt x="2870" y="119325"/>
                  <a:pt x="1300" y="102929"/>
                </a:cubicBezTo>
                <a:close/>
              </a:path>
            </a:pathLst>
          </a:custGeom>
          <a:solidFill>
            <a:srgbClr val="7CCCC0"/>
          </a:solidFill>
          <a:ln>
            <a:noFill/>
          </a:ln>
        </p:spPr>
        <p:txBody>
          <a:bodyPr/>
          <a:lstStyle/>
          <a:p>
            <a:endParaRPr lang="fr-FR"/>
          </a:p>
        </p:txBody>
      </p:sp>
      <p:sp>
        <p:nvSpPr>
          <p:cNvPr id="220" name="ZoneTexte 219">
            <a:extLst>
              <a:ext uri="{FF2B5EF4-FFF2-40B4-BE49-F238E27FC236}">
                <a16:creationId xmlns:a16="http://schemas.microsoft.com/office/drawing/2014/main" id="{9CB7A9D9-D91E-E26F-88E9-1272FD6168D6}"/>
              </a:ext>
            </a:extLst>
          </p:cNvPr>
          <p:cNvSpPr txBox="1"/>
          <p:nvPr userDrawn="1"/>
        </p:nvSpPr>
        <p:spPr>
          <a:xfrm>
            <a:off x="1787733" y="2096233"/>
            <a:ext cx="119305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>
                <a:solidFill>
                  <a:schemeClr val="bg1"/>
                </a:solidFill>
                <a:latin typeface="The Bold Font" pitchFamily="2" charset="0"/>
              </a:rPr>
              <a:t>Mardi</a:t>
            </a:r>
          </a:p>
        </p:txBody>
      </p:sp>
      <p:sp>
        <p:nvSpPr>
          <p:cNvPr id="221" name="Google Shape;492;p24">
            <a:extLst>
              <a:ext uri="{FF2B5EF4-FFF2-40B4-BE49-F238E27FC236}">
                <a16:creationId xmlns:a16="http://schemas.microsoft.com/office/drawing/2014/main" id="{64F0D2A2-34D4-7D12-39FA-B1DBD03A6580}"/>
              </a:ext>
            </a:extLst>
          </p:cNvPr>
          <p:cNvSpPr/>
          <p:nvPr userDrawn="1"/>
        </p:nvSpPr>
        <p:spPr>
          <a:xfrm flipH="1">
            <a:off x="3101079" y="2068094"/>
            <a:ext cx="1259621" cy="395459"/>
          </a:xfrm>
          <a:custGeom>
            <a:avLst/>
            <a:gdLst/>
            <a:ahLst/>
            <a:cxnLst/>
            <a:rect l="l" t="t" r="r" b="b"/>
            <a:pathLst>
              <a:path w="261674" h="177363" extrusionOk="0">
                <a:moveTo>
                  <a:pt x="1300" y="102929"/>
                </a:moveTo>
                <a:cubicBezTo>
                  <a:pt x="-270" y="86533"/>
                  <a:pt x="-1110" y="65092"/>
                  <a:pt x="2927" y="51033"/>
                </a:cubicBezTo>
                <a:cubicBezTo>
                  <a:pt x="6964" y="36974"/>
                  <a:pt x="12851" y="26574"/>
                  <a:pt x="25524" y="18573"/>
                </a:cubicBezTo>
                <a:cubicBezTo>
                  <a:pt x="38197" y="10572"/>
                  <a:pt x="55473" y="5929"/>
                  <a:pt x="78966" y="3027"/>
                </a:cubicBezTo>
                <a:cubicBezTo>
                  <a:pt x="102459" y="125"/>
                  <a:pt x="140692" y="-1076"/>
                  <a:pt x="166483" y="1160"/>
                </a:cubicBezTo>
                <a:cubicBezTo>
                  <a:pt x="192274" y="3396"/>
                  <a:pt x="218505" y="8117"/>
                  <a:pt x="233710" y="16442"/>
                </a:cubicBezTo>
                <a:cubicBezTo>
                  <a:pt x="248915" y="24768"/>
                  <a:pt x="253136" y="38172"/>
                  <a:pt x="257713" y="51113"/>
                </a:cubicBezTo>
                <a:cubicBezTo>
                  <a:pt x="262290" y="64054"/>
                  <a:pt x="262031" y="79426"/>
                  <a:pt x="261173" y="94086"/>
                </a:cubicBezTo>
                <a:cubicBezTo>
                  <a:pt x="260315" y="108747"/>
                  <a:pt x="257840" y="127442"/>
                  <a:pt x="252564" y="139076"/>
                </a:cubicBezTo>
                <a:cubicBezTo>
                  <a:pt x="247288" y="150710"/>
                  <a:pt x="241252" y="157796"/>
                  <a:pt x="229519" y="163889"/>
                </a:cubicBezTo>
                <a:cubicBezTo>
                  <a:pt x="217786" y="169983"/>
                  <a:pt x="201711" y="173485"/>
                  <a:pt x="182166" y="175637"/>
                </a:cubicBezTo>
                <a:cubicBezTo>
                  <a:pt x="162621" y="177789"/>
                  <a:pt x="133946" y="177615"/>
                  <a:pt x="112247" y="176800"/>
                </a:cubicBezTo>
                <a:cubicBezTo>
                  <a:pt x="90548" y="175985"/>
                  <a:pt x="68623" y="175312"/>
                  <a:pt x="51973" y="170747"/>
                </a:cubicBezTo>
                <a:cubicBezTo>
                  <a:pt x="35323" y="166182"/>
                  <a:pt x="20795" y="160714"/>
                  <a:pt x="12349" y="149411"/>
                </a:cubicBezTo>
                <a:cubicBezTo>
                  <a:pt x="3904" y="138108"/>
                  <a:pt x="2870" y="119325"/>
                  <a:pt x="1300" y="102929"/>
                </a:cubicBezTo>
                <a:close/>
              </a:path>
            </a:pathLst>
          </a:custGeom>
          <a:solidFill>
            <a:srgbClr val="7CCCC0"/>
          </a:solidFill>
          <a:ln>
            <a:noFill/>
          </a:ln>
        </p:spPr>
        <p:txBody>
          <a:bodyPr/>
          <a:lstStyle/>
          <a:p>
            <a:endParaRPr lang="fr-FR"/>
          </a:p>
        </p:txBody>
      </p:sp>
      <p:sp>
        <p:nvSpPr>
          <p:cNvPr id="222" name="ZoneTexte 221">
            <a:extLst>
              <a:ext uri="{FF2B5EF4-FFF2-40B4-BE49-F238E27FC236}">
                <a16:creationId xmlns:a16="http://schemas.microsoft.com/office/drawing/2014/main" id="{27D083EC-38C2-B87A-E938-4F4FE8A7CA5A}"/>
              </a:ext>
            </a:extLst>
          </p:cNvPr>
          <p:cNvSpPr txBox="1"/>
          <p:nvPr userDrawn="1"/>
        </p:nvSpPr>
        <p:spPr>
          <a:xfrm>
            <a:off x="3140088" y="2106333"/>
            <a:ext cx="119305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>
                <a:solidFill>
                  <a:schemeClr val="bg1"/>
                </a:solidFill>
                <a:latin typeface="The Bold Font" pitchFamily="2" charset="0"/>
              </a:rPr>
              <a:t>Mercredi</a:t>
            </a:r>
          </a:p>
        </p:txBody>
      </p:sp>
      <p:sp>
        <p:nvSpPr>
          <p:cNvPr id="223" name="Google Shape;492;p24">
            <a:extLst>
              <a:ext uri="{FF2B5EF4-FFF2-40B4-BE49-F238E27FC236}">
                <a16:creationId xmlns:a16="http://schemas.microsoft.com/office/drawing/2014/main" id="{CB389F8C-DA9B-FFCC-1F6E-984AF0A942EE}"/>
              </a:ext>
            </a:extLst>
          </p:cNvPr>
          <p:cNvSpPr/>
          <p:nvPr userDrawn="1"/>
        </p:nvSpPr>
        <p:spPr>
          <a:xfrm flipH="1">
            <a:off x="4455038" y="2057994"/>
            <a:ext cx="1259621" cy="395459"/>
          </a:xfrm>
          <a:custGeom>
            <a:avLst/>
            <a:gdLst/>
            <a:ahLst/>
            <a:cxnLst/>
            <a:rect l="l" t="t" r="r" b="b"/>
            <a:pathLst>
              <a:path w="261674" h="177363" extrusionOk="0">
                <a:moveTo>
                  <a:pt x="1300" y="102929"/>
                </a:moveTo>
                <a:cubicBezTo>
                  <a:pt x="-270" y="86533"/>
                  <a:pt x="-1110" y="65092"/>
                  <a:pt x="2927" y="51033"/>
                </a:cubicBezTo>
                <a:cubicBezTo>
                  <a:pt x="6964" y="36974"/>
                  <a:pt x="12851" y="26574"/>
                  <a:pt x="25524" y="18573"/>
                </a:cubicBezTo>
                <a:cubicBezTo>
                  <a:pt x="38197" y="10572"/>
                  <a:pt x="55473" y="5929"/>
                  <a:pt x="78966" y="3027"/>
                </a:cubicBezTo>
                <a:cubicBezTo>
                  <a:pt x="102459" y="125"/>
                  <a:pt x="140692" y="-1076"/>
                  <a:pt x="166483" y="1160"/>
                </a:cubicBezTo>
                <a:cubicBezTo>
                  <a:pt x="192274" y="3396"/>
                  <a:pt x="218505" y="8117"/>
                  <a:pt x="233710" y="16442"/>
                </a:cubicBezTo>
                <a:cubicBezTo>
                  <a:pt x="248915" y="24768"/>
                  <a:pt x="253136" y="38172"/>
                  <a:pt x="257713" y="51113"/>
                </a:cubicBezTo>
                <a:cubicBezTo>
                  <a:pt x="262290" y="64054"/>
                  <a:pt x="262031" y="79426"/>
                  <a:pt x="261173" y="94086"/>
                </a:cubicBezTo>
                <a:cubicBezTo>
                  <a:pt x="260315" y="108747"/>
                  <a:pt x="257840" y="127442"/>
                  <a:pt x="252564" y="139076"/>
                </a:cubicBezTo>
                <a:cubicBezTo>
                  <a:pt x="247288" y="150710"/>
                  <a:pt x="241252" y="157796"/>
                  <a:pt x="229519" y="163889"/>
                </a:cubicBezTo>
                <a:cubicBezTo>
                  <a:pt x="217786" y="169983"/>
                  <a:pt x="201711" y="173485"/>
                  <a:pt x="182166" y="175637"/>
                </a:cubicBezTo>
                <a:cubicBezTo>
                  <a:pt x="162621" y="177789"/>
                  <a:pt x="133946" y="177615"/>
                  <a:pt x="112247" y="176800"/>
                </a:cubicBezTo>
                <a:cubicBezTo>
                  <a:pt x="90548" y="175985"/>
                  <a:pt x="68623" y="175312"/>
                  <a:pt x="51973" y="170747"/>
                </a:cubicBezTo>
                <a:cubicBezTo>
                  <a:pt x="35323" y="166182"/>
                  <a:pt x="20795" y="160714"/>
                  <a:pt x="12349" y="149411"/>
                </a:cubicBezTo>
                <a:cubicBezTo>
                  <a:pt x="3904" y="138108"/>
                  <a:pt x="2870" y="119325"/>
                  <a:pt x="1300" y="102929"/>
                </a:cubicBezTo>
                <a:close/>
              </a:path>
            </a:pathLst>
          </a:custGeom>
          <a:solidFill>
            <a:srgbClr val="7CCCC0"/>
          </a:solidFill>
          <a:ln>
            <a:noFill/>
          </a:ln>
        </p:spPr>
        <p:txBody>
          <a:bodyPr/>
          <a:lstStyle/>
          <a:p>
            <a:endParaRPr lang="fr-FR"/>
          </a:p>
        </p:txBody>
      </p:sp>
      <p:sp>
        <p:nvSpPr>
          <p:cNvPr id="224" name="ZoneTexte 223">
            <a:extLst>
              <a:ext uri="{FF2B5EF4-FFF2-40B4-BE49-F238E27FC236}">
                <a16:creationId xmlns:a16="http://schemas.microsoft.com/office/drawing/2014/main" id="{58441D25-FEE6-7746-4A0A-2C473C88B73A}"/>
              </a:ext>
            </a:extLst>
          </p:cNvPr>
          <p:cNvSpPr txBox="1"/>
          <p:nvPr userDrawn="1"/>
        </p:nvSpPr>
        <p:spPr>
          <a:xfrm>
            <a:off x="4494047" y="2096233"/>
            <a:ext cx="119305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>
                <a:solidFill>
                  <a:schemeClr val="bg1"/>
                </a:solidFill>
                <a:latin typeface="The Bold Font" pitchFamily="2" charset="0"/>
              </a:rPr>
              <a:t>Jeudi</a:t>
            </a:r>
          </a:p>
        </p:txBody>
      </p:sp>
      <p:sp>
        <p:nvSpPr>
          <p:cNvPr id="225" name="Google Shape;492;p24">
            <a:extLst>
              <a:ext uri="{FF2B5EF4-FFF2-40B4-BE49-F238E27FC236}">
                <a16:creationId xmlns:a16="http://schemas.microsoft.com/office/drawing/2014/main" id="{BBEC50EF-99D7-813B-133C-AB5EE4E03506}"/>
              </a:ext>
            </a:extLst>
          </p:cNvPr>
          <p:cNvSpPr/>
          <p:nvPr userDrawn="1"/>
        </p:nvSpPr>
        <p:spPr>
          <a:xfrm flipH="1">
            <a:off x="5799926" y="2077296"/>
            <a:ext cx="1259621" cy="395459"/>
          </a:xfrm>
          <a:custGeom>
            <a:avLst/>
            <a:gdLst/>
            <a:ahLst/>
            <a:cxnLst/>
            <a:rect l="l" t="t" r="r" b="b"/>
            <a:pathLst>
              <a:path w="261674" h="177363" extrusionOk="0">
                <a:moveTo>
                  <a:pt x="1300" y="102929"/>
                </a:moveTo>
                <a:cubicBezTo>
                  <a:pt x="-270" y="86533"/>
                  <a:pt x="-1110" y="65092"/>
                  <a:pt x="2927" y="51033"/>
                </a:cubicBezTo>
                <a:cubicBezTo>
                  <a:pt x="6964" y="36974"/>
                  <a:pt x="12851" y="26574"/>
                  <a:pt x="25524" y="18573"/>
                </a:cubicBezTo>
                <a:cubicBezTo>
                  <a:pt x="38197" y="10572"/>
                  <a:pt x="55473" y="5929"/>
                  <a:pt x="78966" y="3027"/>
                </a:cubicBezTo>
                <a:cubicBezTo>
                  <a:pt x="102459" y="125"/>
                  <a:pt x="140692" y="-1076"/>
                  <a:pt x="166483" y="1160"/>
                </a:cubicBezTo>
                <a:cubicBezTo>
                  <a:pt x="192274" y="3396"/>
                  <a:pt x="218505" y="8117"/>
                  <a:pt x="233710" y="16442"/>
                </a:cubicBezTo>
                <a:cubicBezTo>
                  <a:pt x="248915" y="24768"/>
                  <a:pt x="253136" y="38172"/>
                  <a:pt x="257713" y="51113"/>
                </a:cubicBezTo>
                <a:cubicBezTo>
                  <a:pt x="262290" y="64054"/>
                  <a:pt x="262031" y="79426"/>
                  <a:pt x="261173" y="94086"/>
                </a:cubicBezTo>
                <a:cubicBezTo>
                  <a:pt x="260315" y="108747"/>
                  <a:pt x="257840" y="127442"/>
                  <a:pt x="252564" y="139076"/>
                </a:cubicBezTo>
                <a:cubicBezTo>
                  <a:pt x="247288" y="150710"/>
                  <a:pt x="241252" y="157796"/>
                  <a:pt x="229519" y="163889"/>
                </a:cubicBezTo>
                <a:cubicBezTo>
                  <a:pt x="217786" y="169983"/>
                  <a:pt x="201711" y="173485"/>
                  <a:pt x="182166" y="175637"/>
                </a:cubicBezTo>
                <a:cubicBezTo>
                  <a:pt x="162621" y="177789"/>
                  <a:pt x="133946" y="177615"/>
                  <a:pt x="112247" y="176800"/>
                </a:cubicBezTo>
                <a:cubicBezTo>
                  <a:pt x="90548" y="175985"/>
                  <a:pt x="68623" y="175312"/>
                  <a:pt x="51973" y="170747"/>
                </a:cubicBezTo>
                <a:cubicBezTo>
                  <a:pt x="35323" y="166182"/>
                  <a:pt x="20795" y="160714"/>
                  <a:pt x="12349" y="149411"/>
                </a:cubicBezTo>
                <a:cubicBezTo>
                  <a:pt x="3904" y="138108"/>
                  <a:pt x="2870" y="119325"/>
                  <a:pt x="1300" y="102929"/>
                </a:cubicBezTo>
                <a:close/>
              </a:path>
            </a:pathLst>
          </a:custGeom>
          <a:solidFill>
            <a:srgbClr val="7CCCC0"/>
          </a:solidFill>
          <a:ln>
            <a:noFill/>
          </a:ln>
        </p:spPr>
        <p:txBody>
          <a:bodyPr/>
          <a:lstStyle/>
          <a:p>
            <a:endParaRPr lang="fr-FR"/>
          </a:p>
        </p:txBody>
      </p:sp>
      <p:sp>
        <p:nvSpPr>
          <p:cNvPr id="226" name="ZoneTexte 225">
            <a:extLst>
              <a:ext uri="{FF2B5EF4-FFF2-40B4-BE49-F238E27FC236}">
                <a16:creationId xmlns:a16="http://schemas.microsoft.com/office/drawing/2014/main" id="{63BEB5E6-7FBC-8F9C-F062-B5C3F8C96F97}"/>
              </a:ext>
            </a:extLst>
          </p:cNvPr>
          <p:cNvSpPr txBox="1"/>
          <p:nvPr userDrawn="1"/>
        </p:nvSpPr>
        <p:spPr>
          <a:xfrm>
            <a:off x="5838935" y="2115535"/>
            <a:ext cx="119305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>
                <a:solidFill>
                  <a:schemeClr val="bg1"/>
                </a:solidFill>
                <a:latin typeface="The Bold Font" pitchFamily="2" charset="0"/>
              </a:rPr>
              <a:t>Vendredi</a:t>
            </a:r>
          </a:p>
        </p:txBody>
      </p:sp>
      <p:sp>
        <p:nvSpPr>
          <p:cNvPr id="227" name="Espace réservé du texte 21">
            <a:extLst>
              <a:ext uri="{FF2B5EF4-FFF2-40B4-BE49-F238E27FC236}">
                <a16:creationId xmlns:a16="http://schemas.microsoft.com/office/drawing/2014/main" id="{5D7ECFB8-B879-72AD-DFF0-7BB4D5511BB8}"/>
              </a:ext>
            </a:extLst>
          </p:cNvPr>
          <p:cNvSpPr>
            <a:spLocks noGrp="1"/>
          </p:cNvSpPr>
          <p:nvPr>
            <p:ph type="body" sz="quarter" idx="141" hasCustomPrompt="1"/>
          </p:nvPr>
        </p:nvSpPr>
        <p:spPr>
          <a:xfrm>
            <a:off x="1764125" y="9332071"/>
            <a:ext cx="1147386" cy="110085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/>
              <a:t>Liste menu</a:t>
            </a:r>
          </a:p>
        </p:txBody>
      </p:sp>
      <p:sp>
        <p:nvSpPr>
          <p:cNvPr id="228" name="Espace réservé du texte 21">
            <a:extLst>
              <a:ext uri="{FF2B5EF4-FFF2-40B4-BE49-F238E27FC236}">
                <a16:creationId xmlns:a16="http://schemas.microsoft.com/office/drawing/2014/main" id="{0D490EDD-ECE1-E166-1017-7C18CAF07C8D}"/>
              </a:ext>
            </a:extLst>
          </p:cNvPr>
          <p:cNvSpPr>
            <a:spLocks noGrp="1"/>
          </p:cNvSpPr>
          <p:nvPr>
            <p:ph type="body" sz="quarter" idx="142" hasCustomPrompt="1"/>
          </p:nvPr>
        </p:nvSpPr>
        <p:spPr>
          <a:xfrm>
            <a:off x="3115196" y="9332224"/>
            <a:ext cx="1147386" cy="110085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/>
              <a:t>Liste menu</a:t>
            </a:r>
          </a:p>
        </p:txBody>
      </p:sp>
      <p:sp>
        <p:nvSpPr>
          <p:cNvPr id="229" name="Espace réservé du texte 21">
            <a:extLst>
              <a:ext uri="{FF2B5EF4-FFF2-40B4-BE49-F238E27FC236}">
                <a16:creationId xmlns:a16="http://schemas.microsoft.com/office/drawing/2014/main" id="{82281F6F-14EE-031D-4125-2B2813C4F4AA}"/>
              </a:ext>
            </a:extLst>
          </p:cNvPr>
          <p:cNvSpPr>
            <a:spLocks noGrp="1"/>
          </p:cNvSpPr>
          <p:nvPr>
            <p:ph type="body" sz="quarter" idx="143" hasCustomPrompt="1"/>
          </p:nvPr>
        </p:nvSpPr>
        <p:spPr>
          <a:xfrm>
            <a:off x="4504123" y="9332071"/>
            <a:ext cx="1147386" cy="110085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/>
              <a:t>Liste menu</a:t>
            </a:r>
          </a:p>
        </p:txBody>
      </p:sp>
      <p:sp>
        <p:nvSpPr>
          <p:cNvPr id="230" name="Espace réservé du texte 21">
            <a:extLst>
              <a:ext uri="{FF2B5EF4-FFF2-40B4-BE49-F238E27FC236}">
                <a16:creationId xmlns:a16="http://schemas.microsoft.com/office/drawing/2014/main" id="{DE4C0DF5-3B15-7698-0A7E-EE619F541A42}"/>
              </a:ext>
            </a:extLst>
          </p:cNvPr>
          <p:cNvSpPr>
            <a:spLocks noGrp="1"/>
          </p:cNvSpPr>
          <p:nvPr>
            <p:ph type="body" sz="quarter" idx="144" hasCustomPrompt="1"/>
          </p:nvPr>
        </p:nvSpPr>
        <p:spPr>
          <a:xfrm>
            <a:off x="5833958" y="9343690"/>
            <a:ext cx="1147386" cy="110085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/>
              <a:t>Liste menu</a:t>
            </a:r>
          </a:p>
        </p:txBody>
      </p:sp>
    </p:spTree>
    <p:extLst>
      <p:ext uri="{BB962C8B-B14F-4D97-AF65-F5344CB8AC3E}">
        <p14:creationId xmlns:p14="http://schemas.microsoft.com/office/powerpoint/2010/main" val="163068142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rdi au samed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1583;p20">
            <a:extLst>
              <a:ext uri="{FF2B5EF4-FFF2-40B4-BE49-F238E27FC236}">
                <a16:creationId xmlns:a16="http://schemas.microsoft.com/office/drawing/2014/main" id="{6A8B4664-66E8-A7E4-E506-E642958C7623}"/>
              </a:ext>
            </a:extLst>
          </p:cNvPr>
          <p:cNvSpPr/>
          <p:nvPr userDrawn="1"/>
        </p:nvSpPr>
        <p:spPr>
          <a:xfrm rot="151618">
            <a:off x="6684570" y="6384852"/>
            <a:ext cx="3524750" cy="3861024"/>
          </a:xfrm>
          <a:custGeom>
            <a:avLst/>
            <a:gdLst/>
            <a:ahLst/>
            <a:cxnLst/>
            <a:rect l="l" t="t" r="r" b="b"/>
            <a:pathLst>
              <a:path w="27022" h="29600" extrusionOk="0">
                <a:moveTo>
                  <a:pt x="13793" y="1"/>
                </a:moveTo>
                <a:cubicBezTo>
                  <a:pt x="13128" y="1"/>
                  <a:pt x="12460" y="35"/>
                  <a:pt x="11800" y="88"/>
                </a:cubicBezTo>
                <a:cubicBezTo>
                  <a:pt x="9069" y="311"/>
                  <a:pt x="6338" y="867"/>
                  <a:pt x="3880" y="2078"/>
                </a:cubicBezTo>
                <a:cubicBezTo>
                  <a:pt x="3793" y="2115"/>
                  <a:pt x="3707" y="2164"/>
                  <a:pt x="3620" y="2201"/>
                </a:cubicBezTo>
                <a:cubicBezTo>
                  <a:pt x="2100" y="3017"/>
                  <a:pt x="853" y="4302"/>
                  <a:pt x="395" y="6007"/>
                </a:cubicBezTo>
                <a:cubicBezTo>
                  <a:pt x="0" y="7514"/>
                  <a:pt x="284" y="9195"/>
                  <a:pt x="1137" y="10492"/>
                </a:cubicBezTo>
                <a:cubicBezTo>
                  <a:pt x="2335" y="12296"/>
                  <a:pt x="4572" y="13445"/>
                  <a:pt x="5066" y="15545"/>
                </a:cubicBezTo>
                <a:cubicBezTo>
                  <a:pt x="5436" y="17102"/>
                  <a:pt x="4707" y="18684"/>
                  <a:pt x="4497" y="20277"/>
                </a:cubicBezTo>
                <a:cubicBezTo>
                  <a:pt x="4114" y="23132"/>
                  <a:pt x="5523" y="26109"/>
                  <a:pt x="7846" y="27814"/>
                </a:cubicBezTo>
                <a:cubicBezTo>
                  <a:pt x="9477" y="29012"/>
                  <a:pt x="11505" y="29600"/>
                  <a:pt x="13535" y="29600"/>
                </a:cubicBezTo>
                <a:cubicBezTo>
                  <a:pt x="14395" y="29600"/>
                  <a:pt x="15256" y="29494"/>
                  <a:pt x="16087" y="29285"/>
                </a:cubicBezTo>
                <a:cubicBezTo>
                  <a:pt x="18892" y="28580"/>
                  <a:pt x="21350" y="26764"/>
                  <a:pt x="23055" y="24454"/>
                </a:cubicBezTo>
                <a:cubicBezTo>
                  <a:pt x="26824" y="19338"/>
                  <a:pt x="27022" y="12444"/>
                  <a:pt x="24390" y="6773"/>
                </a:cubicBezTo>
                <a:cubicBezTo>
                  <a:pt x="23191" y="4203"/>
                  <a:pt x="21190" y="1917"/>
                  <a:pt x="18570" y="830"/>
                </a:cubicBezTo>
                <a:cubicBezTo>
                  <a:pt x="17060" y="206"/>
                  <a:pt x="15430" y="1"/>
                  <a:pt x="13793" y="1"/>
                </a:cubicBezTo>
                <a:close/>
              </a:path>
            </a:pathLst>
          </a:custGeom>
          <a:solidFill>
            <a:srgbClr val="0076B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1584;p20">
            <a:extLst>
              <a:ext uri="{FF2B5EF4-FFF2-40B4-BE49-F238E27FC236}">
                <a16:creationId xmlns:a16="http://schemas.microsoft.com/office/drawing/2014/main" id="{3A1B0DD4-74E3-E373-1368-1A735BE15EF8}"/>
              </a:ext>
            </a:extLst>
          </p:cNvPr>
          <p:cNvSpPr/>
          <p:nvPr userDrawn="1"/>
        </p:nvSpPr>
        <p:spPr>
          <a:xfrm rot="1702181">
            <a:off x="-1200775" y="9473186"/>
            <a:ext cx="2474759" cy="2056402"/>
          </a:xfrm>
          <a:custGeom>
            <a:avLst/>
            <a:gdLst/>
            <a:ahLst/>
            <a:cxnLst/>
            <a:rect l="l" t="t" r="r" b="b"/>
            <a:pathLst>
              <a:path w="29654" h="24641" extrusionOk="0">
                <a:moveTo>
                  <a:pt x="10225" y="0"/>
                </a:moveTo>
                <a:cubicBezTo>
                  <a:pt x="9198" y="0"/>
                  <a:pt x="8171" y="249"/>
                  <a:pt x="7256" y="715"/>
                </a:cubicBezTo>
                <a:lnTo>
                  <a:pt x="7256" y="715"/>
                </a:lnTo>
                <a:lnTo>
                  <a:pt x="7413" y="602"/>
                </a:lnTo>
                <a:lnTo>
                  <a:pt x="7413" y="602"/>
                </a:lnTo>
                <a:cubicBezTo>
                  <a:pt x="4596" y="1331"/>
                  <a:pt x="2385" y="3666"/>
                  <a:pt x="1273" y="6359"/>
                </a:cubicBezTo>
                <a:cubicBezTo>
                  <a:pt x="148" y="9041"/>
                  <a:pt x="0" y="12043"/>
                  <a:pt x="223" y="14947"/>
                </a:cubicBezTo>
                <a:cubicBezTo>
                  <a:pt x="420" y="17517"/>
                  <a:pt x="1001" y="20272"/>
                  <a:pt x="2953" y="21952"/>
                </a:cubicBezTo>
                <a:cubicBezTo>
                  <a:pt x="3966" y="22829"/>
                  <a:pt x="5251" y="23324"/>
                  <a:pt x="6549" y="23694"/>
                </a:cubicBezTo>
                <a:cubicBezTo>
                  <a:pt x="8751" y="24329"/>
                  <a:pt x="11040" y="24641"/>
                  <a:pt x="13329" y="24641"/>
                </a:cubicBezTo>
                <a:cubicBezTo>
                  <a:pt x="17462" y="24641"/>
                  <a:pt x="21597" y="23623"/>
                  <a:pt x="25230" y="21643"/>
                </a:cubicBezTo>
                <a:cubicBezTo>
                  <a:pt x="26960" y="20704"/>
                  <a:pt x="28690" y="19407"/>
                  <a:pt x="29184" y="17504"/>
                </a:cubicBezTo>
                <a:cubicBezTo>
                  <a:pt x="29653" y="15774"/>
                  <a:pt x="28937" y="13884"/>
                  <a:pt x="27701" y="12587"/>
                </a:cubicBezTo>
                <a:cubicBezTo>
                  <a:pt x="26478" y="11289"/>
                  <a:pt x="24785" y="10511"/>
                  <a:pt x="23068" y="10004"/>
                </a:cubicBezTo>
                <a:cubicBezTo>
                  <a:pt x="20770" y="9337"/>
                  <a:pt x="18039" y="8855"/>
                  <a:pt x="16952" y="6718"/>
                </a:cubicBezTo>
                <a:cubicBezTo>
                  <a:pt x="16581" y="5989"/>
                  <a:pt x="16482" y="5149"/>
                  <a:pt x="16223" y="4370"/>
                </a:cubicBezTo>
                <a:cubicBezTo>
                  <a:pt x="15543" y="2319"/>
                  <a:pt x="13764" y="676"/>
                  <a:pt x="11664" y="169"/>
                </a:cubicBezTo>
                <a:cubicBezTo>
                  <a:pt x="11192" y="56"/>
                  <a:pt x="10709" y="0"/>
                  <a:pt x="10225" y="0"/>
                </a:cubicBezTo>
                <a:close/>
              </a:path>
            </a:pathLst>
          </a:custGeom>
          <a:solidFill>
            <a:srgbClr val="0076BE">
              <a:alpha val="50196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61" name="Google Shape;1836;p20">
            <a:extLst>
              <a:ext uri="{FF2B5EF4-FFF2-40B4-BE49-F238E27FC236}">
                <a16:creationId xmlns:a16="http://schemas.microsoft.com/office/drawing/2014/main" id="{0BD5CFAA-7452-69E9-5392-8F4781A60E2F}"/>
              </a:ext>
            </a:extLst>
          </p:cNvPr>
          <p:cNvGrpSpPr/>
          <p:nvPr userDrawn="1"/>
        </p:nvGrpSpPr>
        <p:grpSpPr>
          <a:xfrm rot="3484247">
            <a:off x="-532030" y="10095209"/>
            <a:ext cx="1260106" cy="829715"/>
            <a:chOff x="-275187" y="9132000"/>
            <a:chExt cx="1835790" cy="1208773"/>
          </a:xfrm>
          <a:solidFill>
            <a:srgbClr val="ED7D31"/>
          </a:solidFill>
        </p:grpSpPr>
        <p:sp>
          <p:nvSpPr>
            <p:cNvPr id="62" name="Google Shape;1837;p20">
              <a:extLst>
                <a:ext uri="{FF2B5EF4-FFF2-40B4-BE49-F238E27FC236}">
                  <a16:creationId xmlns:a16="http://schemas.microsoft.com/office/drawing/2014/main" id="{135CB95B-0560-37A5-1DC3-9D6C8B983ACE}"/>
                </a:ext>
              </a:extLst>
            </p:cNvPr>
            <p:cNvSpPr/>
            <p:nvPr/>
          </p:nvSpPr>
          <p:spPr>
            <a:xfrm>
              <a:off x="-275187" y="9483140"/>
              <a:ext cx="298186" cy="203356"/>
            </a:xfrm>
            <a:custGeom>
              <a:avLst/>
              <a:gdLst/>
              <a:ahLst/>
              <a:cxnLst/>
              <a:rect l="l" t="t" r="r" b="b"/>
              <a:pathLst>
                <a:path w="2286" h="1559" extrusionOk="0">
                  <a:moveTo>
                    <a:pt x="1913" y="0"/>
                  </a:moveTo>
                  <a:cubicBezTo>
                    <a:pt x="1668" y="0"/>
                    <a:pt x="1279" y="153"/>
                    <a:pt x="890" y="421"/>
                  </a:cubicBezTo>
                  <a:cubicBezTo>
                    <a:pt x="334" y="804"/>
                    <a:pt x="0" y="1274"/>
                    <a:pt x="136" y="1471"/>
                  </a:cubicBezTo>
                  <a:cubicBezTo>
                    <a:pt x="177" y="1531"/>
                    <a:pt x="256" y="1559"/>
                    <a:pt x="361" y="1559"/>
                  </a:cubicBezTo>
                  <a:cubicBezTo>
                    <a:pt x="606" y="1559"/>
                    <a:pt x="995" y="1406"/>
                    <a:pt x="1384" y="1138"/>
                  </a:cubicBezTo>
                  <a:cubicBezTo>
                    <a:pt x="1940" y="755"/>
                    <a:pt x="2286" y="285"/>
                    <a:pt x="2138" y="88"/>
                  </a:cubicBezTo>
                  <a:cubicBezTo>
                    <a:pt x="2097" y="28"/>
                    <a:pt x="2018" y="0"/>
                    <a:pt x="191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" name="Google Shape;1838;p20">
              <a:extLst>
                <a:ext uri="{FF2B5EF4-FFF2-40B4-BE49-F238E27FC236}">
                  <a16:creationId xmlns:a16="http://schemas.microsoft.com/office/drawing/2014/main" id="{A60463CA-228B-78BF-5479-71DD536063A2}"/>
                </a:ext>
              </a:extLst>
            </p:cNvPr>
            <p:cNvSpPr/>
            <p:nvPr/>
          </p:nvSpPr>
          <p:spPr>
            <a:xfrm>
              <a:off x="896408" y="9166175"/>
              <a:ext cx="298316" cy="204530"/>
            </a:xfrm>
            <a:custGeom>
              <a:avLst/>
              <a:gdLst/>
              <a:ahLst/>
              <a:cxnLst/>
              <a:rect l="l" t="t" r="r" b="b"/>
              <a:pathLst>
                <a:path w="2287" h="1568" extrusionOk="0">
                  <a:moveTo>
                    <a:pt x="1913" y="0"/>
                  </a:moveTo>
                  <a:cubicBezTo>
                    <a:pt x="1664" y="0"/>
                    <a:pt x="1274" y="153"/>
                    <a:pt x="890" y="417"/>
                  </a:cubicBezTo>
                  <a:cubicBezTo>
                    <a:pt x="334" y="800"/>
                    <a:pt x="1" y="1282"/>
                    <a:pt x="137" y="1480"/>
                  </a:cubicBezTo>
                  <a:cubicBezTo>
                    <a:pt x="177" y="1539"/>
                    <a:pt x="257" y="1567"/>
                    <a:pt x="364" y="1567"/>
                  </a:cubicBezTo>
                  <a:cubicBezTo>
                    <a:pt x="613" y="1567"/>
                    <a:pt x="1008" y="1414"/>
                    <a:pt x="1397" y="1146"/>
                  </a:cubicBezTo>
                  <a:cubicBezTo>
                    <a:pt x="1941" y="763"/>
                    <a:pt x="2286" y="294"/>
                    <a:pt x="2151" y="96"/>
                  </a:cubicBezTo>
                  <a:cubicBezTo>
                    <a:pt x="2108" y="31"/>
                    <a:pt x="2025" y="0"/>
                    <a:pt x="191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" name="Google Shape;1839;p20">
              <a:extLst>
                <a:ext uri="{FF2B5EF4-FFF2-40B4-BE49-F238E27FC236}">
                  <a16:creationId xmlns:a16="http://schemas.microsoft.com/office/drawing/2014/main" id="{4018D6FF-B15E-7C48-DD02-67A15E30EAA7}"/>
                </a:ext>
              </a:extLst>
            </p:cNvPr>
            <p:cNvSpPr/>
            <p:nvPr/>
          </p:nvSpPr>
          <p:spPr>
            <a:xfrm>
              <a:off x="-214011" y="10002023"/>
              <a:ext cx="298316" cy="203486"/>
            </a:xfrm>
            <a:custGeom>
              <a:avLst/>
              <a:gdLst/>
              <a:ahLst/>
              <a:cxnLst/>
              <a:rect l="l" t="t" r="r" b="b"/>
              <a:pathLst>
                <a:path w="2287" h="1560" extrusionOk="0">
                  <a:moveTo>
                    <a:pt x="1914" y="1"/>
                  </a:moveTo>
                  <a:cubicBezTo>
                    <a:pt x="1669" y="1"/>
                    <a:pt x="1279" y="154"/>
                    <a:pt x="890" y="422"/>
                  </a:cubicBezTo>
                  <a:cubicBezTo>
                    <a:pt x="334" y="805"/>
                    <a:pt x="1" y="1274"/>
                    <a:pt x="137" y="1472"/>
                  </a:cubicBezTo>
                  <a:cubicBezTo>
                    <a:pt x="177" y="1531"/>
                    <a:pt x="256" y="1559"/>
                    <a:pt x="361" y="1559"/>
                  </a:cubicBezTo>
                  <a:cubicBezTo>
                    <a:pt x="606" y="1559"/>
                    <a:pt x="995" y="1406"/>
                    <a:pt x="1385" y="1138"/>
                  </a:cubicBezTo>
                  <a:cubicBezTo>
                    <a:pt x="1941" y="755"/>
                    <a:pt x="2287" y="286"/>
                    <a:pt x="2138" y="88"/>
                  </a:cubicBezTo>
                  <a:cubicBezTo>
                    <a:pt x="2097" y="29"/>
                    <a:pt x="2019" y="1"/>
                    <a:pt x="1914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1840;p20">
              <a:extLst>
                <a:ext uri="{FF2B5EF4-FFF2-40B4-BE49-F238E27FC236}">
                  <a16:creationId xmlns:a16="http://schemas.microsoft.com/office/drawing/2014/main" id="{B787F976-50C7-4FEB-DE18-CDCE60F8A112}"/>
                </a:ext>
              </a:extLst>
            </p:cNvPr>
            <p:cNvSpPr/>
            <p:nvPr/>
          </p:nvSpPr>
          <p:spPr>
            <a:xfrm>
              <a:off x="545138" y="9483140"/>
              <a:ext cx="298186" cy="203356"/>
            </a:xfrm>
            <a:custGeom>
              <a:avLst/>
              <a:gdLst/>
              <a:ahLst/>
              <a:cxnLst/>
              <a:rect l="l" t="t" r="r" b="b"/>
              <a:pathLst>
                <a:path w="2286" h="1559" extrusionOk="0">
                  <a:moveTo>
                    <a:pt x="1923" y="0"/>
                  </a:moveTo>
                  <a:cubicBezTo>
                    <a:pt x="1674" y="0"/>
                    <a:pt x="1279" y="153"/>
                    <a:pt x="890" y="421"/>
                  </a:cubicBezTo>
                  <a:cubicBezTo>
                    <a:pt x="334" y="804"/>
                    <a:pt x="0" y="1274"/>
                    <a:pt x="136" y="1471"/>
                  </a:cubicBezTo>
                  <a:cubicBezTo>
                    <a:pt x="177" y="1531"/>
                    <a:pt x="257" y="1559"/>
                    <a:pt x="363" y="1559"/>
                  </a:cubicBezTo>
                  <a:cubicBezTo>
                    <a:pt x="612" y="1559"/>
                    <a:pt x="1007" y="1406"/>
                    <a:pt x="1396" y="1138"/>
                  </a:cubicBezTo>
                  <a:cubicBezTo>
                    <a:pt x="1952" y="755"/>
                    <a:pt x="2286" y="285"/>
                    <a:pt x="2150" y="88"/>
                  </a:cubicBezTo>
                  <a:cubicBezTo>
                    <a:pt x="2109" y="28"/>
                    <a:pt x="2029" y="0"/>
                    <a:pt x="192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" name="Google Shape;1841;p20">
              <a:extLst>
                <a:ext uri="{FF2B5EF4-FFF2-40B4-BE49-F238E27FC236}">
                  <a16:creationId xmlns:a16="http://schemas.microsoft.com/office/drawing/2014/main" id="{A22F8506-B6AC-9286-A707-9032EA9E3BEA}"/>
                </a:ext>
              </a:extLst>
            </p:cNvPr>
            <p:cNvSpPr/>
            <p:nvPr/>
          </p:nvSpPr>
          <p:spPr>
            <a:xfrm>
              <a:off x="482267" y="9823192"/>
              <a:ext cx="298316" cy="203356"/>
            </a:xfrm>
            <a:custGeom>
              <a:avLst/>
              <a:gdLst/>
              <a:ahLst/>
              <a:cxnLst/>
              <a:rect l="l" t="t" r="r" b="b"/>
              <a:pathLst>
                <a:path w="2287" h="1559" extrusionOk="0">
                  <a:moveTo>
                    <a:pt x="1926" y="0"/>
                  </a:moveTo>
                  <a:cubicBezTo>
                    <a:pt x="1680" y="0"/>
                    <a:pt x="1291" y="153"/>
                    <a:pt x="902" y="421"/>
                  </a:cubicBezTo>
                  <a:cubicBezTo>
                    <a:pt x="346" y="804"/>
                    <a:pt x="0" y="1274"/>
                    <a:pt x="136" y="1471"/>
                  </a:cubicBezTo>
                  <a:cubicBezTo>
                    <a:pt x="181" y="1531"/>
                    <a:pt x="262" y="1559"/>
                    <a:pt x="369" y="1559"/>
                  </a:cubicBezTo>
                  <a:cubicBezTo>
                    <a:pt x="618" y="1559"/>
                    <a:pt x="1007" y="1406"/>
                    <a:pt x="1397" y="1138"/>
                  </a:cubicBezTo>
                  <a:cubicBezTo>
                    <a:pt x="1953" y="755"/>
                    <a:pt x="2286" y="285"/>
                    <a:pt x="2150" y="88"/>
                  </a:cubicBezTo>
                  <a:cubicBezTo>
                    <a:pt x="2109" y="28"/>
                    <a:pt x="2031" y="0"/>
                    <a:pt x="19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" name="Google Shape;1842;p20">
              <a:extLst>
                <a:ext uri="{FF2B5EF4-FFF2-40B4-BE49-F238E27FC236}">
                  <a16:creationId xmlns:a16="http://schemas.microsoft.com/office/drawing/2014/main" id="{CFBC1493-F258-2B73-6595-E5E1A1EFD58F}"/>
                </a:ext>
              </a:extLst>
            </p:cNvPr>
            <p:cNvSpPr/>
            <p:nvPr/>
          </p:nvSpPr>
          <p:spPr>
            <a:xfrm>
              <a:off x="1262287" y="9595838"/>
              <a:ext cx="298316" cy="203486"/>
            </a:xfrm>
            <a:custGeom>
              <a:avLst/>
              <a:gdLst/>
              <a:ahLst/>
              <a:cxnLst/>
              <a:rect l="l" t="t" r="r" b="b"/>
              <a:pathLst>
                <a:path w="2287" h="1560" extrusionOk="0">
                  <a:moveTo>
                    <a:pt x="1918" y="1"/>
                  </a:moveTo>
                  <a:cubicBezTo>
                    <a:pt x="1668" y="1"/>
                    <a:pt x="1279" y="154"/>
                    <a:pt x="890" y="422"/>
                  </a:cubicBezTo>
                  <a:cubicBezTo>
                    <a:pt x="334" y="805"/>
                    <a:pt x="0" y="1275"/>
                    <a:pt x="136" y="1472"/>
                  </a:cubicBezTo>
                  <a:cubicBezTo>
                    <a:pt x="177" y="1532"/>
                    <a:pt x="256" y="1560"/>
                    <a:pt x="361" y="1560"/>
                  </a:cubicBezTo>
                  <a:cubicBezTo>
                    <a:pt x="606" y="1560"/>
                    <a:pt x="995" y="1407"/>
                    <a:pt x="1384" y="1139"/>
                  </a:cubicBezTo>
                  <a:cubicBezTo>
                    <a:pt x="1940" y="756"/>
                    <a:pt x="2286" y="286"/>
                    <a:pt x="2150" y="88"/>
                  </a:cubicBezTo>
                  <a:cubicBezTo>
                    <a:pt x="2106" y="29"/>
                    <a:pt x="2025" y="1"/>
                    <a:pt x="1918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" name="Google Shape;1843;p20">
              <a:extLst>
                <a:ext uri="{FF2B5EF4-FFF2-40B4-BE49-F238E27FC236}">
                  <a16:creationId xmlns:a16="http://schemas.microsoft.com/office/drawing/2014/main" id="{64A7C109-B65B-6A57-DDF5-DD5AB7BC7703}"/>
                </a:ext>
              </a:extLst>
            </p:cNvPr>
            <p:cNvSpPr/>
            <p:nvPr/>
          </p:nvSpPr>
          <p:spPr>
            <a:xfrm>
              <a:off x="222826" y="9613969"/>
              <a:ext cx="214443" cy="281881"/>
            </a:xfrm>
            <a:custGeom>
              <a:avLst/>
              <a:gdLst/>
              <a:ahLst/>
              <a:cxnLst/>
              <a:rect l="l" t="t" r="r" b="b"/>
              <a:pathLst>
                <a:path w="1644" h="2161" extrusionOk="0">
                  <a:moveTo>
                    <a:pt x="301" y="0"/>
                  </a:moveTo>
                  <a:cubicBezTo>
                    <a:pt x="267" y="0"/>
                    <a:pt x="237" y="8"/>
                    <a:pt x="210" y="24"/>
                  </a:cubicBezTo>
                  <a:cubicBezTo>
                    <a:pt x="0" y="147"/>
                    <a:pt x="99" y="716"/>
                    <a:pt x="445" y="1309"/>
                  </a:cubicBezTo>
                  <a:cubicBezTo>
                    <a:pt x="735" y="1814"/>
                    <a:pt x="1110" y="2160"/>
                    <a:pt x="1340" y="2160"/>
                  </a:cubicBezTo>
                  <a:cubicBezTo>
                    <a:pt x="1375" y="2160"/>
                    <a:pt x="1406" y="2152"/>
                    <a:pt x="1433" y="2136"/>
                  </a:cubicBezTo>
                  <a:cubicBezTo>
                    <a:pt x="1643" y="2025"/>
                    <a:pt x="1532" y="1445"/>
                    <a:pt x="1199" y="864"/>
                  </a:cubicBezTo>
                  <a:cubicBezTo>
                    <a:pt x="907" y="357"/>
                    <a:pt x="531" y="0"/>
                    <a:pt x="30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" name="Google Shape;1844;p20">
              <a:extLst>
                <a:ext uri="{FF2B5EF4-FFF2-40B4-BE49-F238E27FC236}">
                  <a16:creationId xmlns:a16="http://schemas.microsoft.com/office/drawing/2014/main" id="{F36631FC-E36B-CC58-0C44-FFC5E3455BFF}"/>
                </a:ext>
              </a:extLst>
            </p:cNvPr>
            <p:cNvSpPr/>
            <p:nvPr/>
          </p:nvSpPr>
          <p:spPr>
            <a:xfrm>
              <a:off x="530660" y="10127895"/>
              <a:ext cx="291794" cy="212878"/>
            </a:xfrm>
            <a:custGeom>
              <a:avLst/>
              <a:gdLst/>
              <a:ahLst/>
              <a:cxnLst/>
              <a:rect l="l" t="t" r="r" b="b"/>
              <a:pathLst>
                <a:path w="2237" h="1632" extrusionOk="0">
                  <a:moveTo>
                    <a:pt x="338" y="0"/>
                  </a:moveTo>
                  <a:cubicBezTo>
                    <a:pt x="246" y="0"/>
                    <a:pt x="176" y="24"/>
                    <a:pt x="136" y="74"/>
                  </a:cubicBezTo>
                  <a:cubicBezTo>
                    <a:pt x="0" y="272"/>
                    <a:pt x="309" y="754"/>
                    <a:pt x="853" y="1162"/>
                  </a:cubicBezTo>
                  <a:cubicBezTo>
                    <a:pt x="1240" y="1459"/>
                    <a:pt x="1640" y="1631"/>
                    <a:pt x="1886" y="1631"/>
                  </a:cubicBezTo>
                  <a:cubicBezTo>
                    <a:pt x="1978" y="1631"/>
                    <a:pt x="2048" y="1607"/>
                    <a:pt x="2088" y="1557"/>
                  </a:cubicBezTo>
                  <a:cubicBezTo>
                    <a:pt x="2236" y="1359"/>
                    <a:pt x="1915" y="878"/>
                    <a:pt x="1384" y="470"/>
                  </a:cubicBezTo>
                  <a:cubicBezTo>
                    <a:pt x="988" y="173"/>
                    <a:pt x="585" y="0"/>
                    <a:pt x="33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" name="Google Shape;1845;p20">
              <a:extLst>
                <a:ext uri="{FF2B5EF4-FFF2-40B4-BE49-F238E27FC236}">
                  <a16:creationId xmlns:a16="http://schemas.microsoft.com/office/drawing/2014/main" id="{2746F1BE-7745-EAAF-B420-F55B072FBABF}"/>
                </a:ext>
              </a:extLst>
            </p:cNvPr>
            <p:cNvSpPr/>
            <p:nvPr/>
          </p:nvSpPr>
          <p:spPr>
            <a:xfrm>
              <a:off x="785275" y="9998892"/>
              <a:ext cx="291794" cy="213661"/>
            </a:xfrm>
            <a:custGeom>
              <a:avLst/>
              <a:gdLst/>
              <a:ahLst/>
              <a:cxnLst/>
              <a:rect l="l" t="t" r="r" b="b"/>
              <a:pathLst>
                <a:path w="2237" h="1638" extrusionOk="0">
                  <a:moveTo>
                    <a:pt x="349" y="1"/>
                  </a:moveTo>
                  <a:cubicBezTo>
                    <a:pt x="258" y="1"/>
                    <a:pt x="189" y="25"/>
                    <a:pt x="148" y="75"/>
                  </a:cubicBezTo>
                  <a:cubicBezTo>
                    <a:pt x="0" y="273"/>
                    <a:pt x="321" y="755"/>
                    <a:pt x="853" y="1162"/>
                  </a:cubicBezTo>
                  <a:cubicBezTo>
                    <a:pt x="1239" y="1458"/>
                    <a:pt x="1637" y="1637"/>
                    <a:pt x="1884" y="1637"/>
                  </a:cubicBezTo>
                  <a:cubicBezTo>
                    <a:pt x="1977" y="1637"/>
                    <a:pt x="2048" y="1612"/>
                    <a:pt x="2088" y="1558"/>
                  </a:cubicBezTo>
                  <a:cubicBezTo>
                    <a:pt x="2237" y="1360"/>
                    <a:pt x="1915" y="878"/>
                    <a:pt x="1384" y="470"/>
                  </a:cubicBezTo>
                  <a:cubicBezTo>
                    <a:pt x="988" y="173"/>
                    <a:pt x="592" y="1"/>
                    <a:pt x="34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" name="Google Shape;1846;p20">
              <a:extLst>
                <a:ext uri="{FF2B5EF4-FFF2-40B4-BE49-F238E27FC236}">
                  <a16:creationId xmlns:a16="http://schemas.microsoft.com/office/drawing/2014/main" id="{4A5C1EE2-A4A0-8CF6-656C-2D411ACF5907}"/>
                </a:ext>
              </a:extLst>
            </p:cNvPr>
            <p:cNvSpPr/>
            <p:nvPr/>
          </p:nvSpPr>
          <p:spPr>
            <a:xfrm>
              <a:off x="785275" y="9704624"/>
              <a:ext cx="291794" cy="213922"/>
            </a:xfrm>
            <a:custGeom>
              <a:avLst/>
              <a:gdLst/>
              <a:ahLst/>
              <a:cxnLst/>
              <a:rect l="l" t="t" r="r" b="b"/>
              <a:pathLst>
                <a:path w="2237" h="1640" extrusionOk="0">
                  <a:moveTo>
                    <a:pt x="358" y="0"/>
                  </a:moveTo>
                  <a:cubicBezTo>
                    <a:pt x="263" y="0"/>
                    <a:pt x="190" y="27"/>
                    <a:pt x="148" y="82"/>
                  </a:cubicBezTo>
                  <a:cubicBezTo>
                    <a:pt x="0" y="268"/>
                    <a:pt x="321" y="762"/>
                    <a:pt x="853" y="1170"/>
                  </a:cubicBezTo>
                  <a:cubicBezTo>
                    <a:pt x="1240" y="1467"/>
                    <a:pt x="1640" y="1639"/>
                    <a:pt x="1886" y="1639"/>
                  </a:cubicBezTo>
                  <a:cubicBezTo>
                    <a:pt x="1978" y="1639"/>
                    <a:pt x="2048" y="1615"/>
                    <a:pt x="2088" y="1565"/>
                  </a:cubicBezTo>
                  <a:cubicBezTo>
                    <a:pt x="2237" y="1367"/>
                    <a:pt x="1915" y="885"/>
                    <a:pt x="1384" y="465"/>
                  </a:cubicBezTo>
                  <a:cubicBezTo>
                    <a:pt x="993" y="172"/>
                    <a:pt x="602" y="0"/>
                    <a:pt x="35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" name="Google Shape;1847;p20">
              <a:extLst>
                <a:ext uri="{FF2B5EF4-FFF2-40B4-BE49-F238E27FC236}">
                  <a16:creationId xmlns:a16="http://schemas.microsoft.com/office/drawing/2014/main" id="{44F1446C-1699-1957-B599-5770515E65C0}"/>
                </a:ext>
              </a:extLst>
            </p:cNvPr>
            <p:cNvSpPr/>
            <p:nvPr/>
          </p:nvSpPr>
          <p:spPr>
            <a:xfrm>
              <a:off x="986671" y="9503488"/>
              <a:ext cx="291794" cy="213530"/>
            </a:xfrm>
            <a:custGeom>
              <a:avLst/>
              <a:gdLst/>
              <a:ahLst/>
              <a:cxnLst/>
              <a:rect l="l" t="t" r="r" b="b"/>
              <a:pathLst>
                <a:path w="2237" h="1637" extrusionOk="0">
                  <a:moveTo>
                    <a:pt x="346" y="0"/>
                  </a:moveTo>
                  <a:cubicBezTo>
                    <a:pt x="255" y="0"/>
                    <a:pt x="186" y="26"/>
                    <a:pt x="149" y="80"/>
                  </a:cubicBezTo>
                  <a:cubicBezTo>
                    <a:pt x="1" y="278"/>
                    <a:pt x="310" y="759"/>
                    <a:pt x="853" y="1167"/>
                  </a:cubicBezTo>
                  <a:cubicBezTo>
                    <a:pt x="1240" y="1464"/>
                    <a:pt x="1641" y="1637"/>
                    <a:pt x="1887" y="1637"/>
                  </a:cubicBezTo>
                  <a:cubicBezTo>
                    <a:pt x="1978" y="1637"/>
                    <a:pt x="2048" y="1613"/>
                    <a:pt x="2089" y="1563"/>
                  </a:cubicBezTo>
                  <a:cubicBezTo>
                    <a:pt x="2237" y="1365"/>
                    <a:pt x="1916" y="883"/>
                    <a:pt x="1384" y="475"/>
                  </a:cubicBezTo>
                  <a:cubicBezTo>
                    <a:pt x="990" y="179"/>
                    <a:pt x="588" y="0"/>
                    <a:pt x="34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" name="Google Shape;1848;p20">
              <a:extLst>
                <a:ext uri="{FF2B5EF4-FFF2-40B4-BE49-F238E27FC236}">
                  <a16:creationId xmlns:a16="http://schemas.microsoft.com/office/drawing/2014/main" id="{434D891F-1716-74F6-655B-44E3BC292F4D}"/>
                </a:ext>
              </a:extLst>
            </p:cNvPr>
            <p:cNvSpPr/>
            <p:nvPr/>
          </p:nvSpPr>
          <p:spPr>
            <a:xfrm>
              <a:off x="1239721" y="9251090"/>
              <a:ext cx="291794" cy="213661"/>
            </a:xfrm>
            <a:custGeom>
              <a:avLst/>
              <a:gdLst/>
              <a:ahLst/>
              <a:cxnLst/>
              <a:rect l="l" t="t" r="r" b="b"/>
              <a:pathLst>
                <a:path w="2237" h="1638" extrusionOk="0">
                  <a:moveTo>
                    <a:pt x="339" y="1"/>
                  </a:moveTo>
                  <a:cubicBezTo>
                    <a:pt x="247" y="1"/>
                    <a:pt x="177" y="25"/>
                    <a:pt x="136" y="75"/>
                  </a:cubicBezTo>
                  <a:cubicBezTo>
                    <a:pt x="0" y="273"/>
                    <a:pt x="309" y="755"/>
                    <a:pt x="853" y="1162"/>
                  </a:cubicBezTo>
                  <a:cubicBezTo>
                    <a:pt x="1239" y="1458"/>
                    <a:pt x="1638" y="1637"/>
                    <a:pt x="1884" y="1637"/>
                  </a:cubicBezTo>
                  <a:cubicBezTo>
                    <a:pt x="1977" y="1637"/>
                    <a:pt x="2048" y="1612"/>
                    <a:pt x="2089" y="1558"/>
                  </a:cubicBezTo>
                  <a:cubicBezTo>
                    <a:pt x="2237" y="1360"/>
                    <a:pt x="1916" y="878"/>
                    <a:pt x="1384" y="470"/>
                  </a:cubicBezTo>
                  <a:cubicBezTo>
                    <a:pt x="988" y="173"/>
                    <a:pt x="585" y="1"/>
                    <a:pt x="33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" name="Google Shape;1849;p20">
              <a:extLst>
                <a:ext uri="{FF2B5EF4-FFF2-40B4-BE49-F238E27FC236}">
                  <a16:creationId xmlns:a16="http://schemas.microsoft.com/office/drawing/2014/main" id="{C9E684D1-088F-9A64-D9BE-DEF9424B8174}"/>
                </a:ext>
              </a:extLst>
            </p:cNvPr>
            <p:cNvSpPr/>
            <p:nvPr/>
          </p:nvSpPr>
          <p:spPr>
            <a:xfrm>
              <a:off x="511224" y="9218220"/>
              <a:ext cx="291925" cy="213530"/>
            </a:xfrm>
            <a:custGeom>
              <a:avLst/>
              <a:gdLst/>
              <a:ahLst/>
              <a:cxnLst/>
              <a:rect l="l" t="t" r="r" b="b"/>
              <a:pathLst>
                <a:path w="2238" h="1637" extrusionOk="0">
                  <a:moveTo>
                    <a:pt x="354" y="0"/>
                  </a:moveTo>
                  <a:cubicBezTo>
                    <a:pt x="261" y="0"/>
                    <a:pt x="190" y="26"/>
                    <a:pt x="149" y="80"/>
                  </a:cubicBezTo>
                  <a:cubicBezTo>
                    <a:pt x="1" y="278"/>
                    <a:pt x="322" y="759"/>
                    <a:pt x="853" y="1167"/>
                  </a:cubicBezTo>
                  <a:cubicBezTo>
                    <a:pt x="1249" y="1464"/>
                    <a:pt x="1652" y="1637"/>
                    <a:pt x="1899" y="1637"/>
                  </a:cubicBezTo>
                  <a:cubicBezTo>
                    <a:pt x="1991" y="1637"/>
                    <a:pt x="2061" y="1613"/>
                    <a:pt x="2101" y="1563"/>
                  </a:cubicBezTo>
                  <a:cubicBezTo>
                    <a:pt x="2237" y="1365"/>
                    <a:pt x="1928" y="883"/>
                    <a:pt x="1385" y="475"/>
                  </a:cubicBezTo>
                  <a:cubicBezTo>
                    <a:pt x="999" y="179"/>
                    <a:pt x="600" y="0"/>
                    <a:pt x="35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" name="Google Shape;1850;p20">
              <a:extLst>
                <a:ext uri="{FF2B5EF4-FFF2-40B4-BE49-F238E27FC236}">
                  <a16:creationId xmlns:a16="http://schemas.microsoft.com/office/drawing/2014/main" id="{3BE9D9D1-42AA-DC69-484E-37D6E3C2AA03}"/>
                </a:ext>
              </a:extLst>
            </p:cNvPr>
            <p:cNvSpPr/>
            <p:nvPr/>
          </p:nvSpPr>
          <p:spPr>
            <a:xfrm>
              <a:off x="1176850" y="9868976"/>
              <a:ext cx="291794" cy="213922"/>
            </a:xfrm>
            <a:custGeom>
              <a:avLst/>
              <a:gdLst/>
              <a:ahLst/>
              <a:cxnLst/>
              <a:rect l="l" t="t" r="r" b="b"/>
              <a:pathLst>
                <a:path w="2237" h="1640" extrusionOk="0">
                  <a:moveTo>
                    <a:pt x="349" y="1"/>
                  </a:moveTo>
                  <a:cubicBezTo>
                    <a:pt x="252" y="1"/>
                    <a:pt x="178" y="27"/>
                    <a:pt x="136" y="83"/>
                  </a:cubicBezTo>
                  <a:cubicBezTo>
                    <a:pt x="1" y="268"/>
                    <a:pt x="309" y="762"/>
                    <a:pt x="853" y="1170"/>
                  </a:cubicBezTo>
                  <a:cubicBezTo>
                    <a:pt x="1240" y="1467"/>
                    <a:pt x="1641" y="1639"/>
                    <a:pt x="1887" y="1639"/>
                  </a:cubicBezTo>
                  <a:cubicBezTo>
                    <a:pt x="1978" y="1639"/>
                    <a:pt x="2048" y="1616"/>
                    <a:pt x="2089" y="1565"/>
                  </a:cubicBezTo>
                  <a:cubicBezTo>
                    <a:pt x="2237" y="1368"/>
                    <a:pt x="1916" y="886"/>
                    <a:pt x="1384" y="466"/>
                  </a:cubicBezTo>
                  <a:cubicBezTo>
                    <a:pt x="994" y="173"/>
                    <a:pt x="596" y="1"/>
                    <a:pt x="34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1851;p20">
              <a:extLst>
                <a:ext uri="{FF2B5EF4-FFF2-40B4-BE49-F238E27FC236}">
                  <a16:creationId xmlns:a16="http://schemas.microsoft.com/office/drawing/2014/main" id="{DE481E1C-A37F-89D5-B451-A1AA84EFA594}"/>
                </a:ext>
              </a:extLst>
            </p:cNvPr>
            <p:cNvSpPr/>
            <p:nvPr/>
          </p:nvSpPr>
          <p:spPr>
            <a:xfrm>
              <a:off x="-144618" y="9132000"/>
              <a:ext cx="214443" cy="281881"/>
            </a:xfrm>
            <a:custGeom>
              <a:avLst/>
              <a:gdLst/>
              <a:ahLst/>
              <a:cxnLst/>
              <a:rect l="l" t="t" r="r" b="b"/>
              <a:pathLst>
                <a:path w="1644" h="2161" extrusionOk="0">
                  <a:moveTo>
                    <a:pt x="303" y="1"/>
                  </a:moveTo>
                  <a:cubicBezTo>
                    <a:pt x="269" y="1"/>
                    <a:pt x="237" y="8"/>
                    <a:pt x="210" y="24"/>
                  </a:cubicBezTo>
                  <a:cubicBezTo>
                    <a:pt x="0" y="136"/>
                    <a:pt x="111" y="716"/>
                    <a:pt x="445" y="1297"/>
                  </a:cubicBezTo>
                  <a:cubicBezTo>
                    <a:pt x="736" y="1804"/>
                    <a:pt x="1112" y="2160"/>
                    <a:pt x="1343" y="2160"/>
                  </a:cubicBezTo>
                  <a:cubicBezTo>
                    <a:pt x="1376" y="2160"/>
                    <a:pt x="1407" y="2153"/>
                    <a:pt x="1433" y="2137"/>
                  </a:cubicBezTo>
                  <a:cubicBezTo>
                    <a:pt x="1643" y="2014"/>
                    <a:pt x="1544" y="1445"/>
                    <a:pt x="1211" y="852"/>
                  </a:cubicBezTo>
                  <a:cubicBezTo>
                    <a:pt x="910" y="347"/>
                    <a:pt x="534" y="1"/>
                    <a:pt x="303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" name="Google Shape;1852;p20">
              <a:extLst>
                <a:ext uri="{FF2B5EF4-FFF2-40B4-BE49-F238E27FC236}">
                  <a16:creationId xmlns:a16="http://schemas.microsoft.com/office/drawing/2014/main" id="{34F9EBF8-689B-59A3-121C-661CF29FFC0F}"/>
                </a:ext>
              </a:extLst>
            </p:cNvPr>
            <p:cNvSpPr/>
            <p:nvPr/>
          </p:nvSpPr>
          <p:spPr>
            <a:xfrm>
              <a:off x="196999" y="9411529"/>
              <a:ext cx="322448" cy="148962"/>
            </a:xfrm>
            <a:custGeom>
              <a:avLst/>
              <a:gdLst/>
              <a:ahLst/>
              <a:cxnLst/>
              <a:rect l="l" t="t" r="r" b="b"/>
              <a:pathLst>
                <a:path w="2472" h="1142" extrusionOk="0">
                  <a:moveTo>
                    <a:pt x="539" y="0"/>
                  </a:moveTo>
                  <a:cubicBezTo>
                    <a:pt x="294" y="0"/>
                    <a:pt x="119" y="59"/>
                    <a:pt x="75" y="179"/>
                  </a:cubicBezTo>
                  <a:cubicBezTo>
                    <a:pt x="0" y="414"/>
                    <a:pt x="458" y="773"/>
                    <a:pt x="1100" y="983"/>
                  </a:cubicBezTo>
                  <a:cubicBezTo>
                    <a:pt x="1402" y="1089"/>
                    <a:pt x="1693" y="1142"/>
                    <a:pt x="1924" y="1142"/>
                  </a:cubicBezTo>
                  <a:cubicBezTo>
                    <a:pt x="2174" y="1142"/>
                    <a:pt x="2352" y="1080"/>
                    <a:pt x="2397" y="958"/>
                  </a:cubicBezTo>
                  <a:cubicBezTo>
                    <a:pt x="2472" y="735"/>
                    <a:pt x="2014" y="365"/>
                    <a:pt x="1372" y="155"/>
                  </a:cubicBezTo>
                  <a:cubicBezTo>
                    <a:pt x="1066" y="53"/>
                    <a:pt x="771" y="0"/>
                    <a:pt x="53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" name="Google Shape;1853;p20">
              <a:extLst>
                <a:ext uri="{FF2B5EF4-FFF2-40B4-BE49-F238E27FC236}">
                  <a16:creationId xmlns:a16="http://schemas.microsoft.com/office/drawing/2014/main" id="{2DEB5383-B513-0885-AEE7-2001D08ECE05}"/>
                </a:ext>
              </a:extLst>
            </p:cNvPr>
            <p:cNvSpPr/>
            <p:nvPr/>
          </p:nvSpPr>
          <p:spPr>
            <a:xfrm>
              <a:off x="-94660" y="9719755"/>
              <a:ext cx="293360" cy="210269"/>
            </a:xfrm>
            <a:custGeom>
              <a:avLst/>
              <a:gdLst/>
              <a:ahLst/>
              <a:cxnLst/>
              <a:rect l="l" t="t" r="r" b="b"/>
              <a:pathLst>
                <a:path w="2249" h="1612" extrusionOk="0">
                  <a:moveTo>
                    <a:pt x="348" y="1"/>
                  </a:moveTo>
                  <a:cubicBezTo>
                    <a:pt x="251" y="1"/>
                    <a:pt x="178" y="26"/>
                    <a:pt x="136" y="78"/>
                  </a:cubicBezTo>
                  <a:cubicBezTo>
                    <a:pt x="0" y="275"/>
                    <a:pt x="321" y="757"/>
                    <a:pt x="865" y="1152"/>
                  </a:cubicBezTo>
                  <a:cubicBezTo>
                    <a:pt x="1257" y="1446"/>
                    <a:pt x="1655" y="1612"/>
                    <a:pt x="1898" y="1612"/>
                  </a:cubicBezTo>
                  <a:cubicBezTo>
                    <a:pt x="1992" y="1612"/>
                    <a:pt x="2063" y="1587"/>
                    <a:pt x="2100" y="1535"/>
                  </a:cubicBezTo>
                  <a:cubicBezTo>
                    <a:pt x="2249" y="1338"/>
                    <a:pt x="1928" y="856"/>
                    <a:pt x="1384" y="448"/>
                  </a:cubicBezTo>
                  <a:cubicBezTo>
                    <a:pt x="993" y="164"/>
                    <a:pt x="595" y="1"/>
                    <a:pt x="348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32" name="Groupe 131">
            <a:extLst>
              <a:ext uri="{FF2B5EF4-FFF2-40B4-BE49-F238E27FC236}">
                <a16:creationId xmlns:a16="http://schemas.microsoft.com/office/drawing/2014/main" id="{CA0FA368-076B-0C8B-75BE-EEA86C8ACBAA}"/>
              </a:ext>
            </a:extLst>
          </p:cNvPr>
          <p:cNvGrpSpPr/>
          <p:nvPr userDrawn="1"/>
        </p:nvGrpSpPr>
        <p:grpSpPr>
          <a:xfrm>
            <a:off x="399060" y="2537798"/>
            <a:ext cx="1239140" cy="7963589"/>
            <a:chOff x="459970" y="2611769"/>
            <a:chExt cx="1239140" cy="7963589"/>
          </a:xfrm>
        </p:grpSpPr>
        <p:sp>
          <p:nvSpPr>
            <p:cNvPr id="127" name="Google Shape;1583;p20">
              <a:extLst>
                <a:ext uri="{FF2B5EF4-FFF2-40B4-BE49-F238E27FC236}">
                  <a16:creationId xmlns:a16="http://schemas.microsoft.com/office/drawing/2014/main" id="{D4F571BD-EAD5-6ABF-3260-FE04142B383C}"/>
                </a:ext>
              </a:extLst>
            </p:cNvPr>
            <p:cNvSpPr/>
            <p:nvPr userDrawn="1"/>
          </p:nvSpPr>
          <p:spPr>
            <a:xfrm>
              <a:off x="495778" y="2611769"/>
              <a:ext cx="1203332" cy="1514745"/>
            </a:xfrm>
            <a:custGeom>
              <a:avLst/>
              <a:gdLst>
                <a:gd name="connsiteX0" fmla="*/ 12662 w 25026"/>
                <a:gd name="connsiteY0" fmla="*/ 0 h 29599"/>
                <a:gd name="connsiteX1" fmla="*/ 10669 w 25026"/>
                <a:gd name="connsiteY1" fmla="*/ 87 h 29599"/>
                <a:gd name="connsiteX2" fmla="*/ 2749 w 25026"/>
                <a:gd name="connsiteY2" fmla="*/ 2077 h 29599"/>
                <a:gd name="connsiteX3" fmla="*/ 2489 w 25026"/>
                <a:gd name="connsiteY3" fmla="*/ 2200 h 29599"/>
                <a:gd name="connsiteX4" fmla="*/ 3095 w 25026"/>
                <a:gd name="connsiteY4" fmla="*/ 5761 h 29599"/>
                <a:gd name="connsiteX5" fmla="*/ 6 w 25026"/>
                <a:gd name="connsiteY5" fmla="*/ 10491 h 29599"/>
                <a:gd name="connsiteX6" fmla="*/ 3935 w 25026"/>
                <a:gd name="connsiteY6" fmla="*/ 15544 h 29599"/>
                <a:gd name="connsiteX7" fmla="*/ 3366 w 25026"/>
                <a:gd name="connsiteY7" fmla="*/ 20276 h 29599"/>
                <a:gd name="connsiteX8" fmla="*/ 6715 w 25026"/>
                <a:gd name="connsiteY8" fmla="*/ 27813 h 29599"/>
                <a:gd name="connsiteX9" fmla="*/ 12404 w 25026"/>
                <a:gd name="connsiteY9" fmla="*/ 29599 h 29599"/>
                <a:gd name="connsiteX10" fmla="*/ 14956 w 25026"/>
                <a:gd name="connsiteY10" fmla="*/ 29284 h 29599"/>
                <a:gd name="connsiteX11" fmla="*/ 21924 w 25026"/>
                <a:gd name="connsiteY11" fmla="*/ 24453 h 29599"/>
                <a:gd name="connsiteX12" fmla="*/ 23259 w 25026"/>
                <a:gd name="connsiteY12" fmla="*/ 6772 h 29599"/>
                <a:gd name="connsiteX13" fmla="*/ 17439 w 25026"/>
                <a:gd name="connsiteY13" fmla="*/ 829 h 29599"/>
                <a:gd name="connsiteX14" fmla="*/ 12662 w 25026"/>
                <a:gd name="connsiteY14" fmla="*/ 0 h 29599"/>
                <a:gd name="connsiteX0" fmla="*/ 10183 w 22547"/>
                <a:gd name="connsiteY0" fmla="*/ 0 h 29599"/>
                <a:gd name="connsiteX1" fmla="*/ 8190 w 22547"/>
                <a:gd name="connsiteY1" fmla="*/ 87 h 29599"/>
                <a:gd name="connsiteX2" fmla="*/ 270 w 22547"/>
                <a:gd name="connsiteY2" fmla="*/ 2077 h 29599"/>
                <a:gd name="connsiteX3" fmla="*/ 10 w 22547"/>
                <a:gd name="connsiteY3" fmla="*/ 2200 h 29599"/>
                <a:gd name="connsiteX4" fmla="*/ 616 w 22547"/>
                <a:gd name="connsiteY4" fmla="*/ 5761 h 29599"/>
                <a:gd name="connsiteX5" fmla="*/ 1603 w 22547"/>
                <a:gd name="connsiteY5" fmla="*/ 11469 h 29599"/>
                <a:gd name="connsiteX6" fmla="*/ 1456 w 22547"/>
                <a:gd name="connsiteY6" fmla="*/ 15544 h 29599"/>
                <a:gd name="connsiteX7" fmla="*/ 887 w 22547"/>
                <a:gd name="connsiteY7" fmla="*/ 20276 h 29599"/>
                <a:gd name="connsiteX8" fmla="*/ 4236 w 22547"/>
                <a:gd name="connsiteY8" fmla="*/ 27813 h 29599"/>
                <a:gd name="connsiteX9" fmla="*/ 9925 w 22547"/>
                <a:gd name="connsiteY9" fmla="*/ 29599 h 29599"/>
                <a:gd name="connsiteX10" fmla="*/ 12477 w 22547"/>
                <a:gd name="connsiteY10" fmla="*/ 29284 h 29599"/>
                <a:gd name="connsiteX11" fmla="*/ 19445 w 22547"/>
                <a:gd name="connsiteY11" fmla="*/ 24453 h 29599"/>
                <a:gd name="connsiteX12" fmla="*/ 20780 w 22547"/>
                <a:gd name="connsiteY12" fmla="*/ 6772 h 29599"/>
                <a:gd name="connsiteX13" fmla="*/ 14960 w 22547"/>
                <a:gd name="connsiteY13" fmla="*/ 829 h 29599"/>
                <a:gd name="connsiteX14" fmla="*/ 10183 w 22547"/>
                <a:gd name="connsiteY14" fmla="*/ 0 h 29599"/>
                <a:gd name="connsiteX0" fmla="*/ 9915 w 22279"/>
                <a:gd name="connsiteY0" fmla="*/ 0 h 29599"/>
                <a:gd name="connsiteX1" fmla="*/ 7922 w 22279"/>
                <a:gd name="connsiteY1" fmla="*/ 87 h 29599"/>
                <a:gd name="connsiteX2" fmla="*/ 2 w 22279"/>
                <a:gd name="connsiteY2" fmla="*/ 2077 h 29599"/>
                <a:gd name="connsiteX3" fmla="*/ 2921 w 22279"/>
                <a:gd name="connsiteY3" fmla="*/ 1548 h 29599"/>
                <a:gd name="connsiteX4" fmla="*/ 348 w 22279"/>
                <a:gd name="connsiteY4" fmla="*/ 5761 h 29599"/>
                <a:gd name="connsiteX5" fmla="*/ 1335 w 22279"/>
                <a:gd name="connsiteY5" fmla="*/ 11469 h 29599"/>
                <a:gd name="connsiteX6" fmla="*/ 1188 w 22279"/>
                <a:gd name="connsiteY6" fmla="*/ 15544 h 29599"/>
                <a:gd name="connsiteX7" fmla="*/ 619 w 22279"/>
                <a:gd name="connsiteY7" fmla="*/ 20276 h 29599"/>
                <a:gd name="connsiteX8" fmla="*/ 3968 w 22279"/>
                <a:gd name="connsiteY8" fmla="*/ 27813 h 29599"/>
                <a:gd name="connsiteX9" fmla="*/ 9657 w 22279"/>
                <a:gd name="connsiteY9" fmla="*/ 29599 h 29599"/>
                <a:gd name="connsiteX10" fmla="*/ 12209 w 22279"/>
                <a:gd name="connsiteY10" fmla="*/ 29284 h 29599"/>
                <a:gd name="connsiteX11" fmla="*/ 19177 w 22279"/>
                <a:gd name="connsiteY11" fmla="*/ 24453 h 29599"/>
                <a:gd name="connsiteX12" fmla="*/ 20512 w 22279"/>
                <a:gd name="connsiteY12" fmla="*/ 6772 h 29599"/>
                <a:gd name="connsiteX13" fmla="*/ 14692 w 22279"/>
                <a:gd name="connsiteY13" fmla="*/ 829 h 29599"/>
                <a:gd name="connsiteX14" fmla="*/ 9915 w 22279"/>
                <a:gd name="connsiteY14" fmla="*/ 0 h 29599"/>
                <a:gd name="connsiteX0" fmla="*/ 9645 w 22009"/>
                <a:gd name="connsiteY0" fmla="*/ 25 h 29624"/>
                <a:gd name="connsiteX1" fmla="*/ 7652 w 22009"/>
                <a:gd name="connsiteY1" fmla="*/ 112 h 29624"/>
                <a:gd name="connsiteX2" fmla="*/ 5112 w 22009"/>
                <a:gd name="connsiteY2" fmla="*/ 1124 h 29624"/>
                <a:gd name="connsiteX3" fmla="*/ 2651 w 22009"/>
                <a:gd name="connsiteY3" fmla="*/ 1573 h 29624"/>
                <a:gd name="connsiteX4" fmla="*/ 78 w 22009"/>
                <a:gd name="connsiteY4" fmla="*/ 5786 h 29624"/>
                <a:gd name="connsiteX5" fmla="*/ 1065 w 22009"/>
                <a:gd name="connsiteY5" fmla="*/ 11494 h 29624"/>
                <a:gd name="connsiteX6" fmla="*/ 918 w 22009"/>
                <a:gd name="connsiteY6" fmla="*/ 15569 h 29624"/>
                <a:gd name="connsiteX7" fmla="*/ 349 w 22009"/>
                <a:gd name="connsiteY7" fmla="*/ 20301 h 29624"/>
                <a:gd name="connsiteX8" fmla="*/ 3698 w 22009"/>
                <a:gd name="connsiteY8" fmla="*/ 27838 h 29624"/>
                <a:gd name="connsiteX9" fmla="*/ 9387 w 22009"/>
                <a:gd name="connsiteY9" fmla="*/ 29624 h 29624"/>
                <a:gd name="connsiteX10" fmla="*/ 11939 w 22009"/>
                <a:gd name="connsiteY10" fmla="*/ 29309 h 29624"/>
                <a:gd name="connsiteX11" fmla="*/ 18907 w 22009"/>
                <a:gd name="connsiteY11" fmla="*/ 24478 h 29624"/>
                <a:gd name="connsiteX12" fmla="*/ 20242 w 22009"/>
                <a:gd name="connsiteY12" fmla="*/ 6797 h 29624"/>
                <a:gd name="connsiteX13" fmla="*/ 14422 w 22009"/>
                <a:gd name="connsiteY13" fmla="*/ 854 h 29624"/>
                <a:gd name="connsiteX14" fmla="*/ 9645 w 22009"/>
                <a:gd name="connsiteY14" fmla="*/ 25 h 29624"/>
                <a:gd name="connsiteX0" fmla="*/ 9645 w 20820"/>
                <a:gd name="connsiteY0" fmla="*/ 25 h 29624"/>
                <a:gd name="connsiteX1" fmla="*/ 7652 w 20820"/>
                <a:gd name="connsiteY1" fmla="*/ 112 h 29624"/>
                <a:gd name="connsiteX2" fmla="*/ 5112 w 20820"/>
                <a:gd name="connsiteY2" fmla="*/ 1124 h 29624"/>
                <a:gd name="connsiteX3" fmla="*/ 2651 w 20820"/>
                <a:gd name="connsiteY3" fmla="*/ 1573 h 29624"/>
                <a:gd name="connsiteX4" fmla="*/ 78 w 20820"/>
                <a:gd name="connsiteY4" fmla="*/ 5786 h 29624"/>
                <a:gd name="connsiteX5" fmla="*/ 1065 w 20820"/>
                <a:gd name="connsiteY5" fmla="*/ 11494 h 29624"/>
                <a:gd name="connsiteX6" fmla="*/ 918 w 20820"/>
                <a:gd name="connsiteY6" fmla="*/ 15569 h 29624"/>
                <a:gd name="connsiteX7" fmla="*/ 349 w 20820"/>
                <a:gd name="connsiteY7" fmla="*/ 20301 h 29624"/>
                <a:gd name="connsiteX8" fmla="*/ 3698 w 20820"/>
                <a:gd name="connsiteY8" fmla="*/ 27838 h 29624"/>
                <a:gd name="connsiteX9" fmla="*/ 9387 w 20820"/>
                <a:gd name="connsiteY9" fmla="*/ 29624 h 29624"/>
                <a:gd name="connsiteX10" fmla="*/ 11939 w 20820"/>
                <a:gd name="connsiteY10" fmla="*/ 29309 h 29624"/>
                <a:gd name="connsiteX11" fmla="*/ 18907 w 20820"/>
                <a:gd name="connsiteY11" fmla="*/ 24478 h 29624"/>
                <a:gd name="connsiteX12" fmla="*/ 20136 w 20820"/>
                <a:gd name="connsiteY12" fmla="*/ 16646 h 29624"/>
                <a:gd name="connsiteX13" fmla="*/ 20242 w 20820"/>
                <a:gd name="connsiteY13" fmla="*/ 6797 h 29624"/>
                <a:gd name="connsiteX14" fmla="*/ 14422 w 20820"/>
                <a:gd name="connsiteY14" fmla="*/ 854 h 29624"/>
                <a:gd name="connsiteX15" fmla="*/ 9645 w 20820"/>
                <a:gd name="connsiteY15" fmla="*/ 25 h 29624"/>
                <a:gd name="connsiteX0" fmla="*/ 9645 w 20265"/>
                <a:gd name="connsiteY0" fmla="*/ 25 h 29624"/>
                <a:gd name="connsiteX1" fmla="*/ 7652 w 20265"/>
                <a:gd name="connsiteY1" fmla="*/ 112 h 29624"/>
                <a:gd name="connsiteX2" fmla="*/ 5112 w 20265"/>
                <a:gd name="connsiteY2" fmla="*/ 1124 h 29624"/>
                <a:gd name="connsiteX3" fmla="*/ 2651 w 20265"/>
                <a:gd name="connsiteY3" fmla="*/ 1573 h 29624"/>
                <a:gd name="connsiteX4" fmla="*/ 78 w 20265"/>
                <a:gd name="connsiteY4" fmla="*/ 5786 h 29624"/>
                <a:gd name="connsiteX5" fmla="*/ 1065 w 20265"/>
                <a:gd name="connsiteY5" fmla="*/ 11494 h 29624"/>
                <a:gd name="connsiteX6" fmla="*/ 918 w 20265"/>
                <a:gd name="connsiteY6" fmla="*/ 15569 h 29624"/>
                <a:gd name="connsiteX7" fmla="*/ 349 w 20265"/>
                <a:gd name="connsiteY7" fmla="*/ 20301 h 29624"/>
                <a:gd name="connsiteX8" fmla="*/ 3698 w 20265"/>
                <a:gd name="connsiteY8" fmla="*/ 27838 h 29624"/>
                <a:gd name="connsiteX9" fmla="*/ 9387 w 20265"/>
                <a:gd name="connsiteY9" fmla="*/ 29624 h 29624"/>
                <a:gd name="connsiteX10" fmla="*/ 11939 w 20265"/>
                <a:gd name="connsiteY10" fmla="*/ 29309 h 29624"/>
                <a:gd name="connsiteX11" fmla="*/ 18907 w 20265"/>
                <a:gd name="connsiteY11" fmla="*/ 24478 h 29624"/>
                <a:gd name="connsiteX12" fmla="*/ 20136 w 20265"/>
                <a:gd name="connsiteY12" fmla="*/ 16646 h 29624"/>
                <a:gd name="connsiteX13" fmla="*/ 19182 w 20265"/>
                <a:gd name="connsiteY13" fmla="*/ 5085 h 29624"/>
                <a:gd name="connsiteX14" fmla="*/ 14422 w 20265"/>
                <a:gd name="connsiteY14" fmla="*/ 854 h 29624"/>
                <a:gd name="connsiteX15" fmla="*/ 9645 w 20265"/>
                <a:gd name="connsiteY15" fmla="*/ 25 h 29624"/>
                <a:gd name="connsiteX0" fmla="*/ 9645 w 20265"/>
                <a:gd name="connsiteY0" fmla="*/ 25 h 29707"/>
                <a:gd name="connsiteX1" fmla="*/ 7652 w 20265"/>
                <a:gd name="connsiteY1" fmla="*/ 112 h 29707"/>
                <a:gd name="connsiteX2" fmla="*/ 5112 w 20265"/>
                <a:gd name="connsiteY2" fmla="*/ 1124 h 29707"/>
                <a:gd name="connsiteX3" fmla="*/ 2651 w 20265"/>
                <a:gd name="connsiteY3" fmla="*/ 1573 h 29707"/>
                <a:gd name="connsiteX4" fmla="*/ 78 w 20265"/>
                <a:gd name="connsiteY4" fmla="*/ 5786 h 29707"/>
                <a:gd name="connsiteX5" fmla="*/ 1065 w 20265"/>
                <a:gd name="connsiteY5" fmla="*/ 11494 h 29707"/>
                <a:gd name="connsiteX6" fmla="*/ 918 w 20265"/>
                <a:gd name="connsiteY6" fmla="*/ 15569 h 29707"/>
                <a:gd name="connsiteX7" fmla="*/ 349 w 20265"/>
                <a:gd name="connsiteY7" fmla="*/ 20301 h 29707"/>
                <a:gd name="connsiteX8" fmla="*/ 3698 w 20265"/>
                <a:gd name="connsiteY8" fmla="*/ 27838 h 29707"/>
                <a:gd name="connsiteX9" fmla="*/ 9387 w 20265"/>
                <a:gd name="connsiteY9" fmla="*/ 29624 h 29707"/>
                <a:gd name="connsiteX10" fmla="*/ 14547 w 20265"/>
                <a:gd name="connsiteY10" fmla="*/ 29309 h 29707"/>
                <a:gd name="connsiteX11" fmla="*/ 18907 w 20265"/>
                <a:gd name="connsiteY11" fmla="*/ 24478 h 29707"/>
                <a:gd name="connsiteX12" fmla="*/ 20136 w 20265"/>
                <a:gd name="connsiteY12" fmla="*/ 16646 h 29707"/>
                <a:gd name="connsiteX13" fmla="*/ 19182 w 20265"/>
                <a:gd name="connsiteY13" fmla="*/ 5085 h 29707"/>
                <a:gd name="connsiteX14" fmla="*/ 14422 w 20265"/>
                <a:gd name="connsiteY14" fmla="*/ 854 h 29707"/>
                <a:gd name="connsiteX15" fmla="*/ 9645 w 20265"/>
                <a:gd name="connsiteY15" fmla="*/ 25 h 29707"/>
                <a:gd name="connsiteX0" fmla="*/ 9645 w 20265"/>
                <a:gd name="connsiteY0" fmla="*/ 25 h 29796"/>
                <a:gd name="connsiteX1" fmla="*/ 7652 w 20265"/>
                <a:gd name="connsiteY1" fmla="*/ 112 h 29796"/>
                <a:gd name="connsiteX2" fmla="*/ 5112 w 20265"/>
                <a:gd name="connsiteY2" fmla="*/ 1124 h 29796"/>
                <a:gd name="connsiteX3" fmla="*/ 2651 w 20265"/>
                <a:gd name="connsiteY3" fmla="*/ 1573 h 29796"/>
                <a:gd name="connsiteX4" fmla="*/ 78 w 20265"/>
                <a:gd name="connsiteY4" fmla="*/ 5786 h 29796"/>
                <a:gd name="connsiteX5" fmla="*/ 1065 w 20265"/>
                <a:gd name="connsiteY5" fmla="*/ 11494 h 29796"/>
                <a:gd name="connsiteX6" fmla="*/ 918 w 20265"/>
                <a:gd name="connsiteY6" fmla="*/ 15569 h 29796"/>
                <a:gd name="connsiteX7" fmla="*/ 349 w 20265"/>
                <a:gd name="connsiteY7" fmla="*/ 20301 h 29796"/>
                <a:gd name="connsiteX8" fmla="*/ 2266 w 20265"/>
                <a:gd name="connsiteY8" fmla="*/ 29093 h 29796"/>
                <a:gd name="connsiteX9" fmla="*/ 9387 w 20265"/>
                <a:gd name="connsiteY9" fmla="*/ 29624 h 29796"/>
                <a:gd name="connsiteX10" fmla="*/ 14547 w 20265"/>
                <a:gd name="connsiteY10" fmla="*/ 29309 h 29796"/>
                <a:gd name="connsiteX11" fmla="*/ 18907 w 20265"/>
                <a:gd name="connsiteY11" fmla="*/ 24478 h 29796"/>
                <a:gd name="connsiteX12" fmla="*/ 20136 w 20265"/>
                <a:gd name="connsiteY12" fmla="*/ 16646 h 29796"/>
                <a:gd name="connsiteX13" fmla="*/ 19182 w 20265"/>
                <a:gd name="connsiteY13" fmla="*/ 5085 h 29796"/>
                <a:gd name="connsiteX14" fmla="*/ 14422 w 20265"/>
                <a:gd name="connsiteY14" fmla="*/ 854 h 29796"/>
                <a:gd name="connsiteX15" fmla="*/ 9645 w 20265"/>
                <a:gd name="connsiteY15" fmla="*/ 25 h 29796"/>
                <a:gd name="connsiteX0" fmla="*/ 9645 w 20265"/>
                <a:gd name="connsiteY0" fmla="*/ 25 h 29796"/>
                <a:gd name="connsiteX1" fmla="*/ 7652 w 20265"/>
                <a:gd name="connsiteY1" fmla="*/ 112 h 29796"/>
                <a:gd name="connsiteX2" fmla="*/ 5112 w 20265"/>
                <a:gd name="connsiteY2" fmla="*/ 1124 h 29796"/>
                <a:gd name="connsiteX3" fmla="*/ 2651 w 20265"/>
                <a:gd name="connsiteY3" fmla="*/ 1573 h 29796"/>
                <a:gd name="connsiteX4" fmla="*/ 78 w 20265"/>
                <a:gd name="connsiteY4" fmla="*/ 5786 h 29796"/>
                <a:gd name="connsiteX5" fmla="*/ 1065 w 20265"/>
                <a:gd name="connsiteY5" fmla="*/ 11494 h 29796"/>
                <a:gd name="connsiteX6" fmla="*/ 918 w 20265"/>
                <a:gd name="connsiteY6" fmla="*/ 15569 h 29796"/>
                <a:gd name="connsiteX7" fmla="*/ 349 w 20265"/>
                <a:gd name="connsiteY7" fmla="*/ 20301 h 29796"/>
                <a:gd name="connsiteX8" fmla="*/ 2266 w 20265"/>
                <a:gd name="connsiteY8" fmla="*/ 29093 h 29796"/>
                <a:gd name="connsiteX9" fmla="*/ 9387 w 20265"/>
                <a:gd name="connsiteY9" fmla="*/ 29624 h 29796"/>
                <a:gd name="connsiteX10" fmla="*/ 14547 w 20265"/>
                <a:gd name="connsiteY10" fmla="*/ 29309 h 29796"/>
                <a:gd name="connsiteX11" fmla="*/ 19444 w 20265"/>
                <a:gd name="connsiteY11" fmla="*/ 25942 h 29796"/>
                <a:gd name="connsiteX12" fmla="*/ 20136 w 20265"/>
                <a:gd name="connsiteY12" fmla="*/ 16646 h 29796"/>
                <a:gd name="connsiteX13" fmla="*/ 19182 w 20265"/>
                <a:gd name="connsiteY13" fmla="*/ 5085 h 29796"/>
                <a:gd name="connsiteX14" fmla="*/ 14422 w 20265"/>
                <a:gd name="connsiteY14" fmla="*/ 854 h 29796"/>
                <a:gd name="connsiteX15" fmla="*/ 9645 w 20265"/>
                <a:gd name="connsiteY15" fmla="*/ 25 h 297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0265" h="29796" extrusionOk="0">
                  <a:moveTo>
                    <a:pt x="9645" y="25"/>
                  </a:moveTo>
                  <a:cubicBezTo>
                    <a:pt x="8980" y="25"/>
                    <a:pt x="8407" y="-71"/>
                    <a:pt x="7652" y="112"/>
                  </a:cubicBezTo>
                  <a:cubicBezTo>
                    <a:pt x="6897" y="295"/>
                    <a:pt x="7570" y="-87"/>
                    <a:pt x="5112" y="1124"/>
                  </a:cubicBezTo>
                  <a:cubicBezTo>
                    <a:pt x="5025" y="1161"/>
                    <a:pt x="3490" y="796"/>
                    <a:pt x="2651" y="1573"/>
                  </a:cubicBezTo>
                  <a:cubicBezTo>
                    <a:pt x="1812" y="2350"/>
                    <a:pt x="536" y="4081"/>
                    <a:pt x="78" y="5786"/>
                  </a:cubicBezTo>
                  <a:cubicBezTo>
                    <a:pt x="-317" y="7293"/>
                    <a:pt x="925" y="9864"/>
                    <a:pt x="1065" y="11494"/>
                  </a:cubicBezTo>
                  <a:cubicBezTo>
                    <a:pt x="1205" y="13124"/>
                    <a:pt x="424" y="13469"/>
                    <a:pt x="918" y="15569"/>
                  </a:cubicBezTo>
                  <a:cubicBezTo>
                    <a:pt x="1288" y="17126"/>
                    <a:pt x="559" y="18708"/>
                    <a:pt x="349" y="20301"/>
                  </a:cubicBezTo>
                  <a:cubicBezTo>
                    <a:pt x="-34" y="23156"/>
                    <a:pt x="-57" y="27388"/>
                    <a:pt x="2266" y="29093"/>
                  </a:cubicBezTo>
                  <a:cubicBezTo>
                    <a:pt x="3897" y="30291"/>
                    <a:pt x="7340" y="29588"/>
                    <a:pt x="9387" y="29624"/>
                  </a:cubicBezTo>
                  <a:cubicBezTo>
                    <a:pt x="11434" y="29660"/>
                    <a:pt x="12871" y="29923"/>
                    <a:pt x="14547" y="29309"/>
                  </a:cubicBezTo>
                  <a:cubicBezTo>
                    <a:pt x="16223" y="28695"/>
                    <a:pt x="18513" y="28052"/>
                    <a:pt x="19444" y="25942"/>
                  </a:cubicBezTo>
                  <a:cubicBezTo>
                    <a:pt x="20375" y="23832"/>
                    <a:pt x="19914" y="19593"/>
                    <a:pt x="20136" y="16646"/>
                  </a:cubicBezTo>
                  <a:cubicBezTo>
                    <a:pt x="20358" y="13699"/>
                    <a:pt x="20433" y="7595"/>
                    <a:pt x="19182" y="5085"/>
                  </a:cubicBezTo>
                  <a:cubicBezTo>
                    <a:pt x="17983" y="2515"/>
                    <a:pt x="17042" y="1941"/>
                    <a:pt x="14422" y="854"/>
                  </a:cubicBezTo>
                  <a:cubicBezTo>
                    <a:pt x="12912" y="230"/>
                    <a:pt x="11282" y="25"/>
                    <a:pt x="9645" y="25"/>
                  </a:cubicBezTo>
                  <a:close/>
                </a:path>
              </a:pathLst>
            </a:custGeom>
            <a:solidFill>
              <a:srgbClr val="7CCCC0">
                <a:alpha val="30196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" name="Google Shape;1583;p20">
              <a:extLst>
                <a:ext uri="{FF2B5EF4-FFF2-40B4-BE49-F238E27FC236}">
                  <a16:creationId xmlns:a16="http://schemas.microsoft.com/office/drawing/2014/main" id="{B5B3CD40-8B23-545E-D1BC-6120678B4E04}"/>
                </a:ext>
              </a:extLst>
            </p:cNvPr>
            <p:cNvSpPr/>
            <p:nvPr userDrawn="1"/>
          </p:nvSpPr>
          <p:spPr>
            <a:xfrm rot="10800000">
              <a:off x="484743" y="4208589"/>
              <a:ext cx="1203332" cy="1514745"/>
            </a:xfrm>
            <a:custGeom>
              <a:avLst/>
              <a:gdLst>
                <a:gd name="connsiteX0" fmla="*/ 12662 w 25026"/>
                <a:gd name="connsiteY0" fmla="*/ 0 h 29599"/>
                <a:gd name="connsiteX1" fmla="*/ 10669 w 25026"/>
                <a:gd name="connsiteY1" fmla="*/ 87 h 29599"/>
                <a:gd name="connsiteX2" fmla="*/ 2749 w 25026"/>
                <a:gd name="connsiteY2" fmla="*/ 2077 h 29599"/>
                <a:gd name="connsiteX3" fmla="*/ 2489 w 25026"/>
                <a:gd name="connsiteY3" fmla="*/ 2200 h 29599"/>
                <a:gd name="connsiteX4" fmla="*/ 3095 w 25026"/>
                <a:gd name="connsiteY4" fmla="*/ 5761 h 29599"/>
                <a:gd name="connsiteX5" fmla="*/ 6 w 25026"/>
                <a:gd name="connsiteY5" fmla="*/ 10491 h 29599"/>
                <a:gd name="connsiteX6" fmla="*/ 3935 w 25026"/>
                <a:gd name="connsiteY6" fmla="*/ 15544 h 29599"/>
                <a:gd name="connsiteX7" fmla="*/ 3366 w 25026"/>
                <a:gd name="connsiteY7" fmla="*/ 20276 h 29599"/>
                <a:gd name="connsiteX8" fmla="*/ 6715 w 25026"/>
                <a:gd name="connsiteY8" fmla="*/ 27813 h 29599"/>
                <a:gd name="connsiteX9" fmla="*/ 12404 w 25026"/>
                <a:gd name="connsiteY9" fmla="*/ 29599 h 29599"/>
                <a:gd name="connsiteX10" fmla="*/ 14956 w 25026"/>
                <a:gd name="connsiteY10" fmla="*/ 29284 h 29599"/>
                <a:gd name="connsiteX11" fmla="*/ 21924 w 25026"/>
                <a:gd name="connsiteY11" fmla="*/ 24453 h 29599"/>
                <a:gd name="connsiteX12" fmla="*/ 23259 w 25026"/>
                <a:gd name="connsiteY12" fmla="*/ 6772 h 29599"/>
                <a:gd name="connsiteX13" fmla="*/ 17439 w 25026"/>
                <a:gd name="connsiteY13" fmla="*/ 829 h 29599"/>
                <a:gd name="connsiteX14" fmla="*/ 12662 w 25026"/>
                <a:gd name="connsiteY14" fmla="*/ 0 h 29599"/>
                <a:gd name="connsiteX0" fmla="*/ 10183 w 22547"/>
                <a:gd name="connsiteY0" fmla="*/ 0 h 29599"/>
                <a:gd name="connsiteX1" fmla="*/ 8190 w 22547"/>
                <a:gd name="connsiteY1" fmla="*/ 87 h 29599"/>
                <a:gd name="connsiteX2" fmla="*/ 270 w 22547"/>
                <a:gd name="connsiteY2" fmla="*/ 2077 h 29599"/>
                <a:gd name="connsiteX3" fmla="*/ 10 w 22547"/>
                <a:gd name="connsiteY3" fmla="*/ 2200 h 29599"/>
                <a:gd name="connsiteX4" fmla="*/ 616 w 22547"/>
                <a:gd name="connsiteY4" fmla="*/ 5761 h 29599"/>
                <a:gd name="connsiteX5" fmla="*/ 1603 w 22547"/>
                <a:gd name="connsiteY5" fmla="*/ 11469 h 29599"/>
                <a:gd name="connsiteX6" fmla="*/ 1456 w 22547"/>
                <a:gd name="connsiteY6" fmla="*/ 15544 h 29599"/>
                <a:gd name="connsiteX7" fmla="*/ 887 w 22547"/>
                <a:gd name="connsiteY7" fmla="*/ 20276 h 29599"/>
                <a:gd name="connsiteX8" fmla="*/ 4236 w 22547"/>
                <a:gd name="connsiteY8" fmla="*/ 27813 h 29599"/>
                <a:gd name="connsiteX9" fmla="*/ 9925 w 22547"/>
                <a:gd name="connsiteY9" fmla="*/ 29599 h 29599"/>
                <a:gd name="connsiteX10" fmla="*/ 12477 w 22547"/>
                <a:gd name="connsiteY10" fmla="*/ 29284 h 29599"/>
                <a:gd name="connsiteX11" fmla="*/ 19445 w 22547"/>
                <a:gd name="connsiteY11" fmla="*/ 24453 h 29599"/>
                <a:gd name="connsiteX12" fmla="*/ 20780 w 22547"/>
                <a:gd name="connsiteY12" fmla="*/ 6772 h 29599"/>
                <a:gd name="connsiteX13" fmla="*/ 14960 w 22547"/>
                <a:gd name="connsiteY13" fmla="*/ 829 h 29599"/>
                <a:gd name="connsiteX14" fmla="*/ 10183 w 22547"/>
                <a:gd name="connsiteY14" fmla="*/ 0 h 29599"/>
                <a:gd name="connsiteX0" fmla="*/ 9915 w 22279"/>
                <a:gd name="connsiteY0" fmla="*/ 0 h 29599"/>
                <a:gd name="connsiteX1" fmla="*/ 7922 w 22279"/>
                <a:gd name="connsiteY1" fmla="*/ 87 h 29599"/>
                <a:gd name="connsiteX2" fmla="*/ 2 w 22279"/>
                <a:gd name="connsiteY2" fmla="*/ 2077 h 29599"/>
                <a:gd name="connsiteX3" fmla="*/ 2921 w 22279"/>
                <a:gd name="connsiteY3" fmla="*/ 1548 h 29599"/>
                <a:gd name="connsiteX4" fmla="*/ 348 w 22279"/>
                <a:gd name="connsiteY4" fmla="*/ 5761 h 29599"/>
                <a:gd name="connsiteX5" fmla="*/ 1335 w 22279"/>
                <a:gd name="connsiteY5" fmla="*/ 11469 h 29599"/>
                <a:gd name="connsiteX6" fmla="*/ 1188 w 22279"/>
                <a:gd name="connsiteY6" fmla="*/ 15544 h 29599"/>
                <a:gd name="connsiteX7" fmla="*/ 619 w 22279"/>
                <a:gd name="connsiteY7" fmla="*/ 20276 h 29599"/>
                <a:gd name="connsiteX8" fmla="*/ 3968 w 22279"/>
                <a:gd name="connsiteY8" fmla="*/ 27813 h 29599"/>
                <a:gd name="connsiteX9" fmla="*/ 9657 w 22279"/>
                <a:gd name="connsiteY9" fmla="*/ 29599 h 29599"/>
                <a:gd name="connsiteX10" fmla="*/ 12209 w 22279"/>
                <a:gd name="connsiteY10" fmla="*/ 29284 h 29599"/>
                <a:gd name="connsiteX11" fmla="*/ 19177 w 22279"/>
                <a:gd name="connsiteY11" fmla="*/ 24453 h 29599"/>
                <a:gd name="connsiteX12" fmla="*/ 20512 w 22279"/>
                <a:gd name="connsiteY12" fmla="*/ 6772 h 29599"/>
                <a:gd name="connsiteX13" fmla="*/ 14692 w 22279"/>
                <a:gd name="connsiteY13" fmla="*/ 829 h 29599"/>
                <a:gd name="connsiteX14" fmla="*/ 9915 w 22279"/>
                <a:gd name="connsiteY14" fmla="*/ 0 h 29599"/>
                <a:gd name="connsiteX0" fmla="*/ 9645 w 22009"/>
                <a:gd name="connsiteY0" fmla="*/ 25 h 29624"/>
                <a:gd name="connsiteX1" fmla="*/ 7652 w 22009"/>
                <a:gd name="connsiteY1" fmla="*/ 112 h 29624"/>
                <a:gd name="connsiteX2" fmla="*/ 5112 w 22009"/>
                <a:gd name="connsiteY2" fmla="*/ 1124 h 29624"/>
                <a:gd name="connsiteX3" fmla="*/ 2651 w 22009"/>
                <a:gd name="connsiteY3" fmla="*/ 1573 h 29624"/>
                <a:gd name="connsiteX4" fmla="*/ 78 w 22009"/>
                <a:gd name="connsiteY4" fmla="*/ 5786 h 29624"/>
                <a:gd name="connsiteX5" fmla="*/ 1065 w 22009"/>
                <a:gd name="connsiteY5" fmla="*/ 11494 h 29624"/>
                <a:gd name="connsiteX6" fmla="*/ 918 w 22009"/>
                <a:gd name="connsiteY6" fmla="*/ 15569 h 29624"/>
                <a:gd name="connsiteX7" fmla="*/ 349 w 22009"/>
                <a:gd name="connsiteY7" fmla="*/ 20301 h 29624"/>
                <a:gd name="connsiteX8" fmla="*/ 3698 w 22009"/>
                <a:gd name="connsiteY8" fmla="*/ 27838 h 29624"/>
                <a:gd name="connsiteX9" fmla="*/ 9387 w 22009"/>
                <a:gd name="connsiteY9" fmla="*/ 29624 h 29624"/>
                <a:gd name="connsiteX10" fmla="*/ 11939 w 22009"/>
                <a:gd name="connsiteY10" fmla="*/ 29309 h 29624"/>
                <a:gd name="connsiteX11" fmla="*/ 18907 w 22009"/>
                <a:gd name="connsiteY11" fmla="*/ 24478 h 29624"/>
                <a:gd name="connsiteX12" fmla="*/ 20242 w 22009"/>
                <a:gd name="connsiteY12" fmla="*/ 6797 h 29624"/>
                <a:gd name="connsiteX13" fmla="*/ 14422 w 22009"/>
                <a:gd name="connsiteY13" fmla="*/ 854 h 29624"/>
                <a:gd name="connsiteX14" fmla="*/ 9645 w 22009"/>
                <a:gd name="connsiteY14" fmla="*/ 25 h 29624"/>
                <a:gd name="connsiteX0" fmla="*/ 9645 w 20820"/>
                <a:gd name="connsiteY0" fmla="*/ 25 h 29624"/>
                <a:gd name="connsiteX1" fmla="*/ 7652 w 20820"/>
                <a:gd name="connsiteY1" fmla="*/ 112 h 29624"/>
                <a:gd name="connsiteX2" fmla="*/ 5112 w 20820"/>
                <a:gd name="connsiteY2" fmla="*/ 1124 h 29624"/>
                <a:gd name="connsiteX3" fmla="*/ 2651 w 20820"/>
                <a:gd name="connsiteY3" fmla="*/ 1573 h 29624"/>
                <a:gd name="connsiteX4" fmla="*/ 78 w 20820"/>
                <a:gd name="connsiteY4" fmla="*/ 5786 h 29624"/>
                <a:gd name="connsiteX5" fmla="*/ 1065 w 20820"/>
                <a:gd name="connsiteY5" fmla="*/ 11494 h 29624"/>
                <a:gd name="connsiteX6" fmla="*/ 918 w 20820"/>
                <a:gd name="connsiteY6" fmla="*/ 15569 h 29624"/>
                <a:gd name="connsiteX7" fmla="*/ 349 w 20820"/>
                <a:gd name="connsiteY7" fmla="*/ 20301 h 29624"/>
                <a:gd name="connsiteX8" fmla="*/ 3698 w 20820"/>
                <a:gd name="connsiteY8" fmla="*/ 27838 h 29624"/>
                <a:gd name="connsiteX9" fmla="*/ 9387 w 20820"/>
                <a:gd name="connsiteY9" fmla="*/ 29624 h 29624"/>
                <a:gd name="connsiteX10" fmla="*/ 11939 w 20820"/>
                <a:gd name="connsiteY10" fmla="*/ 29309 h 29624"/>
                <a:gd name="connsiteX11" fmla="*/ 18907 w 20820"/>
                <a:gd name="connsiteY11" fmla="*/ 24478 h 29624"/>
                <a:gd name="connsiteX12" fmla="*/ 20136 w 20820"/>
                <a:gd name="connsiteY12" fmla="*/ 16646 h 29624"/>
                <a:gd name="connsiteX13" fmla="*/ 20242 w 20820"/>
                <a:gd name="connsiteY13" fmla="*/ 6797 h 29624"/>
                <a:gd name="connsiteX14" fmla="*/ 14422 w 20820"/>
                <a:gd name="connsiteY14" fmla="*/ 854 h 29624"/>
                <a:gd name="connsiteX15" fmla="*/ 9645 w 20820"/>
                <a:gd name="connsiteY15" fmla="*/ 25 h 29624"/>
                <a:gd name="connsiteX0" fmla="*/ 9645 w 20265"/>
                <a:gd name="connsiteY0" fmla="*/ 25 h 29624"/>
                <a:gd name="connsiteX1" fmla="*/ 7652 w 20265"/>
                <a:gd name="connsiteY1" fmla="*/ 112 h 29624"/>
                <a:gd name="connsiteX2" fmla="*/ 5112 w 20265"/>
                <a:gd name="connsiteY2" fmla="*/ 1124 h 29624"/>
                <a:gd name="connsiteX3" fmla="*/ 2651 w 20265"/>
                <a:gd name="connsiteY3" fmla="*/ 1573 h 29624"/>
                <a:gd name="connsiteX4" fmla="*/ 78 w 20265"/>
                <a:gd name="connsiteY4" fmla="*/ 5786 h 29624"/>
                <a:gd name="connsiteX5" fmla="*/ 1065 w 20265"/>
                <a:gd name="connsiteY5" fmla="*/ 11494 h 29624"/>
                <a:gd name="connsiteX6" fmla="*/ 918 w 20265"/>
                <a:gd name="connsiteY6" fmla="*/ 15569 h 29624"/>
                <a:gd name="connsiteX7" fmla="*/ 349 w 20265"/>
                <a:gd name="connsiteY7" fmla="*/ 20301 h 29624"/>
                <a:gd name="connsiteX8" fmla="*/ 3698 w 20265"/>
                <a:gd name="connsiteY8" fmla="*/ 27838 h 29624"/>
                <a:gd name="connsiteX9" fmla="*/ 9387 w 20265"/>
                <a:gd name="connsiteY9" fmla="*/ 29624 h 29624"/>
                <a:gd name="connsiteX10" fmla="*/ 11939 w 20265"/>
                <a:gd name="connsiteY10" fmla="*/ 29309 h 29624"/>
                <a:gd name="connsiteX11" fmla="*/ 18907 w 20265"/>
                <a:gd name="connsiteY11" fmla="*/ 24478 h 29624"/>
                <a:gd name="connsiteX12" fmla="*/ 20136 w 20265"/>
                <a:gd name="connsiteY12" fmla="*/ 16646 h 29624"/>
                <a:gd name="connsiteX13" fmla="*/ 19182 w 20265"/>
                <a:gd name="connsiteY13" fmla="*/ 5085 h 29624"/>
                <a:gd name="connsiteX14" fmla="*/ 14422 w 20265"/>
                <a:gd name="connsiteY14" fmla="*/ 854 h 29624"/>
                <a:gd name="connsiteX15" fmla="*/ 9645 w 20265"/>
                <a:gd name="connsiteY15" fmla="*/ 25 h 29624"/>
                <a:gd name="connsiteX0" fmla="*/ 9645 w 20265"/>
                <a:gd name="connsiteY0" fmla="*/ 25 h 29707"/>
                <a:gd name="connsiteX1" fmla="*/ 7652 w 20265"/>
                <a:gd name="connsiteY1" fmla="*/ 112 h 29707"/>
                <a:gd name="connsiteX2" fmla="*/ 5112 w 20265"/>
                <a:gd name="connsiteY2" fmla="*/ 1124 h 29707"/>
                <a:gd name="connsiteX3" fmla="*/ 2651 w 20265"/>
                <a:gd name="connsiteY3" fmla="*/ 1573 h 29707"/>
                <a:gd name="connsiteX4" fmla="*/ 78 w 20265"/>
                <a:gd name="connsiteY4" fmla="*/ 5786 h 29707"/>
                <a:gd name="connsiteX5" fmla="*/ 1065 w 20265"/>
                <a:gd name="connsiteY5" fmla="*/ 11494 h 29707"/>
                <a:gd name="connsiteX6" fmla="*/ 918 w 20265"/>
                <a:gd name="connsiteY6" fmla="*/ 15569 h 29707"/>
                <a:gd name="connsiteX7" fmla="*/ 349 w 20265"/>
                <a:gd name="connsiteY7" fmla="*/ 20301 h 29707"/>
                <a:gd name="connsiteX8" fmla="*/ 3698 w 20265"/>
                <a:gd name="connsiteY8" fmla="*/ 27838 h 29707"/>
                <a:gd name="connsiteX9" fmla="*/ 9387 w 20265"/>
                <a:gd name="connsiteY9" fmla="*/ 29624 h 29707"/>
                <a:gd name="connsiteX10" fmla="*/ 14547 w 20265"/>
                <a:gd name="connsiteY10" fmla="*/ 29309 h 29707"/>
                <a:gd name="connsiteX11" fmla="*/ 18907 w 20265"/>
                <a:gd name="connsiteY11" fmla="*/ 24478 h 29707"/>
                <a:gd name="connsiteX12" fmla="*/ 20136 w 20265"/>
                <a:gd name="connsiteY12" fmla="*/ 16646 h 29707"/>
                <a:gd name="connsiteX13" fmla="*/ 19182 w 20265"/>
                <a:gd name="connsiteY13" fmla="*/ 5085 h 29707"/>
                <a:gd name="connsiteX14" fmla="*/ 14422 w 20265"/>
                <a:gd name="connsiteY14" fmla="*/ 854 h 29707"/>
                <a:gd name="connsiteX15" fmla="*/ 9645 w 20265"/>
                <a:gd name="connsiteY15" fmla="*/ 25 h 29707"/>
                <a:gd name="connsiteX0" fmla="*/ 9645 w 20265"/>
                <a:gd name="connsiteY0" fmla="*/ 25 h 29796"/>
                <a:gd name="connsiteX1" fmla="*/ 7652 w 20265"/>
                <a:gd name="connsiteY1" fmla="*/ 112 h 29796"/>
                <a:gd name="connsiteX2" fmla="*/ 5112 w 20265"/>
                <a:gd name="connsiteY2" fmla="*/ 1124 h 29796"/>
                <a:gd name="connsiteX3" fmla="*/ 2651 w 20265"/>
                <a:gd name="connsiteY3" fmla="*/ 1573 h 29796"/>
                <a:gd name="connsiteX4" fmla="*/ 78 w 20265"/>
                <a:gd name="connsiteY4" fmla="*/ 5786 h 29796"/>
                <a:gd name="connsiteX5" fmla="*/ 1065 w 20265"/>
                <a:gd name="connsiteY5" fmla="*/ 11494 h 29796"/>
                <a:gd name="connsiteX6" fmla="*/ 918 w 20265"/>
                <a:gd name="connsiteY6" fmla="*/ 15569 h 29796"/>
                <a:gd name="connsiteX7" fmla="*/ 349 w 20265"/>
                <a:gd name="connsiteY7" fmla="*/ 20301 h 29796"/>
                <a:gd name="connsiteX8" fmla="*/ 2266 w 20265"/>
                <a:gd name="connsiteY8" fmla="*/ 29093 h 29796"/>
                <a:gd name="connsiteX9" fmla="*/ 9387 w 20265"/>
                <a:gd name="connsiteY9" fmla="*/ 29624 h 29796"/>
                <a:gd name="connsiteX10" fmla="*/ 14547 w 20265"/>
                <a:gd name="connsiteY10" fmla="*/ 29309 h 29796"/>
                <a:gd name="connsiteX11" fmla="*/ 18907 w 20265"/>
                <a:gd name="connsiteY11" fmla="*/ 24478 h 29796"/>
                <a:gd name="connsiteX12" fmla="*/ 20136 w 20265"/>
                <a:gd name="connsiteY12" fmla="*/ 16646 h 29796"/>
                <a:gd name="connsiteX13" fmla="*/ 19182 w 20265"/>
                <a:gd name="connsiteY13" fmla="*/ 5085 h 29796"/>
                <a:gd name="connsiteX14" fmla="*/ 14422 w 20265"/>
                <a:gd name="connsiteY14" fmla="*/ 854 h 29796"/>
                <a:gd name="connsiteX15" fmla="*/ 9645 w 20265"/>
                <a:gd name="connsiteY15" fmla="*/ 25 h 29796"/>
                <a:gd name="connsiteX0" fmla="*/ 9645 w 20265"/>
                <a:gd name="connsiteY0" fmla="*/ 25 h 29796"/>
                <a:gd name="connsiteX1" fmla="*/ 7652 w 20265"/>
                <a:gd name="connsiteY1" fmla="*/ 112 h 29796"/>
                <a:gd name="connsiteX2" fmla="*/ 5112 w 20265"/>
                <a:gd name="connsiteY2" fmla="*/ 1124 h 29796"/>
                <a:gd name="connsiteX3" fmla="*/ 2651 w 20265"/>
                <a:gd name="connsiteY3" fmla="*/ 1573 h 29796"/>
                <a:gd name="connsiteX4" fmla="*/ 78 w 20265"/>
                <a:gd name="connsiteY4" fmla="*/ 5786 h 29796"/>
                <a:gd name="connsiteX5" fmla="*/ 1065 w 20265"/>
                <a:gd name="connsiteY5" fmla="*/ 11494 h 29796"/>
                <a:gd name="connsiteX6" fmla="*/ 918 w 20265"/>
                <a:gd name="connsiteY6" fmla="*/ 15569 h 29796"/>
                <a:gd name="connsiteX7" fmla="*/ 349 w 20265"/>
                <a:gd name="connsiteY7" fmla="*/ 20301 h 29796"/>
                <a:gd name="connsiteX8" fmla="*/ 2266 w 20265"/>
                <a:gd name="connsiteY8" fmla="*/ 29093 h 29796"/>
                <a:gd name="connsiteX9" fmla="*/ 9387 w 20265"/>
                <a:gd name="connsiteY9" fmla="*/ 29624 h 29796"/>
                <a:gd name="connsiteX10" fmla="*/ 14547 w 20265"/>
                <a:gd name="connsiteY10" fmla="*/ 29309 h 29796"/>
                <a:gd name="connsiteX11" fmla="*/ 19444 w 20265"/>
                <a:gd name="connsiteY11" fmla="*/ 25942 h 29796"/>
                <a:gd name="connsiteX12" fmla="*/ 20136 w 20265"/>
                <a:gd name="connsiteY12" fmla="*/ 16646 h 29796"/>
                <a:gd name="connsiteX13" fmla="*/ 19182 w 20265"/>
                <a:gd name="connsiteY13" fmla="*/ 5085 h 29796"/>
                <a:gd name="connsiteX14" fmla="*/ 14422 w 20265"/>
                <a:gd name="connsiteY14" fmla="*/ 854 h 29796"/>
                <a:gd name="connsiteX15" fmla="*/ 9645 w 20265"/>
                <a:gd name="connsiteY15" fmla="*/ 25 h 297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0265" h="29796" extrusionOk="0">
                  <a:moveTo>
                    <a:pt x="9645" y="25"/>
                  </a:moveTo>
                  <a:cubicBezTo>
                    <a:pt x="8980" y="25"/>
                    <a:pt x="8407" y="-71"/>
                    <a:pt x="7652" y="112"/>
                  </a:cubicBezTo>
                  <a:cubicBezTo>
                    <a:pt x="6897" y="295"/>
                    <a:pt x="7570" y="-87"/>
                    <a:pt x="5112" y="1124"/>
                  </a:cubicBezTo>
                  <a:cubicBezTo>
                    <a:pt x="5025" y="1161"/>
                    <a:pt x="3490" y="796"/>
                    <a:pt x="2651" y="1573"/>
                  </a:cubicBezTo>
                  <a:cubicBezTo>
                    <a:pt x="1812" y="2350"/>
                    <a:pt x="536" y="4081"/>
                    <a:pt x="78" y="5786"/>
                  </a:cubicBezTo>
                  <a:cubicBezTo>
                    <a:pt x="-317" y="7293"/>
                    <a:pt x="925" y="9864"/>
                    <a:pt x="1065" y="11494"/>
                  </a:cubicBezTo>
                  <a:cubicBezTo>
                    <a:pt x="1205" y="13124"/>
                    <a:pt x="424" y="13469"/>
                    <a:pt x="918" y="15569"/>
                  </a:cubicBezTo>
                  <a:cubicBezTo>
                    <a:pt x="1288" y="17126"/>
                    <a:pt x="559" y="18708"/>
                    <a:pt x="349" y="20301"/>
                  </a:cubicBezTo>
                  <a:cubicBezTo>
                    <a:pt x="-34" y="23156"/>
                    <a:pt x="-57" y="27388"/>
                    <a:pt x="2266" y="29093"/>
                  </a:cubicBezTo>
                  <a:cubicBezTo>
                    <a:pt x="3897" y="30291"/>
                    <a:pt x="7340" y="29588"/>
                    <a:pt x="9387" y="29624"/>
                  </a:cubicBezTo>
                  <a:cubicBezTo>
                    <a:pt x="11434" y="29660"/>
                    <a:pt x="12871" y="29923"/>
                    <a:pt x="14547" y="29309"/>
                  </a:cubicBezTo>
                  <a:cubicBezTo>
                    <a:pt x="16223" y="28695"/>
                    <a:pt x="18513" y="28052"/>
                    <a:pt x="19444" y="25942"/>
                  </a:cubicBezTo>
                  <a:cubicBezTo>
                    <a:pt x="20375" y="23832"/>
                    <a:pt x="19914" y="19593"/>
                    <a:pt x="20136" y="16646"/>
                  </a:cubicBezTo>
                  <a:cubicBezTo>
                    <a:pt x="20358" y="13699"/>
                    <a:pt x="20433" y="7595"/>
                    <a:pt x="19182" y="5085"/>
                  </a:cubicBezTo>
                  <a:cubicBezTo>
                    <a:pt x="17983" y="2515"/>
                    <a:pt x="17042" y="1941"/>
                    <a:pt x="14422" y="854"/>
                  </a:cubicBezTo>
                  <a:cubicBezTo>
                    <a:pt x="12912" y="230"/>
                    <a:pt x="11282" y="25"/>
                    <a:pt x="9645" y="25"/>
                  </a:cubicBezTo>
                  <a:close/>
                </a:path>
              </a:pathLst>
            </a:custGeom>
            <a:solidFill>
              <a:srgbClr val="FFEAC3">
                <a:alpha val="29804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" name="Google Shape;1583;p20">
              <a:extLst>
                <a:ext uri="{FF2B5EF4-FFF2-40B4-BE49-F238E27FC236}">
                  <a16:creationId xmlns:a16="http://schemas.microsoft.com/office/drawing/2014/main" id="{915F3439-A503-A946-C0D2-6CC67FF54EE6}"/>
                </a:ext>
              </a:extLst>
            </p:cNvPr>
            <p:cNvSpPr/>
            <p:nvPr userDrawn="1"/>
          </p:nvSpPr>
          <p:spPr>
            <a:xfrm>
              <a:off x="488575" y="5814544"/>
              <a:ext cx="1203332" cy="1514745"/>
            </a:xfrm>
            <a:custGeom>
              <a:avLst/>
              <a:gdLst>
                <a:gd name="connsiteX0" fmla="*/ 12662 w 25026"/>
                <a:gd name="connsiteY0" fmla="*/ 0 h 29599"/>
                <a:gd name="connsiteX1" fmla="*/ 10669 w 25026"/>
                <a:gd name="connsiteY1" fmla="*/ 87 h 29599"/>
                <a:gd name="connsiteX2" fmla="*/ 2749 w 25026"/>
                <a:gd name="connsiteY2" fmla="*/ 2077 h 29599"/>
                <a:gd name="connsiteX3" fmla="*/ 2489 w 25026"/>
                <a:gd name="connsiteY3" fmla="*/ 2200 h 29599"/>
                <a:gd name="connsiteX4" fmla="*/ 3095 w 25026"/>
                <a:gd name="connsiteY4" fmla="*/ 5761 h 29599"/>
                <a:gd name="connsiteX5" fmla="*/ 6 w 25026"/>
                <a:gd name="connsiteY5" fmla="*/ 10491 h 29599"/>
                <a:gd name="connsiteX6" fmla="*/ 3935 w 25026"/>
                <a:gd name="connsiteY6" fmla="*/ 15544 h 29599"/>
                <a:gd name="connsiteX7" fmla="*/ 3366 w 25026"/>
                <a:gd name="connsiteY7" fmla="*/ 20276 h 29599"/>
                <a:gd name="connsiteX8" fmla="*/ 6715 w 25026"/>
                <a:gd name="connsiteY8" fmla="*/ 27813 h 29599"/>
                <a:gd name="connsiteX9" fmla="*/ 12404 w 25026"/>
                <a:gd name="connsiteY9" fmla="*/ 29599 h 29599"/>
                <a:gd name="connsiteX10" fmla="*/ 14956 w 25026"/>
                <a:gd name="connsiteY10" fmla="*/ 29284 h 29599"/>
                <a:gd name="connsiteX11" fmla="*/ 21924 w 25026"/>
                <a:gd name="connsiteY11" fmla="*/ 24453 h 29599"/>
                <a:gd name="connsiteX12" fmla="*/ 23259 w 25026"/>
                <a:gd name="connsiteY12" fmla="*/ 6772 h 29599"/>
                <a:gd name="connsiteX13" fmla="*/ 17439 w 25026"/>
                <a:gd name="connsiteY13" fmla="*/ 829 h 29599"/>
                <a:gd name="connsiteX14" fmla="*/ 12662 w 25026"/>
                <a:gd name="connsiteY14" fmla="*/ 0 h 29599"/>
                <a:gd name="connsiteX0" fmla="*/ 10183 w 22547"/>
                <a:gd name="connsiteY0" fmla="*/ 0 h 29599"/>
                <a:gd name="connsiteX1" fmla="*/ 8190 w 22547"/>
                <a:gd name="connsiteY1" fmla="*/ 87 h 29599"/>
                <a:gd name="connsiteX2" fmla="*/ 270 w 22547"/>
                <a:gd name="connsiteY2" fmla="*/ 2077 h 29599"/>
                <a:gd name="connsiteX3" fmla="*/ 10 w 22547"/>
                <a:gd name="connsiteY3" fmla="*/ 2200 h 29599"/>
                <a:gd name="connsiteX4" fmla="*/ 616 w 22547"/>
                <a:gd name="connsiteY4" fmla="*/ 5761 h 29599"/>
                <a:gd name="connsiteX5" fmla="*/ 1603 w 22547"/>
                <a:gd name="connsiteY5" fmla="*/ 11469 h 29599"/>
                <a:gd name="connsiteX6" fmla="*/ 1456 w 22547"/>
                <a:gd name="connsiteY6" fmla="*/ 15544 h 29599"/>
                <a:gd name="connsiteX7" fmla="*/ 887 w 22547"/>
                <a:gd name="connsiteY7" fmla="*/ 20276 h 29599"/>
                <a:gd name="connsiteX8" fmla="*/ 4236 w 22547"/>
                <a:gd name="connsiteY8" fmla="*/ 27813 h 29599"/>
                <a:gd name="connsiteX9" fmla="*/ 9925 w 22547"/>
                <a:gd name="connsiteY9" fmla="*/ 29599 h 29599"/>
                <a:gd name="connsiteX10" fmla="*/ 12477 w 22547"/>
                <a:gd name="connsiteY10" fmla="*/ 29284 h 29599"/>
                <a:gd name="connsiteX11" fmla="*/ 19445 w 22547"/>
                <a:gd name="connsiteY11" fmla="*/ 24453 h 29599"/>
                <a:gd name="connsiteX12" fmla="*/ 20780 w 22547"/>
                <a:gd name="connsiteY12" fmla="*/ 6772 h 29599"/>
                <a:gd name="connsiteX13" fmla="*/ 14960 w 22547"/>
                <a:gd name="connsiteY13" fmla="*/ 829 h 29599"/>
                <a:gd name="connsiteX14" fmla="*/ 10183 w 22547"/>
                <a:gd name="connsiteY14" fmla="*/ 0 h 29599"/>
                <a:gd name="connsiteX0" fmla="*/ 9915 w 22279"/>
                <a:gd name="connsiteY0" fmla="*/ 0 h 29599"/>
                <a:gd name="connsiteX1" fmla="*/ 7922 w 22279"/>
                <a:gd name="connsiteY1" fmla="*/ 87 h 29599"/>
                <a:gd name="connsiteX2" fmla="*/ 2 w 22279"/>
                <a:gd name="connsiteY2" fmla="*/ 2077 h 29599"/>
                <a:gd name="connsiteX3" fmla="*/ 2921 w 22279"/>
                <a:gd name="connsiteY3" fmla="*/ 1548 h 29599"/>
                <a:gd name="connsiteX4" fmla="*/ 348 w 22279"/>
                <a:gd name="connsiteY4" fmla="*/ 5761 h 29599"/>
                <a:gd name="connsiteX5" fmla="*/ 1335 w 22279"/>
                <a:gd name="connsiteY5" fmla="*/ 11469 h 29599"/>
                <a:gd name="connsiteX6" fmla="*/ 1188 w 22279"/>
                <a:gd name="connsiteY6" fmla="*/ 15544 h 29599"/>
                <a:gd name="connsiteX7" fmla="*/ 619 w 22279"/>
                <a:gd name="connsiteY7" fmla="*/ 20276 h 29599"/>
                <a:gd name="connsiteX8" fmla="*/ 3968 w 22279"/>
                <a:gd name="connsiteY8" fmla="*/ 27813 h 29599"/>
                <a:gd name="connsiteX9" fmla="*/ 9657 w 22279"/>
                <a:gd name="connsiteY9" fmla="*/ 29599 h 29599"/>
                <a:gd name="connsiteX10" fmla="*/ 12209 w 22279"/>
                <a:gd name="connsiteY10" fmla="*/ 29284 h 29599"/>
                <a:gd name="connsiteX11" fmla="*/ 19177 w 22279"/>
                <a:gd name="connsiteY11" fmla="*/ 24453 h 29599"/>
                <a:gd name="connsiteX12" fmla="*/ 20512 w 22279"/>
                <a:gd name="connsiteY12" fmla="*/ 6772 h 29599"/>
                <a:gd name="connsiteX13" fmla="*/ 14692 w 22279"/>
                <a:gd name="connsiteY13" fmla="*/ 829 h 29599"/>
                <a:gd name="connsiteX14" fmla="*/ 9915 w 22279"/>
                <a:gd name="connsiteY14" fmla="*/ 0 h 29599"/>
                <a:gd name="connsiteX0" fmla="*/ 9645 w 22009"/>
                <a:gd name="connsiteY0" fmla="*/ 25 h 29624"/>
                <a:gd name="connsiteX1" fmla="*/ 7652 w 22009"/>
                <a:gd name="connsiteY1" fmla="*/ 112 h 29624"/>
                <a:gd name="connsiteX2" fmla="*/ 5112 w 22009"/>
                <a:gd name="connsiteY2" fmla="*/ 1124 h 29624"/>
                <a:gd name="connsiteX3" fmla="*/ 2651 w 22009"/>
                <a:gd name="connsiteY3" fmla="*/ 1573 h 29624"/>
                <a:gd name="connsiteX4" fmla="*/ 78 w 22009"/>
                <a:gd name="connsiteY4" fmla="*/ 5786 h 29624"/>
                <a:gd name="connsiteX5" fmla="*/ 1065 w 22009"/>
                <a:gd name="connsiteY5" fmla="*/ 11494 h 29624"/>
                <a:gd name="connsiteX6" fmla="*/ 918 w 22009"/>
                <a:gd name="connsiteY6" fmla="*/ 15569 h 29624"/>
                <a:gd name="connsiteX7" fmla="*/ 349 w 22009"/>
                <a:gd name="connsiteY7" fmla="*/ 20301 h 29624"/>
                <a:gd name="connsiteX8" fmla="*/ 3698 w 22009"/>
                <a:gd name="connsiteY8" fmla="*/ 27838 h 29624"/>
                <a:gd name="connsiteX9" fmla="*/ 9387 w 22009"/>
                <a:gd name="connsiteY9" fmla="*/ 29624 h 29624"/>
                <a:gd name="connsiteX10" fmla="*/ 11939 w 22009"/>
                <a:gd name="connsiteY10" fmla="*/ 29309 h 29624"/>
                <a:gd name="connsiteX11" fmla="*/ 18907 w 22009"/>
                <a:gd name="connsiteY11" fmla="*/ 24478 h 29624"/>
                <a:gd name="connsiteX12" fmla="*/ 20242 w 22009"/>
                <a:gd name="connsiteY12" fmla="*/ 6797 h 29624"/>
                <a:gd name="connsiteX13" fmla="*/ 14422 w 22009"/>
                <a:gd name="connsiteY13" fmla="*/ 854 h 29624"/>
                <a:gd name="connsiteX14" fmla="*/ 9645 w 22009"/>
                <a:gd name="connsiteY14" fmla="*/ 25 h 29624"/>
                <a:gd name="connsiteX0" fmla="*/ 9645 w 20820"/>
                <a:gd name="connsiteY0" fmla="*/ 25 h 29624"/>
                <a:gd name="connsiteX1" fmla="*/ 7652 w 20820"/>
                <a:gd name="connsiteY1" fmla="*/ 112 h 29624"/>
                <a:gd name="connsiteX2" fmla="*/ 5112 w 20820"/>
                <a:gd name="connsiteY2" fmla="*/ 1124 h 29624"/>
                <a:gd name="connsiteX3" fmla="*/ 2651 w 20820"/>
                <a:gd name="connsiteY3" fmla="*/ 1573 h 29624"/>
                <a:gd name="connsiteX4" fmla="*/ 78 w 20820"/>
                <a:gd name="connsiteY4" fmla="*/ 5786 h 29624"/>
                <a:gd name="connsiteX5" fmla="*/ 1065 w 20820"/>
                <a:gd name="connsiteY5" fmla="*/ 11494 h 29624"/>
                <a:gd name="connsiteX6" fmla="*/ 918 w 20820"/>
                <a:gd name="connsiteY6" fmla="*/ 15569 h 29624"/>
                <a:gd name="connsiteX7" fmla="*/ 349 w 20820"/>
                <a:gd name="connsiteY7" fmla="*/ 20301 h 29624"/>
                <a:gd name="connsiteX8" fmla="*/ 3698 w 20820"/>
                <a:gd name="connsiteY8" fmla="*/ 27838 h 29624"/>
                <a:gd name="connsiteX9" fmla="*/ 9387 w 20820"/>
                <a:gd name="connsiteY9" fmla="*/ 29624 h 29624"/>
                <a:gd name="connsiteX10" fmla="*/ 11939 w 20820"/>
                <a:gd name="connsiteY10" fmla="*/ 29309 h 29624"/>
                <a:gd name="connsiteX11" fmla="*/ 18907 w 20820"/>
                <a:gd name="connsiteY11" fmla="*/ 24478 h 29624"/>
                <a:gd name="connsiteX12" fmla="*/ 20136 w 20820"/>
                <a:gd name="connsiteY12" fmla="*/ 16646 h 29624"/>
                <a:gd name="connsiteX13" fmla="*/ 20242 w 20820"/>
                <a:gd name="connsiteY13" fmla="*/ 6797 h 29624"/>
                <a:gd name="connsiteX14" fmla="*/ 14422 w 20820"/>
                <a:gd name="connsiteY14" fmla="*/ 854 h 29624"/>
                <a:gd name="connsiteX15" fmla="*/ 9645 w 20820"/>
                <a:gd name="connsiteY15" fmla="*/ 25 h 29624"/>
                <a:gd name="connsiteX0" fmla="*/ 9645 w 20265"/>
                <a:gd name="connsiteY0" fmla="*/ 25 h 29624"/>
                <a:gd name="connsiteX1" fmla="*/ 7652 w 20265"/>
                <a:gd name="connsiteY1" fmla="*/ 112 h 29624"/>
                <a:gd name="connsiteX2" fmla="*/ 5112 w 20265"/>
                <a:gd name="connsiteY2" fmla="*/ 1124 h 29624"/>
                <a:gd name="connsiteX3" fmla="*/ 2651 w 20265"/>
                <a:gd name="connsiteY3" fmla="*/ 1573 h 29624"/>
                <a:gd name="connsiteX4" fmla="*/ 78 w 20265"/>
                <a:gd name="connsiteY4" fmla="*/ 5786 h 29624"/>
                <a:gd name="connsiteX5" fmla="*/ 1065 w 20265"/>
                <a:gd name="connsiteY5" fmla="*/ 11494 h 29624"/>
                <a:gd name="connsiteX6" fmla="*/ 918 w 20265"/>
                <a:gd name="connsiteY6" fmla="*/ 15569 h 29624"/>
                <a:gd name="connsiteX7" fmla="*/ 349 w 20265"/>
                <a:gd name="connsiteY7" fmla="*/ 20301 h 29624"/>
                <a:gd name="connsiteX8" fmla="*/ 3698 w 20265"/>
                <a:gd name="connsiteY8" fmla="*/ 27838 h 29624"/>
                <a:gd name="connsiteX9" fmla="*/ 9387 w 20265"/>
                <a:gd name="connsiteY9" fmla="*/ 29624 h 29624"/>
                <a:gd name="connsiteX10" fmla="*/ 11939 w 20265"/>
                <a:gd name="connsiteY10" fmla="*/ 29309 h 29624"/>
                <a:gd name="connsiteX11" fmla="*/ 18907 w 20265"/>
                <a:gd name="connsiteY11" fmla="*/ 24478 h 29624"/>
                <a:gd name="connsiteX12" fmla="*/ 20136 w 20265"/>
                <a:gd name="connsiteY12" fmla="*/ 16646 h 29624"/>
                <a:gd name="connsiteX13" fmla="*/ 19182 w 20265"/>
                <a:gd name="connsiteY13" fmla="*/ 5085 h 29624"/>
                <a:gd name="connsiteX14" fmla="*/ 14422 w 20265"/>
                <a:gd name="connsiteY14" fmla="*/ 854 h 29624"/>
                <a:gd name="connsiteX15" fmla="*/ 9645 w 20265"/>
                <a:gd name="connsiteY15" fmla="*/ 25 h 29624"/>
                <a:gd name="connsiteX0" fmla="*/ 9645 w 20265"/>
                <a:gd name="connsiteY0" fmla="*/ 25 h 29707"/>
                <a:gd name="connsiteX1" fmla="*/ 7652 w 20265"/>
                <a:gd name="connsiteY1" fmla="*/ 112 h 29707"/>
                <a:gd name="connsiteX2" fmla="*/ 5112 w 20265"/>
                <a:gd name="connsiteY2" fmla="*/ 1124 h 29707"/>
                <a:gd name="connsiteX3" fmla="*/ 2651 w 20265"/>
                <a:gd name="connsiteY3" fmla="*/ 1573 h 29707"/>
                <a:gd name="connsiteX4" fmla="*/ 78 w 20265"/>
                <a:gd name="connsiteY4" fmla="*/ 5786 h 29707"/>
                <a:gd name="connsiteX5" fmla="*/ 1065 w 20265"/>
                <a:gd name="connsiteY5" fmla="*/ 11494 h 29707"/>
                <a:gd name="connsiteX6" fmla="*/ 918 w 20265"/>
                <a:gd name="connsiteY6" fmla="*/ 15569 h 29707"/>
                <a:gd name="connsiteX7" fmla="*/ 349 w 20265"/>
                <a:gd name="connsiteY7" fmla="*/ 20301 h 29707"/>
                <a:gd name="connsiteX8" fmla="*/ 3698 w 20265"/>
                <a:gd name="connsiteY8" fmla="*/ 27838 h 29707"/>
                <a:gd name="connsiteX9" fmla="*/ 9387 w 20265"/>
                <a:gd name="connsiteY9" fmla="*/ 29624 h 29707"/>
                <a:gd name="connsiteX10" fmla="*/ 14547 w 20265"/>
                <a:gd name="connsiteY10" fmla="*/ 29309 h 29707"/>
                <a:gd name="connsiteX11" fmla="*/ 18907 w 20265"/>
                <a:gd name="connsiteY11" fmla="*/ 24478 h 29707"/>
                <a:gd name="connsiteX12" fmla="*/ 20136 w 20265"/>
                <a:gd name="connsiteY12" fmla="*/ 16646 h 29707"/>
                <a:gd name="connsiteX13" fmla="*/ 19182 w 20265"/>
                <a:gd name="connsiteY13" fmla="*/ 5085 h 29707"/>
                <a:gd name="connsiteX14" fmla="*/ 14422 w 20265"/>
                <a:gd name="connsiteY14" fmla="*/ 854 h 29707"/>
                <a:gd name="connsiteX15" fmla="*/ 9645 w 20265"/>
                <a:gd name="connsiteY15" fmla="*/ 25 h 29707"/>
                <a:gd name="connsiteX0" fmla="*/ 9645 w 20265"/>
                <a:gd name="connsiteY0" fmla="*/ 25 h 29796"/>
                <a:gd name="connsiteX1" fmla="*/ 7652 w 20265"/>
                <a:gd name="connsiteY1" fmla="*/ 112 h 29796"/>
                <a:gd name="connsiteX2" fmla="*/ 5112 w 20265"/>
                <a:gd name="connsiteY2" fmla="*/ 1124 h 29796"/>
                <a:gd name="connsiteX3" fmla="*/ 2651 w 20265"/>
                <a:gd name="connsiteY3" fmla="*/ 1573 h 29796"/>
                <a:gd name="connsiteX4" fmla="*/ 78 w 20265"/>
                <a:gd name="connsiteY4" fmla="*/ 5786 h 29796"/>
                <a:gd name="connsiteX5" fmla="*/ 1065 w 20265"/>
                <a:gd name="connsiteY5" fmla="*/ 11494 h 29796"/>
                <a:gd name="connsiteX6" fmla="*/ 918 w 20265"/>
                <a:gd name="connsiteY6" fmla="*/ 15569 h 29796"/>
                <a:gd name="connsiteX7" fmla="*/ 349 w 20265"/>
                <a:gd name="connsiteY7" fmla="*/ 20301 h 29796"/>
                <a:gd name="connsiteX8" fmla="*/ 2266 w 20265"/>
                <a:gd name="connsiteY8" fmla="*/ 29093 h 29796"/>
                <a:gd name="connsiteX9" fmla="*/ 9387 w 20265"/>
                <a:gd name="connsiteY9" fmla="*/ 29624 h 29796"/>
                <a:gd name="connsiteX10" fmla="*/ 14547 w 20265"/>
                <a:gd name="connsiteY10" fmla="*/ 29309 h 29796"/>
                <a:gd name="connsiteX11" fmla="*/ 18907 w 20265"/>
                <a:gd name="connsiteY11" fmla="*/ 24478 h 29796"/>
                <a:gd name="connsiteX12" fmla="*/ 20136 w 20265"/>
                <a:gd name="connsiteY12" fmla="*/ 16646 h 29796"/>
                <a:gd name="connsiteX13" fmla="*/ 19182 w 20265"/>
                <a:gd name="connsiteY13" fmla="*/ 5085 h 29796"/>
                <a:gd name="connsiteX14" fmla="*/ 14422 w 20265"/>
                <a:gd name="connsiteY14" fmla="*/ 854 h 29796"/>
                <a:gd name="connsiteX15" fmla="*/ 9645 w 20265"/>
                <a:gd name="connsiteY15" fmla="*/ 25 h 29796"/>
                <a:gd name="connsiteX0" fmla="*/ 9645 w 20265"/>
                <a:gd name="connsiteY0" fmla="*/ 25 h 29796"/>
                <a:gd name="connsiteX1" fmla="*/ 7652 w 20265"/>
                <a:gd name="connsiteY1" fmla="*/ 112 h 29796"/>
                <a:gd name="connsiteX2" fmla="*/ 5112 w 20265"/>
                <a:gd name="connsiteY2" fmla="*/ 1124 h 29796"/>
                <a:gd name="connsiteX3" fmla="*/ 2651 w 20265"/>
                <a:gd name="connsiteY3" fmla="*/ 1573 h 29796"/>
                <a:gd name="connsiteX4" fmla="*/ 78 w 20265"/>
                <a:gd name="connsiteY4" fmla="*/ 5786 h 29796"/>
                <a:gd name="connsiteX5" fmla="*/ 1065 w 20265"/>
                <a:gd name="connsiteY5" fmla="*/ 11494 h 29796"/>
                <a:gd name="connsiteX6" fmla="*/ 918 w 20265"/>
                <a:gd name="connsiteY6" fmla="*/ 15569 h 29796"/>
                <a:gd name="connsiteX7" fmla="*/ 349 w 20265"/>
                <a:gd name="connsiteY7" fmla="*/ 20301 h 29796"/>
                <a:gd name="connsiteX8" fmla="*/ 2266 w 20265"/>
                <a:gd name="connsiteY8" fmla="*/ 29093 h 29796"/>
                <a:gd name="connsiteX9" fmla="*/ 9387 w 20265"/>
                <a:gd name="connsiteY9" fmla="*/ 29624 h 29796"/>
                <a:gd name="connsiteX10" fmla="*/ 14547 w 20265"/>
                <a:gd name="connsiteY10" fmla="*/ 29309 h 29796"/>
                <a:gd name="connsiteX11" fmla="*/ 19444 w 20265"/>
                <a:gd name="connsiteY11" fmla="*/ 25942 h 29796"/>
                <a:gd name="connsiteX12" fmla="*/ 20136 w 20265"/>
                <a:gd name="connsiteY12" fmla="*/ 16646 h 29796"/>
                <a:gd name="connsiteX13" fmla="*/ 19182 w 20265"/>
                <a:gd name="connsiteY13" fmla="*/ 5085 h 29796"/>
                <a:gd name="connsiteX14" fmla="*/ 14422 w 20265"/>
                <a:gd name="connsiteY14" fmla="*/ 854 h 29796"/>
                <a:gd name="connsiteX15" fmla="*/ 9645 w 20265"/>
                <a:gd name="connsiteY15" fmla="*/ 25 h 297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0265" h="29796" extrusionOk="0">
                  <a:moveTo>
                    <a:pt x="9645" y="25"/>
                  </a:moveTo>
                  <a:cubicBezTo>
                    <a:pt x="8980" y="25"/>
                    <a:pt x="8407" y="-71"/>
                    <a:pt x="7652" y="112"/>
                  </a:cubicBezTo>
                  <a:cubicBezTo>
                    <a:pt x="6897" y="295"/>
                    <a:pt x="7570" y="-87"/>
                    <a:pt x="5112" y="1124"/>
                  </a:cubicBezTo>
                  <a:cubicBezTo>
                    <a:pt x="5025" y="1161"/>
                    <a:pt x="3490" y="796"/>
                    <a:pt x="2651" y="1573"/>
                  </a:cubicBezTo>
                  <a:cubicBezTo>
                    <a:pt x="1812" y="2350"/>
                    <a:pt x="536" y="4081"/>
                    <a:pt x="78" y="5786"/>
                  </a:cubicBezTo>
                  <a:cubicBezTo>
                    <a:pt x="-317" y="7293"/>
                    <a:pt x="925" y="9864"/>
                    <a:pt x="1065" y="11494"/>
                  </a:cubicBezTo>
                  <a:cubicBezTo>
                    <a:pt x="1205" y="13124"/>
                    <a:pt x="424" y="13469"/>
                    <a:pt x="918" y="15569"/>
                  </a:cubicBezTo>
                  <a:cubicBezTo>
                    <a:pt x="1288" y="17126"/>
                    <a:pt x="559" y="18708"/>
                    <a:pt x="349" y="20301"/>
                  </a:cubicBezTo>
                  <a:cubicBezTo>
                    <a:pt x="-34" y="23156"/>
                    <a:pt x="-57" y="27388"/>
                    <a:pt x="2266" y="29093"/>
                  </a:cubicBezTo>
                  <a:cubicBezTo>
                    <a:pt x="3897" y="30291"/>
                    <a:pt x="7340" y="29588"/>
                    <a:pt x="9387" y="29624"/>
                  </a:cubicBezTo>
                  <a:cubicBezTo>
                    <a:pt x="11434" y="29660"/>
                    <a:pt x="12871" y="29923"/>
                    <a:pt x="14547" y="29309"/>
                  </a:cubicBezTo>
                  <a:cubicBezTo>
                    <a:pt x="16223" y="28695"/>
                    <a:pt x="18513" y="28052"/>
                    <a:pt x="19444" y="25942"/>
                  </a:cubicBezTo>
                  <a:cubicBezTo>
                    <a:pt x="20375" y="23832"/>
                    <a:pt x="19914" y="19593"/>
                    <a:pt x="20136" y="16646"/>
                  </a:cubicBezTo>
                  <a:cubicBezTo>
                    <a:pt x="20358" y="13699"/>
                    <a:pt x="20433" y="7595"/>
                    <a:pt x="19182" y="5085"/>
                  </a:cubicBezTo>
                  <a:cubicBezTo>
                    <a:pt x="17983" y="2515"/>
                    <a:pt x="17042" y="1941"/>
                    <a:pt x="14422" y="854"/>
                  </a:cubicBezTo>
                  <a:cubicBezTo>
                    <a:pt x="12912" y="230"/>
                    <a:pt x="11282" y="25"/>
                    <a:pt x="9645" y="25"/>
                  </a:cubicBezTo>
                  <a:close/>
                </a:path>
              </a:pathLst>
            </a:custGeom>
            <a:solidFill>
              <a:srgbClr val="7CCCC0">
                <a:alpha val="30196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" name="Google Shape;1583;p20">
              <a:extLst>
                <a:ext uri="{FF2B5EF4-FFF2-40B4-BE49-F238E27FC236}">
                  <a16:creationId xmlns:a16="http://schemas.microsoft.com/office/drawing/2014/main" id="{C4BDEDD7-F03A-9F70-94F2-71BF3A2B29EB}"/>
                </a:ext>
              </a:extLst>
            </p:cNvPr>
            <p:cNvSpPr/>
            <p:nvPr userDrawn="1"/>
          </p:nvSpPr>
          <p:spPr>
            <a:xfrm rot="10800000">
              <a:off x="477540" y="7411364"/>
              <a:ext cx="1203332" cy="1514745"/>
            </a:xfrm>
            <a:custGeom>
              <a:avLst/>
              <a:gdLst>
                <a:gd name="connsiteX0" fmla="*/ 12662 w 25026"/>
                <a:gd name="connsiteY0" fmla="*/ 0 h 29599"/>
                <a:gd name="connsiteX1" fmla="*/ 10669 w 25026"/>
                <a:gd name="connsiteY1" fmla="*/ 87 h 29599"/>
                <a:gd name="connsiteX2" fmla="*/ 2749 w 25026"/>
                <a:gd name="connsiteY2" fmla="*/ 2077 h 29599"/>
                <a:gd name="connsiteX3" fmla="*/ 2489 w 25026"/>
                <a:gd name="connsiteY3" fmla="*/ 2200 h 29599"/>
                <a:gd name="connsiteX4" fmla="*/ 3095 w 25026"/>
                <a:gd name="connsiteY4" fmla="*/ 5761 h 29599"/>
                <a:gd name="connsiteX5" fmla="*/ 6 w 25026"/>
                <a:gd name="connsiteY5" fmla="*/ 10491 h 29599"/>
                <a:gd name="connsiteX6" fmla="*/ 3935 w 25026"/>
                <a:gd name="connsiteY6" fmla="*/ 15544 h 29599"/>
                <a:gd name="connsiteX7" fmla="*/ 3366 w 25026"/>
                <a:gd name="connsiteY7" fmla="*/ 20276 h 29599"/>
                <a:gd name="connsiteX8" fmla="*/ 6715 w 25026"/>
                <a:gd name="connsiteY8" fmla="*/ 27813 h 29599"/>
                <a:gd name="connsiteX9" fmla="*/ 12404 w 25026"/>
                <a:gd name="connsiteY9" fmla="*/ 29599 h 29599"/>
                <a:gd name="connsiteX10" fmla="*/ 14956 w 25026"/>
                <a:gd name="connsiteY10" fmla="*/ 29284 h 29599"/>
                <a:gd name="connsiteX11" fmla="*/ 21924 w 25026"/>
                <a:gd name="connsiteY11" fmla="*/ 24453 h 29599"/>
                <a:gd name="connsiteX12" fmla="*/ 23259 w 25026"/>
                <a:gd name="connsiteY12" fmla="*/ 6772 h 29599"/>
                <a:gd name="connsiteX13" fmla="*/ 17439 w 25026"/>
                <a:gd name="connsiteY13" fmla="*/ 829 h 29599"/>
                <a:gd name="connsiteX14" fmla="*/ 12662 w 25026"/>
                <a:gd name="connsiteY14" fmla="*/ 0 h 29599"/>
                <a:gd name="connsiteX0" fmla="*/ 10183 w 22547"/>
                <a:gd name="connsiteY0" fmla="*/ 0 h 29599"/>
                <a:gd name="connsiteX1" fmla="*/ 8190 w 22547"/>
                <a:gd name="connsiteY1" fmla="*/ 87 h 29599"/>
                <a:gd name="connsiteX2" fmla="*/ 270 w 22547"/>
                <a:gd name="connsiteY2" fmla="*/ 2077 h 29599"/>
                <a:gd name="connsiteX3" fmla="*/ 10 w 22547"/>
                <a:gd name="connsiteY3" fmla="*/ 2200 h 29599"/>
                <a:gd name="connsiteX4" fmla="*/ 616 w 22547"/>
                <a:gd name="connsiteY4" fmla="*/ 5761 h 29599"/>
                <a:gd name="connsiteX5" fmla="*/ 1603 w 22547"/>
                <a:gd name="connsiteY5" fmla="*/ 11469 h 29599"/>
                <a:gd name="connsiteX6" fmla="*/ 1456 w 22547"/>
                <a:gd name="connsiteY6" fmla="*/ 15544 h 29599"/>
                <a:gd name="connsiteX7" fmla="*/ 887 w 22547"/>
                <a:gd name="connsiteY7" fmla="*/ 20276 h 29599"/>
                <a:gd name="connsiteX8" fmla="*/ 4236 w 22547"/>
                <a:gd name="connsiteY8" fmla="*/ 27813 h 29599"/>
                <a:gd name="connsiteX9" fmla="*/ 9925 w 22547"/>
                <a:gd name="connsiteY9" fmla="*/ 29599 h 29599"/>
                <a:gd name="connsiteX10" fmla="*/ 12477 w 22547"/>
                <a:gd name="connsiteY10" fmla="*/ 29284 h 29599"/>
                <a:gd name="connsiteX11" fmla="*/ 19445 w 22547"/>
                <a:gd name="connsiteY11" fmla="*/ 24453 h 29599"/>
                <a:gd name="connsiteX12" fmla="*/ 20780 w 22547"/>
                <a:gd name="connsiteY12" fmla="*/ 6772 h 29599"/>
                <a:gd name="connsiteX13" fmla="*/ 14960 w 22547"/>
                <a:gd name="connsiteY13" fmla="*/ 829 h 29599"/>
                <a:gd name="connsiteX14" fmla="*/ 10183 w 22547"/>
                <a:gd name="connsiteY14" fmla="*/ 0 h 29599"/>
                <a:gd name="connsiteX0" fmla="*/ 9915 w 22279"/>
                <a:gd name="connsiteY0" fmla="*/ 0 h 29599"/>
                <a:gd name="connsiteX1" fmla="*/ 7922 w 22279"/>
                <a:gd name="connsiteY1" fmla="*/ 87 h 29599"/>
                <a:gd name="connsiteX2" fmla="*/ 2 w 22279"/>
                <a:gd name="connsiteY2" fmla="*/ 2077 h 29599"/>
                <a:gd name="connsiteX3" fmla="*/ 2921 w 22279"/>
                <a:gd name="connsiteY3" fmla="*/ 1548 h 29599"/>
                <a:gd name="connsiteX4" fmla="*/ 348 w 22279"/>
                <a:gd name="connsiteY4" fmla="*/ 5761 h 29599"/>
                <a:gd name="connsiteX5" fmla="*/ 1335 w 22279"/>
                <a:gd name="connsiteY5" fmla="*/ 11469 h 29599"/>
                <a:gd name="connsiteX6" fmla="*/ 1188 w 22279"/>
                <a:gd name="connsiteY6" fmla="*/ 15544 h 29599"/>
                <a:gd name="connsiteX7" fmla="*/ 619 w 22279"/>
                <a:gd name="connsiteY7" fmla="*/ 20276 h 29599"/>
                <a:gd name="connsiteX8" fmla="*/ 3968 w 22279"/>
                <a:gd name="connsiteY8" fmla="*/ 27813 h 29599"/>
                <a:gd name="connsiteX9" fmla="*/ 9657 w 22279"/>
                <a:gd name="connsiteY9" fmla="*/ 29599 h 29599"/>
                <a:gd name="connsiteX10" fmla="*/ 12209 w 22279"/>
                <a:gd name="connsiteY10" fmla="*/ 29284 h 29599"/>
                <a:gd name="connsiteX11" fmla="*/ 19177 w 22279"/>
                <a:gd name="connsiteY11" fmla="*/ 24453 h 29599"/>
                <a:gd name="connsiteX12" fmla="*/ 20512 w 22279"/>
                <a:gd name="connsiteY12" fmla="*/ 6772 h 29599"/>
                <a:gd name="connsiteX13" fmla="*/ 14692 w 22279"/>
                <a:gd name="connsiteY13" fmla="*/ 829 h 29599"/>
                <a:gd name="connsiteX14" fmla="*/ 9915 w 22279"/>
                <a:gd name="connsiteY14" fmla="*/ 0 h 29599"/>
                <a:gd name="connsiteX0" fmla="*/ 9645 w 22009"/>
                <a:gd name="connsiteY0" fmla="*/ 25 h 29624"/>
                <a:gd name="connsiteX1" fmla="*/ 7652 w 22009"/>
                <a:gd name="connsiteY1" fmla="*/ 112 h 29624"/>
                <a:gd name="connsiteX2" fmla="*/ 5112 w 22009"/>
                <a:gd name="connsiteY2" fmla="*/ 1124 h 29624"/>
                <a:gd name="connsiteX3" fmla="*/ 2651 w 22009"/>
                <a:gd name="connsiteY3" fmla="*/ 1573 h 29624"/>
                <a:gd name="connsiteX4" fmla="*/ 78 w 22009"/>
                <a:gd name="connsiteY4" fmla="*/ 5786 h 29624"/>
                <a:gd name="connsiteX5" fmla="*/ 1065 w 22009"/>
                <a:gd name="connsiteY5" fmla="*/ 11494 h 29624"/>
                <a:gd name="connsiteX6" fmla="*/ 918 w 22009"/>
                <a:gd name="connsiteY6" fmla="*/ 15569 h 29624"/>
                <a:gd name="connsiteX7" fmla="*/ 349 w 22009"/>
                <a:gd name="connsiteY7" fmla="*/ 20301 h 29624"/>
                <a:gd name="connsiteX8" fmla="*/ 3698 w 22009"/>
                <a:gd name="connsiteY8" fmla="*/ 27838 h 29624"/>
                <a:gd name="connsiteX9" fmla="*/ 9387 w 22009"/>
                <a:gd name="connsiteY9" fmla="*/ 29624 h 29624"/>
                <a:gd name="connsiteX10" fmla="*/ 11939 w 22009"/>
                <a:gd name="connsiteY10" fmla="*/ 29309 h 29624"/>
                <a:gd name="connsiteX11" fmla="*/ 18907 w 22009"/>
                <a:gd name="connsiteY11" fmla="*/ 24478 h 29624"/>
                <a:gd name="connsiteX12" fmla="*/ 20242 w 22009"/>
                <a:gd name="connsiteY12" fmla="*/ 6797 h 29624"/>
                <a:gd name="connsiteX13" fmla="*/ 14422 w 22009"/>
                <a:gd name="connsiteY13" fmla="*/ 854 h 29624"/>
                <a:gd name="connsiteX14" fmla="*/ 9645 w 22009"/>
                <a:gd name="connsiteY14" fmla="*/ 25 h 29624"/>
                <a:gd name="connsiteX0" fmla="*/ 9645 w 20820"/>
                <a:gd name="connsiteY0" fmla="*/ 25 h 29624"/>
                <a:gd name="connsiteX1" fmla="*/ 7652 w 20820"/>
                <a:gd name="connsiteY1" fmla="*/ 112 h 29624"/>
                <a:gd name="connsiteX2" fmla="*/ 5112 w 20820"/>
                <a:gd name="connsiteY2" fmla="*/ 1124 h 29624"/>
                <a:gd name="connsiteX3" fmla="*/ 2651 w 20820"/>
                <a:gd name="connsiteY3" fmla="*/ 1573 h 29624"/>
                <a:gd name="connsiteX4" fmla="*/ 78 w 20820"/>
                <a:gd name="connsiteY4" fmla="*/ 5786 h 29624"/>
                <a:gd name="connsiteX5" fmla="*/ 1065 w 20820"/>
                <a:gd name="connsiteY5" fmla="*/ 11494 h 29624"/>
                <a:gd name="connsiteX6" fmla="*/ 918 w 20820"/>
                <a:gd name="connsiteY6" fmla="*/ 15569 h 29624"/>
                <a:gd name="connsiteX7" fmla="*/ 349 w 20820"/>
                <a:gd name="connsiteY7" fmla="*/ 20301 h 29624"/>
                <a:gd name="connsiteX8" fmla="*/ 3698 w 20820"/>
                <a:gd name="connsiteY8" fmla="*/ 27838 h 29624"/>
                <a:gd name="connsiteX9" fmla="*/ 9387 w 20820"/>
                <a:gd name="connsiteY9" fmla="*/ 29624 h 29624"/>
                <a:gd name="connsiteX10" fmla="*/ 11939 w 20820"/>
                <a:gd name="connsiteY10" fmla="*/ 29309 h 29624"/>
                <a:gd name="connsiteX11" fmla="*/ 18907 w 20820"/>
                <a:gd name="connsiteY11" fmla="*/ 24478 h 29624"/>
                <a:gd name="connsiteX12" fmla="*/ 20136 w 20820"/>
                <a:gd name="connsiteY12" fmla="*/ 16646 h 29624"/>
                <a:gd name="connsiteX13" fmla="*/ 20242 w 20820"/>
                <a:gd name="connsiteY13" fmla="*/ 6797 h 29624"/>
                <a:gd name="connsiteX14" fmla="*/ 14422 w 20820"/>
                <a:gd name="connsiteY14" fmla="*/ 854 h 29624"/>
                <a:gd name="connsiteX15" fmla="*/ 9645 w 20820"/>
                <a:gd name="connsiteY15" fmla="*/ 25 h 29624"/>
                <a:gd name="connsiteX0" fmla="*/ 9645 w 20265"/>
                <a:gd name="connsiteY0" fmla="*/ 25 h 29624"/>
                <a:gd name="connsiteX1" fmla="*/ 7652 w 20265"/>
                <a:gd name="connsiteY1" fmla="*/ 112 h 29624"/>
                <a:gd name="connsiteX2" fmla="*/ 5112 w 20265"/>
                <a:gd name="connsiteY2" fmla="*/ 1124 h 29624"/>
                <a:gd name="connsiteX3" fmla="*/ 2651 w 20265"/>
                <a:gd name="connsiteY3" fmla="*/ 1573 h 29624"/>
                <a:gd name="connsiteX4" fmla="*/ 78 w 20265"/>
                <a:gd name="connsiteY4" fmla="*/ 5786 h 29624"/>
                <a:gd name="connsiteX5" fmla="*/ 1065 w 20265"/>
                <a:gd name="connsiteY5" fmla="*/ 11494 h 29624"/>
                <a:gd name="connsiteX6" fmla="*/ 918 w 20265"/>
                <a:gd name="connsiteY6" fmla="*/ 15569 h 29624"/>
                <a:gd name="connsiteX7" fmla="*/ 349 w 20265"/>
                <a:gd name="connsiteY7" fmla="*/ 20301 h 29624"/>
                <a:gd name="connsiteX8" fmla="*/ 3698 w 20265"/>
                <a:gd name="connsiteY8" fmla="*/ 27838 h 29624"/>
                <a:gd name="connsiteX9" fmla="*/ 9387 w 20265"/>
                <a:gd name="connsiteY9" fmla="*/ 29624 h 29624"/>
                <a:gd name="connsiteX10" fmla="*/ 11939 w 20265"/>
                <a:gd name="connsiteY10" fmla="*/ 29309 h 29624"/>
                <a:gd name="connsiteX11" fmla="*/ 18907 w 20265"/>
                <a:gd name="connsiteY11" fmla="*/ 24478 h 29624"/>
                <a:gd name="connsiteX12" fmla="*/ 20136 w 20265"/>
                <a:gd name="connsiteY12" fmla="*/ 16646 h 29624"/>
                <a:gd name="connsiteX13" fmla="*/ 19182 w 20265"/>
                <a:gd name="connsiteY13" fmla="*/ 5085 h 29624"/>
                <a:gd name="connsiteX14" fmla="*/ 14422 w 20265"/>
                <a:gd name="connsiteY14" fmla="*/ 854 h 29624"/>
                <a:gd name="connsiteX15" fmla="*/ 9645 w 20265"/>
                <a:gd name="connsiteY15" fmla="*/ 25 h 29624"/>
                <a:gd name="connsiteX0" fmla="*/ 9645 w 20265"/>
                <a:gd name="connsiteY0" fmla="*/ 25 h 29707"/>
                <a:gd name="connsiteX1" fmla="*/ 7652 w 20265"/>
                <a:gd name="connsiteY1" fmla="*/ 112 h 29707"/>
                <a:gd name="connsiteX2" fmla="*/ 5112 w 20265"/>
                <a:gd name="connsiteY2" fmla="*/ 1124 h 29707"/>
                <a:gd name="connsiteX3" fmla="*/ 2651 w 20265"/>
                <a:gd name="connsiteY3" fmla="*/ 1573 h 29707"/>
                <a:gd name="connsiteX4" fmla="*/ 78 w 20265"/>
                <a:gd name="connsiteY4" fmla="*/ 5786 h 29707"/>
                <a:gd name="connsiteX5" fmla="*/ 1065 w 20265"/>
                <a:gd name="connsiteY5" fmla="*/ 11494 h 29707"/>
                <a:gd name="connsiteX6" fmla="*/ 918 w 20265"/>
                <a:gd name="connsiteY6" fmla="*/ 15569 h 29707"/>
                <a:gd name="connsiteX7" fmla="*/ 349 w 20265"/>
                <a:gd name="connsiteY7" fmla="*/ 20301 h 29707"/>
                <a:gd name="connsiteX8" fmla="*/ 3698 w 20265"/>
                <a:gd name="connsiteY8" fmla="*/ 27838 h 29707"/>
                <a:gd name="connsiteX9" fmla="*/ 9387 w 20265"/>
                <a:gd name="connsiteY9" fmla="*/ 29624 h 29707"/>
                <a:gd name="connsiteX10" fmla="*/ 14547 w 20265"/>
                <a:gd name="connsiteY10" fmla="*/ 29309 h 29707"/>
                <a:gd name="connsiteX11" fmla="*/ 18907 w 20265"/>
                <a:gd name="connsiteY11" fmla="*/ 24478 h 29707"/>
                <a:gd name="connsiteX12" fmla="*/ 20136 w 20265"/>
                <a:gd name="connsiteY12" fmla="*/ 16646 h 29707"/>
                <a:gd name="connsiteX13" fmla="*/ 19182 w 20265"/>
                <a:gd name="connsiteY13" fmla="*/ 5085 h 29707"/>
                <a:gd name="connsiteX14" fmla="*/ 14422 w 20265"/>
                <a:gd name="connsiteY14" fmla="*/ 854 h 29707"/>
                <a:gd name="connsiteX15" fmla="*/ 9645 w 20265"/>
                <a:gd name="connsiteY15" fmla="*/ 25 h 29707"/>
                <a:gd name="connsiteX0" fmla="*/ 9645 w 20265"/>
                <a:gd name="connsiteY0" fmla="*/ 25 h 29796"/>
                <a:gd name="connsiteX1" fmla="*/ 7652 w 20265"/>
                <a:gd name="connsiteY1" fmla="*/ 112 h 29796"/>
                <a:gd name="connsiteX2" fmla="*/ 5112 w 20265"/>
                <a:gd name="connsiteY2" fmla="*/ 1124 h 29796"/>
                <a:gd name="connsiteX3" fmla="*/ 2651 w 20265"/>
                <a:gd name="connsiteY3" fmla="*/ 1573 h 29796"/>
                <a:gd name="connsiteX4" fmla="*/ 78 w 20265"/>
                <a:gd name="connsiteY4" fmla="*/ 5786 h 29796"/>
                <a:gd name="connsiteX5" fmla="*/ 1065 w 20265"/>
                <a:gd name="connsiteY5" fmla="*/ 11494 h 29796"/>
                <a:gd name="connsiteX6" fmla="*/ 918 w 20265"/>
                <a:gd name="connsiteY6" fmla="*/ 15569 h 29796"/>
                <a:gd name="connsiteX7" fmla="*/ 349 w 20265"/>
                <a:gd name="connsiteY7" fmla="*/ 20301 h 29796"/>
                <a:gd name="connsiteX8" fmla="*/ 2266 w 20265"/>
                <a:gd name="connsiteY8" fmla="*/ 29093 h 29796"/>
                <a:gd name="connsiteX9" fmla="*/ 9387 w 20265"/>
                <a:gd name="connsiteY9" fmla="*/ 29624 h 29796"/>
                <a:gd name="connsiteX10" fmla="*/ 14547 w 20265"/>
                <a:gd name="connsiteY10" fmla="*/ 29309 h 29796"/>
                <a:gd name="connsiteX11" fmla="*/ 18907 w 20265"/>
                <a:gd name="connsiteY11" fmla="*/ 24478 h 29796"/>
                <a:gd name="connsiteX12" fmla="*/ 20136 w 20265"/>
                <a:gd name="connsiteY12" fmla="*/ 16646 h 29796"/>
                <a:gd name="connsiteX13" fmla="*/ 19182 w 20265"/>
                <a:gd name="connsiteY13" fmla="*/ 5085 h 29796"/>
                <a:gd name="connsiteX14" fmla="*/ 14422 w 20265"/>
                <a:gd name="connsiteY14" fmla="*/ 854 h 29796"/>
                <a:gd name="connsiteX15" fmla="*/ 9645 w 20265"/>
                <a:gd name="connsiteY15" fmla="*/ 25 h 29796"/>
                <a:gd name="connsiteX0" fmla="*/ 9645 w 20265"/>
                <a:gd name="connsiteY0" fmla="*/ 25 h 29796"/>
                <a:gd name="connsiteX1" fmla="*/ 7652 w 20265"/>
                <a:gd name="connsiteY1" fmla="*/ 112 h 29796"/>
                <a:gd name="connsiteX2" fmla="*/ 5112 w 20265"/>
                <a:gd name="connsiteY2" fmla="*/ 1124 h 29796"/>
                <a:gd name="connsiteX3" fmla="*/ 2651 w 20265"/>
                <a:gd name="connsiteY3" fmla="*/ 1573 h 29796"/>
                <a:gd name="connsiteX4" fmla="*/ 78 w 20265"/>
                <a:gd name="connsiteY4" fmla="*/ 5786 h 29796"/>
                <a:gd name="connsiteX5" fmla="*/ 1065 w 20265"/>
                <a:gd name="connsiteY5" fmla="*/ 11494 h 29796"/>
                <a:gd name="connsiteX6" fmla="*/ 918 w 20265"/>
                <a:gd name="connsiteY6" fmla="*/ 15569 h 29796"/>
                <a:gd name="connsiteX7" fmla="*/ 349 w 20265"/>
                <a:gd name="connsiteY7" fmla="*/ 20301 h 29796"/>
                <a:gd name="connsiteX8" fmla="*/ 2266 w 20265"/>
                <a:gd name="connsiteY8" fmla="*/ 29093 h 29796"/>
                <a:gd name="connsiteX9" fmla="*/ 9387 w 20265"/>
                <a:gd name="connsiteY9" fmla="*/ 29624 h 29796"/>
                <a:gd name="connsiteX10" fmla="*/ 14547 w 20265"/>
                <a:gd name="connsiteY10" fmla="*/ 29309 h 29796"/>
                <a:gd name="connsiteX11" fmla="*/ 19444 w 20265"/>
                <a:gd name="connsiteY11" fmla="*/ 25942 h 29796"/>
                <a:gd name="connsiteX12" fmla="*/ 20136 w 20265"/>
                <a:gd name="connsiteY12" fmla="*/ 16646 h 29796"/>
                <a:gd name="connsiteX13" fmla="*/ 19182 w 20265"/>
                <a:gd name="connsiteY13" fmla="*/ 5085 h 29796"/>
                <a:gd name="connsiteX14" fmla="*/ 14422 w 20265"/>
                <a:gd name="connsiteY14" fmla="*/ 854 h 29796"/>
                <a:gd name="connsiteX15" fmla="*/ 9645 w 20265"/>
                <a:gd name="connsiteY15" fmla="*/ 25 h 297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0265" h="29796" extrusionOk="0">
                  <a:moveTo>
                    <a:pt x="9645" y="25"/>
                  </a:moveTo>
                  <a:cubicBezTo>
                    <a:pt x="8980" y="25"/>
                    <a:pt x="8407" y="-71"/>
                    <a:pt x="7652" y="112"/>
                  </a:cubicBezTo>
                  <a:cubicBezTo>
                    <a:pt x="6897" y="295"/>
                    <a:pt x="7570" y="-87"/>
                    <a:pt x="5112" y="1124"/>
                  </a:cubicBezTo>
                  <a:cubicBezTo>
                    <a:pt x="5025" y="1161"/>
                    <a:pt x="3490" y="796"/>
                    <a:pt x="2651" y="1573"/>
                  </a:cubicBezTo>
                  <a:cubicBezTo>
                    <a:pt x="1812" y="2350"/>
                    <a:pt x="536" y="4081"/>
                    <a:pt x="78" y="5786"/>
                  </a:cubicBezTo>
                  <a:cubicBezTo>
                    <a:pt x="-317" y="7293"/>
                    <a:pt x="925" y="9864"/>
                    <a:pt x="1065" y="11494"/>
                  </a:cubicBezTo>
                  <a:cubicBezTo>
                    <a:pt x="1205" y="13124"/>
                    <a:pt x="424" y="13469"/>
                    <a:pt x="918" y="15569"/>
                  </a:cubicBezTo>
                  <a:cubicBezTo>
                    <a:pt x="1288" y="17126"/>
                    <a:pt x="559" y="18708"/>
                    <a:pt x="349" y="20301"/>
                  </a:cubicBezTo>
                  <a:cubicBezTo>
                    <a:pt x="-34" y="23156"/>
                    <a:pt x="-57" y="27388"/>
                    <a:pt x="2266" y="29093"/>
                  </a:cubicBezTo>
                  <a:cubicBezTo>
                    <a:pt x="3897" y="30291"/>
                    <a:pt x="7340" y="29588"/>
                    <a:pt x="9387" y="29624"/>
                  </a:cubicBezTo>
                  <a:cubicBezTo>
                    <a:pt x="11434" y="29660"/>
                    <a:pt x="12871" y="29923"/>
                    <a:pt x="14547" y="29309"/>
                  </a:cubicBezTo>
                  <a:cubicBezTo>
                    <a:pt x="16223" y="28695"/>
                    <a:pt x="18513" y="28052"/>
                    <a:pt x="19444" y="25942"/>
                  </a:cubicBezTo>
                  <a:cubicBezTo>
                    <a:pt x="20375" y="23832"/>
                    <a:pt x="19914" y="19593"/>
                    <a:pt x="20136" y="16646"/>
                  </a:cubicBezTo>
                  <a:cubicBezTo>
                    <a:pt x="20358" y="13699"/>
                    <a:pt x="20433" y="7595"/>
                    <a:pt x="19182" y="5085"/>
                  </a:cubicBezTo>
                  <a:cubicBezTo>
                    <a:pt x="17983" y="2515"/>
                    <a:pt x="17042" y="1941"/>
                    <a:pt x="14422" y="854"/>
                  </a:cubicBezTo>
                  <a:cubicBezTo>
                    <a:pt x="12912" y="230"/>
                    <a:pt x="11282" y="25"/>
                    <a:pt x="9645" y="25"/>
                  </a:cubicBezTo>
                  <a:close/>
                </a:path>
              </a:pathLst>
            </a:custGeom>
            <a:solidFill>
              <a:srgbClr val="FFEAC3">
                <a:alpha val="29804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" name="Google Shape;1583;p20">
              <a:extLst>
                <a:ext uri="{FF2B5EF4-FFF2-40B4-BE49-F238E27FC236}">
                  <a16:creationId xmlns:a16="http://schemas.microsoft.com/office/drawing/2014/main" id="{9D37ED7D-119D-8DB9-656C-D0535016A829}"/>
                </a:ext>
              </a:extLst>
            </p:cNvPr>
            <p:cNvSpPr/>
            <p:nvPr userDrawn="1"/>
          </p:nvSpPr>
          <p:spPr>
            <a:xfrm>
              <a:off x="459970" y="9060613"/>
              <a:ext cx="1203332" cy="1514745"/>
            </a:xfrm>
            <a:custGeom>
              <a:avLst/>
              <a:gdLst>
                <a:gd name="connsiteX0" fmla="*/ 12662 w 25026"/>
                <a:gd name="connsiteY0" fmla="*/ 0 h 29599"/>
                <a:gd name="connsiteX1" fmla="*/ 10669 w 25026"/>
                <a:gd name="connsiteY1" fmla="*/ 87 h 29599"/>
                <a:gd name="connsiteX2" fmla="*/ 2749 w 25026"/>
                <a:gd name="connsiteY2" fmla="*/ 2077 h 29599"/>
                <a:gd name="connsiteX3" fmla="*/ 2489 w 25026"/>
                <a:gd name="connsiteY3" fmla="*/ 2200 h 29599"/>
                <a:gd name="connsiteX4" fmla="*/ 3095 w 25026"/>
                <a:gd name="connsiteY4" fmla="*/ 5761 h 29599"/>
                <a:gd name="connsiteX5" fmla="*/ 6 w 25026"/>
                <a:gd name="connsiteY5" fmla="*/ 10491 h 29599"/>
                <a:gd name="connsiteX6" fmla="*/ 3935 w 25026"/>
                <a:gd name="connsiteY6" fmla="*/ 15544 h 29599"/>
                <a:gd name="connsiteX7" fmla="*/ 3366 w 25026"/>
                <a:gd name="connsiteY7" fmla="*/ 20276 h 29599"/>
                <a:gd name="connsiteX8" fmla="*/ 6715 w 25026"/>
                <a:gd name="connsiteY8" fmla="*/ 27813 h 29599"/>
                <a:gd name="connsiteX9" fmla="*/ 12404 w 25026"/>
                <a:gd name="connsiteY9" fmla="*/ 29599 h 29599"/>
                <a:gd name="connsiteX10" fmla="*/ 14956 w 25026"/>
                <a:gd name="connsiteY10" fmla="*/ 29284 h 29599"/>
                <a:gd name="connsiteX11" fmla="*/ 21924 w 25026"/>
                <a:gd name="connsiteY11" fmla="*/ 24453 h 29599"/>
                <a:gd name="connsiteX12" fmla="*/ 23259 w 25026"/>
                <a:gd name="connsiteY12" fmla="*/ 6772 h 29599"/>
                <a:gd name="connsiteX13" fmla="*/ 17439 w 25026"/>
                <a:gd name="connsiteY13" fmla="*/ 829 h 29599"/>
                <a:gd name="connsiteX14" fmla="*/ 12662 w 25026"/>
                <a:gd name="connsiteY14" fmla="*/ 0 h 29599"/>
                <a:gd name="connsiteX0" fmla="*/ 10183 w 22547"/>
                <a:gd name="connsiteY0" fmla="*/ 0 h 29599"/>
                <a:gd name="connsiteX1" fmla="*/ 8190 w 22547"/>
                <a:gd name="connsiteY1" fmla="*/ 87 h 29599"/>
                <a:gd name="connsiteX2" fmla="*/ 270 w 22547"/>
                <a:gd name="connsiteY2" fmla="*/ 2077 h 29599"/>
                <a:gd name="connsiteX3" fmla="*/ 10 w 22547"/>
                <a:gd name="connsiteY3" fmla="*/ 2200 h 29599"/>
                <a:gd name="connsiteX4" fmla="*/ 616 w 22547"/>
                <a:gd name="connsiteY4" fmla="*/ 5761 h 29599"/>
                <a:gd name="connsiteX5" fmla="*/ 1603 w 22547"/>
                <a:gd name="connsiteY5" fmla="*/ 11469 h 29599"/>
                <a:gd name="connsiteX6" fmla="*/ 1456 w 22547"/>
                <a:gd name="connsiteY6" fmla="*/ 15544 h 29599"/>
                <a:gd name="connsiteX7" fmla="*/ 887 w 22547"/>
                <a:gd name="connsiteY7" fmla="*/ 20276 h 29599"/>
                <a:gd name="connsiteX8" fmla="*/ 4236 w 22547"/>
                <a:gd name="connsiteY8" fmla="*/ 27813 h 29599"/>
                <a:gd name="connsiteX9" fmla="*/ 9925 w 22547"/>
                <a:gd name="connsiteY9" fmla="*/ 29599 h 29599"/>
                <a:gd name="connsiteX10" fmla="*/ 12477 w 22547"/>
                <a:gd name="connsiteY10" fmla="*/ 29284 h 29599"/>
                <a:gd name="connsiteX11" fmla="*/ 19445 w 22547"/>
                <a:gd name="connsiteY11" fmla="*/ 24453 h 29599"/>
                <a:gd name="connsiteX12" fmla="*/ 20780 w 22547"/>
                <a:gd name="connsiteY12" fmla="*/ 6772 h 29599"/>
                <a:gd name="connsiteX13" fmla="*/ 14960 w 22547"/>
                <a:gd name="connsiteY13" fmla="*/ 829 h 29599"/>
                <a:gd name="connsiteX14" fmla="*/ 10183 w 22547"/>
                <a:gd name="connsiteY14" fmla="*/ 0 h 29599"/>
                <a:gd name="connsiteX0" fmla="*/ 9915 w 22279"/>
                <a:gd name="connsiteY0" fmla="*/ 0 h 29599"/>
                <a:gd name="connsiteX1" fmla="*/ 7922 w 22279"/>
                <a:gd name="connsiteY1" fmla="*/ 87 h 29599"/>
                <a:gd name="connsiteX2" fmla="*/ 2 w 22279"/>
                <a:gd name="connsiteY2" fmla="*/ 2077 h 29599"/>
                <a:gd name="connsiteX3" fmla="*/ 2921 w 22279"/>
                <a:gd name="connsiteY3" fmla="*/ 1548 h 29599"/>
                <a:gd name="connsiteX4" fmla="*/ 348 w 22279"/>
                <a:gd name="connsiteY4" fmla="*/ 5761 h 29599"/>
                <a:gd name="connsiteX5" fmla="*/ 1335 w 22279"/>
                <a:gd name="connsiteY5" fmla="*/ 11469 h 29599"/>
                <a:gd name="connsiteX6" fmla="*/ 1188 w 22279"/>
                <a:gd name="connsiteY6" fmla="*/ 15544 h 29599"/>
                <a:gd name="connsiteX7" fmla="*/ 619 w 22279"/>
                <a:gd name="connsiteY7" fmla="*/ 20276 h 29599"/>
                <a:gd name="connsiteX8" fmla="*/ 3968 w 22279"/>
                <a:gd name="connsiteY8" fmla="*/ 27813 h 29599"/>
                <a:gd name="connsiteX9" fmla="*/ 9657 w 22279"/>
                <a:gd name="connsiteY9" fmla="*/ 29599 h 29599"/>
                <a:gd name="connsiteX10" fmla="*/ 12209 w 22279"/>
                <a:gd name="connsiteY10" fmla="*/ 29284 h 29599"/>
                <a:gd name="connsiteX11" fmla="*/ 19177 w 22279"/>
                <a:gd name="connsiteY11" fmla="*/ 24453 h 29599"/>
                <a:gd name="connsiteX12" fmla="*/ 20512 w 22279"/>
                <a:gd name="connsiteY12" fmla="*/ 6772 h 29599"/>
                <a:gd name="connsiteX13" fmla="*/ 14692 w 22279"/>
                <a:gd name="connsiteY13" fmla="*/ 829 h 29599"/>
                <a:gd name="connsiteX14" fmla="*/ 9915 w 22279"/>
                <a:gd name="connsiteY14" fmla="*/ 0 h 29599"/>
                <a:gd name="connsiteX0" fmla="*/ 9645 w 22009"/>
                <a:gd name="connsiteY0" fmla="*/ 25 h 29624"/>
                <a:gd name="connsiteX1" fmla="*/ 7652 w 22009"/>
                <a:gd name="connsiteY1" fmla="*/ 112 h 29624"/>
                <a:gd name="connsiteX2" fmla="*/ 5112 w 22009"/>
                <a:gd name="connsiteY2" fmla="*/ 1124 h 29624"/>
                <a:gd name="connsiteX3" fmla="*/ 2651 w 22009"/>
                <a:gd name="connsiteY3" fmla="*/ 1573 h 29624"/>
                <a:gd name="connsiteX4" fmla="*/ 78 w 22009"/>
                <a:gd name="connsiteY4" fmla="*/ 5786 h 29624"/>
                <a:gd name="connsiteX5" fmla="*/ 1065 w 22009"/>
                <a:gd name="connsiteY5" fmla="*/ 11494 h 29624"/>
                <a:gd name="connsiteX6" fmla="*/ 918 w 22009"/>
                <a:gd name="connsiteY6" fmla="*/ 15569 h 29624"/>
                <a:gd name="connsiteX7" fmla="*/ 349 w 22009"/>
                <a:gd name="connsiteY7" fmla="*/ 20301 h 29624"/>
                <a:gd name="connsiteX8" fmla="*/ 3698 w 22009"/>
                <a:gd name="connsiteY8" fmla="*/ 27838 h 29624"/>
                <a:gd name="connsiteX9" fmla="*/ 9387 w 22009"/>
                <a:gd name="connsiteY9" fmla="*/ 29624 h 29624"/>
                <a:gd name="connsiteX10" fmla="*/ 11939 w 22009"/>
                <a:gd name="connsiteY10" fmla="*/ 29309 h 29624"/>
                <a:gd name="connsiteX11" fmla="*/ 18907 w 22009"/>
                <a:gd name="connsiteY11" fmla="*/ 24478 h 29624"/>
                <a:gd name="connsiteX12" fmla="*/ 20242 w 22009"/>
                <a:gd name="connsiteY12" fmla="*/ 6797 h 29624"/>
                <a:gd name="connsiteX13" fmla="*/ 14422 w 22009"/>
                <a:gd name="connsiteY13" fmla="*/ 854 h 29624"/>
                <a:gd name="connsiteX14" fmla="*/ 9645 w 22009"/>
                <a:gd name="connsiteY14" fmla="*/ 25 h 29624"/>
                <a:gd name="connsiteX0" fmla="*/ 9645 w 20820"/>
                <a:gd name="connsiteY0" fmla="*/ 25 h 29624"/>
                <a:gd name="connsiteX1" fmla="*/ 7652 w 20820"/>
                <a:gd name="connsiteY1" fmla="*/ 112 h 29624"/>
                <a:gd name="connsiteX2" fmla="*/ 5112 w 20820"/>
                <a:gd name="connsiteY2" fmla="*/ 1124 h 29624"/>
                <a:gd name="connsiteX3" fmla="*/ 2651 w 20820"/>
                <a:gd name="connsiteY3" fmla="*/ 1573 h 29624"/>
                <a:gd name="connsiteX4" fmla="*/ 78 w 20820"/>
                <a:gd name="connsiteY4" fmla="*/ 5786 h 29624"/>
                <a:gd name="connsiteX5" fmla="*/ 1065 w 20820"/>
                <a:gd name="connsiteY5" fmla="*/ 11494 h 29624"/>
                <a:gd name="connsiteX6" fmla="*/ 918 w 20820"/>
                <a:gd name="connsiteY6" fmla="*/ 15569 h 29624"/>
                <a:gd name="connsiteX7" fmla="*/ 349 w 20820"/>
                <a:gd name="connsiteY7" fmla="*/ 20301 h 29624"/>
                <a:gd name="connsiteX8" fmla="*/ 3698 w 20820"/>
                <a:gd name="connsiteY8" fmla="*/ 27838 h 29624"/>
                <a:gd name="connsiteX9" fmla="*/ 9387 w 20820"/>
                <a:gd name="connsiteY9" fmla="*/ 29624 h 29624"/>
                <a:gd name="connsiteX10" fmla="*/ 11939 w 20820"/>
                <a:gd name="connsiteY10" fmla="*/ 29309 h 29624"/>
                <a:gd name="connsiteX11" fmla="*/ 18907 w 20820"/>
                <a:gd name="connsiteY11" fmla="*/ 24478 h 29624"/>
                <a:gd name="connsiteX12" fmla="*/ 20136 w 20820"/>
                <a:gd name="connsiteY12" fmla="*/ 16646 h 29624"/>
                <a:gd name="connsiteX13" fmla="*/ 20242 w 20820"/>
                <a:gd name="connsiteY13" fmla="*/ 6797 h 29624"/>
                <a:gd name="connsiteX14" fmla="*/ 14422 w 20820"/>
                <a:gd name="connsiteY14" fmla="*/ 854 h 29624"/>
                <a:gd name="connsiteX15" fmla="*/ 9645 w 20820"/>
                <a:gd name="connsiteY15" fmla="*/ 25 h 29624"/>
                <a:gd name="connsiteX0" fmla="*/ 9645 w 20265"/>
                <a:gd name="connsiteY0" fmla="*/ 25 h 29624"/>
                <a:gd name="connsiteX1" fmla="*/ 7652 w 20265"/>
                <a:gd name="connsiteY1" fmla="*/ 112 h 29624"/>
                <a:gd name="connsiteX2" fmla="*/ 5112 w 20265"/>
                <a:gd name="connsiteY2" fmla="*/ 1124 h 29624"/>
                <a:gd name="connsiteX3" fmla="*/ 2651 w 20265"/>
                <a:gd name="connsiteY3" fmla="*/ 1573 h 29624"/>
                <a:gd name="connsiteX4" fmla="*/ 78 w 20265"/>
                <a:gd name="connsiteY4" fmla="*/ 5786 h 29624"/>
                <a:gd name="connsiteX5" fmla="*/ 1065 w 20265"/>
                <a:gd name="connsiteY5" fmla="*/ 11494 h 29624"/>
                <a:gd name="connsiteX6" fmla="*/ 918 w 20265"/>
                <a:gd name="connsiteY6" fmla="*/ 15569 h 29624"/>
                <a:gd name="connsiteX7" fmla="*/ 349 w 20265"/>
                <a:gd name="connsiteY7" fmla="*/ 20301 h 29624"/>
                <a:gd name="connsiteX8" fmla="*/ 3698 w 20265"/>
                <a:gd name="connsiteY8" fmla="*/ 27838 h 29624"/>
                <a:gd name="connsiteX9" fmla="*/ 9387 w 20265"/>
                <a:gd name="connsiteY9" fmla="*/ 29624 h 29624"/>
                <a:gd name="connsiteX10" fmla="*/ 11939 w 20265"/>
                <a:gd name="connsiteY10" fmla="*/ 29309 h 29624"/>
                <a:gd name="connsiteX11" fmla="*/ 18907 w 20265"/>
                <a:gd name="connsiteY11" fmla="*/ 24478 h 29624"/>
                <a:gd name="connsiteX12" fmla="*/ 20136 w 20265"/>
                <a:gd name="connsiteY12" fmla="*/ 16646 h 29624"/>
                <a:gd name="connsiteX13" fmla="*/ 19182 w 20265"/>
                <a:gd name="connsiteY13" fmla="*/ 5085 h 29624"/>
                <a:gd name="connsiteX14" fmla="*/ 14422 w 20265"/>
                <a:gd name="connsiteY14" fmla="*/ 854 h 29624"/>
                <a:gd name="connsiteX15" fmla="*/ 9645 w 20265"/>
                <a:gd name="connsiteY15" fmla="*/ 25 h 29624"/>
                <a:gd name="connsiteX0" fmla="*/ 9645 w 20265"/>
                <a:gd name="connsiteY0" fmla="*/ 25 h 29707"/>
                <a:gd name="connsiteX1" fmla="*/ 7652 w 20265"/>
                <a:gd name="connsiteY1" fmla="*/ 112 h 29707"/>
                <a:gd name="connsiteX2" fmla="*/ 5112 w 20265"/>
                <a:gd name="connsiteY2" fmla="*/ 1124 h 29707"/>
                <a:gd name="connsiteX3" fmla="*/ 2651 w 20265"/>
                <a:gd name="connsiteY3" fmla="*/ 1573 h 29707"/>
                <a:gd name="connsiteX4" fmla="*/ 78 w 20265"/>
                <a:gd name="connsiteY4" fmla="*/ 5786 h 29707"/>
                <a:gd name="connsiteX5" fmla="*/ 1065 w 20265"/>
                <a:gd name="connsiteY5" fmla="*/ 11494 h 29707"/>
                <a:gd name="connsiteX6" fmla="*/ 918 w 20265"/>
                <a:gd name="connsiteY6" fmla="*/ 15569 h 29707"/>
                <a:gd name="connsiteX7" fmla="*/ 349 w 20265"/>
                <a:gd name="connsiteY7" fmla="*/ 20301 h 29707"/>
                <a:gd name="connsiteX8" fmla="*/ 3698 w 20265"/>
                <a:gd name="connsiteY8" fmla="*/ 27838 h 29707"/>
                <a:gd name="connsiteX9" fmla="*/ 9387 w 20265"/>
                <a:gd name="connsiteY9" fmla="*/ 29624 h 29707"/>
                <a:gd name="connsiteX10" fmla="*/ 14547 w 20265"/>
                <a:gd name="connsiteY10" fmla="*/ 29309 h 29707"/>
                <a:gd name="connsiteX11" fmla="*/ 18907 w 20265"/>
                <a:gd name="connsiteY11" fmla="*/ 24478 h 29707"/>
                <a:gd name="connsiteX12" fmla="*/ 20136 w 20265"/>
                <a:gd name="connsiteY12" fmla="*/ 16646 h 29707"/>
                <a:gd name="connsiteX13" fmla="*/ 19182 w 20265"/>
                <a:gd name="connsiteY13" fmla="*/ 5085 h 29707"/>
                <a:gd name="connsiteX14" fmla="*/ 14422 w 20265"/>
                <a:gd name="connsiteY14" fmla="*/ 854 h 29707"/>
                <a:gd name="connsiteX15" fmla="*/ 9645 w 20265"/>
                <a:gd name="connsiteY15" fmla="*/ 25 h 29707"/>
                <a:gd name="connsiteX0" fmla="*/ 9645 w 20265"/>
                <a:gd name="connsiteY0" fmla="*/ 25 h 29796"/>
                <a:gd name="connsiteX1" fmla="*/ 7652 w 20265"/>
                <a:gd name="connsiteY1" fmla="*/ 112 h 29796"/>
                <a:gd name="connsiteX2" fmla="*/ 5112 w 20265"/>
                <a:gd name="connsiteY2" fmla="*/ 1124 h 29796"/>
                <a:gd name="connsiteX3" fmla="*/ 2651 w 20265"/>
                <a:gd name="connsiteY3" fmla="*/ 1573 h 29796"/>
                <a:gd name="connsiteX4" fmla="*/ 78 w 20265"/>
                <a:gd name="connsiteY4" fmla="*/ 5786 h 29796"/>
                <a:gd name="connsiteX5" fmla="*/ 1065 w 20265"/>
                <a:gd name="connsiteY5" fmla="*/ 11494 h 29796"/>
                <a:gd name="connsiteX6" fmla="*/ 918 w 20265"/>
                <a:gd name="connsiteY6" fmla="*/ 15569 h 29796"/>
                <a:gd name="connsiteX7" fmla="*/ 349 w 20265"/>
                <a:gd name="connsiteY7" fmla="*/ 20301 h 29796"/>
                <a:gd name="connsiteX8" fmla="*/ 2266 w 20265"/>
                <a:gd name="connsiteY8" fmla="*/ 29093 h 29796"/>
                <a:gd name="connsiteX9" fmla="*/ 9387 w 20265"/>
                <a:gd name="connsiteY9" fmla="*/ 29624 h 29796"/>
                <a:gd name="connsiteX10" fmla="*/ 14547 w 20265"/>
                <a:gd name="connsiteY10" fmla="*/ 29309 h 29796"/>
                <a:gd name="connsiteX11" fmla="*/ 18907 w 20265"/>
                <a:gd name="connsiteY11" fmla="*/ 24478 h 29796"/>
                <a:gd name="connsiteX12" fmla="*/ 20136 w 20265"/>
                <a:gd name="connsiteY12" fmla="*/ 16646 h 29796"/>
                <a:gd name="connsiteX13" fmla="*/ 19182 w 20265"/>
                <a:gd name="connsiteY13" fmla="*/ 5085 h 29796"/>
                <a:gd name="connsiteX14" fmla="*/ 14422 w 20265"/>
                <a:gd name="connsiteY14" fmla="*/ 854 h 29796"/>
                <a:gd name="connsiteX15" fmla="*/ 9645 w 20265"/>
                <a:gd name="connsiteY15" fmla="*/ 25 h 29796"/>
                <a:gd name="connsiteX0" fmla="*/ 9645 w 20265"/>
                <a:gd name="connsiteY0" fmla="*/ 25 h 29796"/>
                <a:gd name="connsiteX1" fmla="*/ 7652 w 20265"/>
                <a:gd name="connsiteY1" fmla="*/ 112 h 29796"/>
                <a:gd name="connsiteX2" fmla="*/ 5112 w 20265"/>
                <a:gd name="connsiteY2" fmla="*/ 1124 h 29796"/>
                <a:gd name="connsiteX3" fmla="*/ 2651 w 20265"/>
                <a:gd name="connsiteY3" fmla="*/ 1573 h 29796"/>
                <a:gd name="connsiteX4" fmla="*/ 78 w 20265"/>
                <a:gd name="connsiteY4" fmla="*/ 5786 h 29796"/>
                <a:gd name="connsiteX5" fmla="*/ 1065 w 20265"/>
                <a:gd name="connsiteY5" fmla="*/ 11494 h 29796"/>
                <a:gd name="connsiteX6" fmla="*/ 918 w 20265"/>
                <a:gd name="connsiteY6" fmla="*/ 15569 h 29796"/>
                <a:gd name="connsiteX7" fmla="*/ 349 w 20265"/>
                <a:gd name="connsiteY7" fmla="*/ 20301 h 29796"/>
                <a:gd name="connsiteX8" fmla="*/ 2266 w 20265"/>
                <a:gd name="connsiteY8" fmla="*/ 29093 h 29796"/>
                <a:gd name="connsiteX9" fmla="*/ 9387 w 20265"/>
                <a:gd name="connsiteY9" fmla="*/ 29624 h 29796"/>
                <a:gd name="connsiteX10" fmla="*/ 14547 w 20265"/>
                <a:gd name="connsiteY10" fmla="*/ 29309 h 29796"/>
                <a:gd name="connsiteX11" fmla="*/ 19444 w 20265"/>
                <a:gd name="connsiteY11" fmla="*/ 25942 h 29796"/>
                <a:gd name="connsiteX12" fmla="*/ 20136 w 20265"/>
                <a:gd name="connsiteY12" fmla="*/ 16646 h 29796"/>
                <a:gd name="connsiteX13" fmla="*/ 19182 w 20265"/>
                <a:gd name="connsiteY13" fmla="*/ 5085 h 29796"/>
                <a:gd name="connsiteX14" fmla="*/ 14422 w 20265"/>
                <a:gd name="connsiteY14" fmla="*/ 854 h 29796"/>
                <a:gd name="connsiteX15" fmla="*/ 9645 w 20265"/>
                <a:gd name="connsiteY15" fmla="*/ 25 h 297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0265" h="29796" extrusionOk="0">
                  <a:moveTo>
                    <a:pt x="9645" y="25"/>
                  </a:moveTo>
                  <a:cubicBezTo>
                    <a:pt x="8980" y="25"/>
                    <a:pt x="8407" y="-71"/>
                    <a:pt x="7652" y="112"/>
                  </a:cubicBezTo>
                  <a:cubicBezTo>
                    <a:pt x="6897" y="295"/>
                    <a:pt x="7570" y="-87"/>
                    <a:pt x="5112" y="1124"/>
                  </a:cubicBezTo>
                  <a:cubicBezTo>
                    <a:pt x="5025" y="1161"/>
                    <a:pt x="3490" y="796"/>
                    <a:pt x="2651" y="1573"/>
                  </a:cubicBezTo>
                  <a:cubicBezTo>
                    <a:pt x="1812" y="2350"/>
                    <a:pt x="536" y="4081"/>
                    <a:pt x="78" y="5786"/>
                  </a:cubicBezTo>
                  <a:cubicBezTo>
                    <a:pt x="-317" y="7293"/>
                    <a:pt x="925" y="9864"/>
                    <a:pt x="1065" y="11494"/>
                  </a:cubicBezTo>
                  <a:cubicBezTo>
                    <a:pt x="1205" y="13124"/>
                    <a:pt x="424" y="13469"/>
                    <a:pt x="918" y="15569"/>
                  </a:cubicBezTo>
                  <a:cubicBezTo>
                    <a:pt x="1288" y="17126"/>
                    <a:pt x="559" y="18708"/>
                    <a:pt x="349" y="20301"/>
                  </a:cubicBezTo>
                  <a:cubicBezTo>
                    <a:pt x="-34" y="23156"/>
                    <a:pt x="-57" y="27388"/>
                    <a:pt x="2266" y="29093"/>
                  </a:cubicBezTo>
                  <a:cubicBezTo>
                    <a:pt x="3897" y="30291"/>
                    <a:pt x="7340" y="29588"/>
                    <a:pt x="9387" y="29624"/>
                  </a:cubicBezTo>
                  <a:cubicBezTo>
                    <a:pt x="11434" y="29660"/>
                    <a:pt x="12871" y="29923"/>
                    <a:pt x="14547" y="29309"/>
                  </a:cubicBezTo>
                  <a:cubicBezTo>
                    <a:pt x="16223" y="28695"/>
                    <a:pt x="18513" y="28052"/>
                    <a:pt x="19444" y="25942"/>
                  </a:cubicBezTo>
                  <a:cubicBezTo>
                    <a:pt x="20375" y="23832"/>
                    <a:pt x="19914" y="19593"/>
                    <a:pt x="20136" y="16646"/>
                  </a:cubicBezTo>
                  <a:cubicBezTo>
                    <a:pt x="20358" y="13699"/>
                    <a:pt x="20433" y="7595"/>
                    <a:pt x="19182" y="5085"/>
                  </a:cubicBezTo>
                  <a:cubicBezTo>
                    <a:pt x="17983" y="2515"/>
                    <a:pt x="17042" y="1941"/>
                    <a:pt x="14422" y="854"/>
                  </a:cubicBezTo>
                  <a:cubicBezTo>
                    <a:pt x="12912" y="230"/>
                    <a:pt x="11282" y="25"/>
                    <a:pt x="9645" y="25"/>
                  </a:cubicBezTo>
                  <a:close/>
                </a:path>
              </a:pathLst>
            </a:custGeom>
            <a:solidFill>
              <a:srgbClr val="7CCCC0">
                <a:alpha val="30196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" name="Google Shape;1587;p20">
            <a:extLst>
              <a:ext uri="{FF2B5EF4-FFF2-40B4-BE49-F238E27FC236}">
                <a16:creationId xmlns:a16="http://schemas.microsoft.com/office/drawing/2014/main" id="{14B7792A-0BDA-F41E-B8C6-34E0628150D1}"/>
              </a:ext>
            </a:extLst>
          </p:cNvPr>
          <p:cNvSpPr/>
          <p:nvPr userDrawn="1"/>
        </p:nvSpPr>
        <p:spPr>
          <a:xfrm>
            <a:off x="-993407" y="-1534860"/>
            <a:ext cx="3516793" cy="4126339"/>
          </a:xfrm>
          <a:custGeom>
            <a:avLst/>
            <a:gdLst/>
            <a:ahLst/>
            <a:cxnLst/>
            <a:rect l="l" t="t" r="r" b="b"/>
            <a:pathLst>
              <a:path w="26961" h="31634" extrusionOk="0">
                <a:moveTo>
                  <a:pt x="15822" y="0"/>
                </a:moveTo>
                <a:cubicBezTo>
                  <a:pt x="13645" y="0"/>
                  <a:pt x="11454" y="518"/>
                  <a:pt x="9515" y="1515"/>
                </a:cubicBezTo>
                <a:cubicBezTo>
                  <a:pt x="5487" y="3591"/>
                  <a:pt x="2583" y="7569"/>
                  <a:pt x="1434" y="11955"/>
                </a:cubicBezTo>
                <a:cubicBezTo>
                  <a:pt x="1" y="17379"/>
                  <a:pt x="1125" y="24756"/>
                  <a:pt x="4226" y="29500"/>
                </a:cubicBezTo>
                <a:cubicBezTo>
                  <a:pt x="5017" y="30712"/>
                  <a:pt x="6397" y="31634"/>
                  <a:pt x="7798" y="31634"/>
                </a:cubicBezTo>
                <a:cubicBezTo>
                  <a:pt x="8082" y="31634"/>
                  <a:pt x="8368" y="31595"/>
                  <a:pt x="8650" y="31514"/>
                </a:cubicBezTo>
                <a:cubicBezTo>
                  <a:pt x="10219" y="31057"/>
                  <a:pt x="11145" y="29463"/>
                  <a:pt x="11677" y="27931"/>
                </a:cubicBezTo>
                <a:cubicBezTo>
                  <a:pt x="12208" y="26387"/>
                  <a:pt x="12517" y="24719"/>
                  <a:pt x="13518" y="23434"/>
                </a:cubicBezTo>
                <a:cubicBezTo>
                  <a:pt x="13901" y="22927"/>
                  <a:pt x="14420" y="22482"/>
                  <a:pt x="15050" y="22346"/>
                </a:cubicBezTo>
                <a:cubicBezTo>
                  <a:pt x="15234" y="22302"/>
                  <a:pt x="15421" y="22285"/>
                  <a:pt x="15610" y="22285"/>
                </a:cubicBezTo>
                <a:cubicBezTo>
                  <a:pt x="16002" y="22285"/>
                  <a:pt x="16400" y="22358"/>
                  <a:pt x="16792" y="22408"/>
                </a:cubicBezTo>
                <a:cubicBezTo>
                  <a:pt x="17120" y="22447"/>
                  <a:pt x="17453" y="22468"/>
                  <a:pt x="17785" y="22468"/>
                </a:cubicBezTo>
                <a:cubicBezTo>
                  <a:pt x="19331" y="22468"/>
                  <a:pt x="20887" y="22036"/>
                  <a:pt x="22117" y="21111"/>
                </a:cubicBezTo>
                <a:cubicBezTo>
                  <a:pt x="23625" y="19999"/>
                  <a:pt x="24588" y="18121"/>
                  <a:pt x="24428" y="16255"/>
                </a:cubicBezTo>
                <a:cubicBezTo>
                  <a:pt x="24304" y="14958"/>
                  <a:pt x="23674" y="13673"/>
                  <a:pt x="23970" y="12388"/>
                </a:cubicBezTo>
                <a:cubicBezTo>
                  <a:pt x="24230" y="11263"/>
                  <a:pt x="25169" y="10423"/>
                  <a:pt x="25676" y="9373"/>
                </a:cubicBezTo>
                <a:cubicBezTo>
                  <a:pt x="26961" y="6692"/>
                  <a:pt x="25008" y="3467"/>
                  <a:pt x="22513" y="1873"/>
                </a:cubicBezTo>
                <a:cubicBezTo>
                  <a:pt x="20521" y="608"/>
                  <a:pt x="18179" y="0"/>
                  <a:pt x="15822" y="0"/>
                </a:cubicBezTo>
                <a:close/>
              </a:path>
            </a:pathLst>
          </a:custGeom>
          <a:solidFill>
            <a:srgbClr val="0076B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" name="Google Shape;1860;p20">
            <a:extLst>
              <a:ext uri="{FF2B5EF4-FFF2-40B4-BE49-F238E27FC236}">
                <a16:creationId xmlns:a16="http://schemas.microsoft.com/office/drawing/2014/main" id="{69BD573C-72E1-DE10-6D3D-9F0E73B891F9}"/>
              </a:ext>
            </a:extLst>
          </p:cNvPr>
          <p:cNvGrpSpPr/>
          <p:nvPr userDrawn="1"/>
        </p:nvGrpSpPr>
        <p:grpSpPr>
          <a:xfrm rot="18000000">
            <a:off x="-96438" y="33889"/>
            <a:ext cx="1512762" cy="1164318"/>
            <a:chOff x="-215577" y="-76931"/>
            <a:chExt cx="2211318" cy="1701970"/>
          </a:xfrm>
          <a:solidFill>
            <a:schemeClr val="bg1"/>
          </a:solidFill>
        </p:grpSpPr>
        <p:sp>
          <p:nvSpPr>
            <p:cNvPr id="4" name="Google Shape;1861;p20">
              <a:extLst>
                <a:ext uri="{FF2B5EF4-FFF2-40B4-BE49-F238E27FC236}">
                  <a16:creationId xmlns:a16="http://schemas.microsoft.com/office/drawing/2014/main" id="{70F0B099-5B96-056E-5F3A-800287F8D0BE}"/>
                </a:ext>
              </a:extLst>
            </p:cNvPr>
            <p:cNvSpPr/>
            <p:nvPr/>
          </p:nvSpPr>
          <p:spPr>
            <a:xfrm>
              <a:off x="-215577" y="-76931"/>
              <a:ext cx="2133998" cy="1598803"/>
            </a:xfrm>
            <a:custGeom>
              <a:avLst/>
              <a:gdLst/>
              <a:ahLst/>
              <a:cxnLst/>
              <a:rect l="l" t="t" r="r" b="b"/>
              <a:pathLst>
                <a:path w="16360" h="12257" fill="none" extrusionOk="0">
                  <a:moveTo>
                    <a:pt x="13097" y="3114"/>
                  </a:moveTo>
                  <a:cubicBezTo>
                    <a:pt x="12924" y="3077"/>
                    <a:pt x="12739" y="3052"/>
                    <a:pt x="12554" y="3027"/>
                  </a:cubicBezTo>
                  <a:cubicBezTo>
                    <a:pt x="11219" y="2842"/>
                    <a:pt x="9947" y="2533"/>
                    <a:pt x="8748" y="1903"/>
                  </a:cubicBezTo>
                  <a:cubicBezTo>
                    <a:pt x="7945" y="1470"/>
                    <a:pt x="7167" y="951"/>
                    <a:pt x="6326" y="581"/>
                  </a:cubicBezTo>
                  <a:cubicBezTo>
                    <a:pt x="5486" y="210"/>
                    <a:pt x="4535" y="0"/>
                    <a:pt x="3645" y="210"/>
                  </a:cubicBezTo>
                  <a:cubicBezTo>
                    <a:pt x="2731" y="420"/>
                    <a:pt x="1953" y="1075"/>
                    <a:pt x="1446" y="1866"/>
                  </a:cubicBezTo>
                  <a:cubicBezTo>
                    <a:pt x="13" y="4090"/>
                    <a:pt x="0" y="7660"/>
                    <a:pt x="1495" y="9847"/>
                  </a:cubicBezTo>
                  <a:cubicBezTo>
                    <a:pt x="2496" y="11330"/>
                    <a:pt x="4424" y="12257"/>
                    <a:pt x="6153" y="11763"/>
                  </a:cubicBezTo>
                  <a:cubicBezTo>
                    <a:pt x="8192" y="11169"/>
                    <a:pt x="9329" y="8945"/>
                    <a:pt x="11466" y="8562"/>
                  </a:cubicBezTo>
                  <a:cubicBezTo>
                    <a:pt x="12232" y="8414"/>
                    <a:pt x="13035" y="8513"/>
                    <a:pt x="13802" y="8352"/>
                  </a:cubicBezTo>
                  <a:cubicBezTo>
                    <a:pt x="14419" y="8216"/>
                    <a:pt x="15012" y="7920"/>
                    <a:pt x="15470" y="7487"/>
                  </a:cubicBezTo>
                  <a:cubicBezTo>
                    <a:pt x="15951" y="7043"/>
                    <a:pt x="16322" y="6450"/>
                    <a:pt x="16334" y="5795"/>
                  </a:cubicBezTo>
                  <a:cubicBezTo>
                    <a:pt x="16359" y="4942"/>
                    <a:pt x="15754" y="4164"/>
                    <a:pt x="15025" y="3731"/>
                  </a:cubicBezTo>
                  <a:cubicBezTo>
                    <a:pt x="14432" y="3385"/>
                    <a:pt x="13777" y="3225"/>
                    <a:pt x="13097" y="3114"/>
                  </a:cubicBezTo>
                  <a:close/>
                </a:path>
              </a:pathLst>
            </a:custGeom>
            <a:solidFill>
              <a:schemeClr val="bg1"/>
            </a:solidFill>
            <a:ln w="9525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" name="Google Shape;1862;p20">
              <a:extLst>
                <a:ext uri="{FF2B5EF4-FFF2-40B4-BE49-F238E27FC236}">
                  <a16:creationId xmlns:a16="http://schemas.microsoft.com/office/drawing/2014/main" id="{224983DC-46AE-1B35-5A3C-C37DCA62B7B8}"/>
                </a:ext>
              </a:extLst>
            </p:cNvPr>
            <p:cNvSpPr/>
            <p:nvPr/>
          </p:nvSpPr>
          <p:spPr>
            <a:xfrm>
              <a:off x="-133401" y="678828"/>
              <a:ext cx="2051821" cy="946212"/>
            </a:xfrm>
            <a:custGeom>
              <a:avLst/>
              <a:gdLst/>
              <a:ahLst/>
              <a:cxnLst/>
              <a:rect l="l" t="t" r="r" b="b"/>
              <a:pathLst>
                <a:path w="15730" h="7254" fill="none" extrusionOk="0">
                  <a:moveTo>
                    <a:pt x="15655" y="421"/>
                  </a:moveTo>
                  <a:cubicBezTo>
                    <a:pt x="15704" y="359"/>
                    <a:pt x="15655" y="75"/>
                    <a:pt x="15704" y="1"/>
                  </a:cubicBezTo>
                  <a:cubicBezTo>
                    <a:pt x="15729" y="1286"/>
                    <a:pt x="15173" y="2484"/>
                    <a:pt x="14234" y="3090"/>
                  </a:cubicBezTo>
                  <a:cubicBezTo>
                    <a:pt x="13320" y="3658"/>
                    <a:pt x="12158" y="3547"/>
                    <a:pt x="11108" y="3782"/>
                  </a:cubicBezTo>
                  <a:cubicBezTo>
                    <a:pt x="10120" y="3979"/>
                    <a:pt x="9230" y="4498"/>
                    <a:pt x="8439" y="5116"/>
                  </a:cubicBezTo>
                  <a:cubicBezTo>
                    <a:pt x="7364" y="5969"/>
                    <a:pt x="6327" y="7105"/>
                    <a:pt x="4943" y="7204"/>
                  </a:cubicBezTo>
                  <a:cubicBezTo>
                    <a:pt x="4164" y="7253"/>
                    <a:pt x="3398" y="6945"/>
                    <a:pt x="2743" y="6512"/>
                  </a:cubicBezTo>
                  <a:cubicBezTo>
                    <a:pt x="1458" y="5660"/>
                    <a:pt x="260" y="3633"/>
                    <a:pt x="1" y="2101"/>
                  </a:cubicBezTo>
                </a:path>
              </a:pathLst>
            </a:custGeom>
            <a:grpFill/>
            <a:ln w="9525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" name="Google Shape;1863;p20">
              <a:extLst>
                <a:ext uri="{FF2B5EF4-FFF2-40B4-BE49-F238E27FC236}">
                  <a16:creationId xmlns:a16="http://schemas.microsoft.com/office/drawing/2014/main" id="{3E618014-2B6B-F002-90F3-9B6FC64F2230}"/>
                </a:ext>
              </a:extLst>
            </p:cNvPr>
            <p:cNvSpPr/>
            <p:nvPr/>
          </p:nvSpPr>
          <p:spPr>
            <a:xfrm>
              <a:off x="245392" y="337210"/>
              <a:ext cx="883209" cy="691462"/>
            </a:xfrm>
            <a:custGeom>
              <a:avLst/>
              <a:gdLst/>
              <a:ahLst/>
              <a:cxnLst/>
              <a:rect l="l" t="t" r="r" b="b"/>
              <a:pathLst>
                <a:path w="6771" h="5301" fill="none" extrusionOk="0">
                  <a:moveTo>
                    <a:pt x="4881" y="791"/>
                  </a:moveTo>
                  <a:cubicBezTo>
                    <a:pt x="3904" y="285"/>
                    <a:pt x="2743" y="0"/>
                    <a:pt x="1730" y="396"/>
                  </a:cubicBezTo>
                  <a:cubicBezTo>
                    <a:pt x="692" y="791"/>
                    <a:pt x="0" y="1928"/>
                    <a:pt x="111" y="3028"/>
                  </a:cubicBezTo>
                  <a:cubicBezTo>
                    <a:pt x="222" y="4127"/>
                    <a:pt x="1149" y="5091"/>
                    <a:pt x="2249" y="5252"/>
                  </a:cubicBezTo>
                  <a:cubicBezTo>
                    <a:pt x="2619" y="5301"/>
                    <a:pt x="3015" y="5264"/>
                    <a:pt x="3385" y="5190"/>
                  </a:cubicBezTo>
                  <a:cubicBezTo>
                    <a:pt x="4164" y="5041"/>
                    <a:pt x="4930" y="4720"/>
                    <a:pt x="5535" y="4214"/>
                  </a:cubicBezTo>
                  <a:cubicBezTo>
                    <a:pt x="6005" y="3806"/>
                    <a:pt x="6771" y="2879"/>
                    <a:pt x="6635" y="2200"/>
                  </a:cubicBezTo>
                  <a:cubicBezTo>
                    <a:pt x="6511" y="1570"/>
                    <a:pt x="5375" y="1051"/>
                    <a:pt x="4881" y="791"/>
                  </a:cubicBezTo>
                  <a:close/>
                </a:path>
              </a:pathLst>
            </a:custGeom>
            <a:grpFill/>
            <a:ln w="9525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" name="Google Shape;1864;p20">
              <a:extLst>
                <a:ext uri="{FF2B5EF4-FFF2-40B4-BE49-F238E27FC236}">
                  <a16:creationId xmlns:a16="http://schemas.microsoft.com/office/drawing/2014/main" id="{768AFF79-49D9-5C85-0394-DAE481F434C5}"/>
                </a:ext>
              </a:extLst>
            </p:cNvPr>
            <p:cNvSpPr/>
            <p:nvPr/>
          </p:nvSpPr>
          <p:spPr>
            <a:xfrm>
              <a:off x="482267" y="885181"/>
              <a:ext cx="45263" cy="19436"/>
            </a:xfrm>
            <a:custGeom>
              <a:avLst/>
              <a:gdLst/>
              <a:ahLst/>
              <a:cxnLst/>
              <a:rect l="l" t="t" r="r" b="b"/>
              <a:pathLst>
                <a:path w="347" h="149" fill="none" extrusionOk="0">
                  <a:moveTo>
                    <a:pt x="346" y="149"/>
                  </a:moveTo>
                  <a:cubicBezTo>
                    <a:pt x="223" y="124"/>
                    <a:pt x="99" y="74"/>
                    <a:pt x="0" y="0"/>
                  </a:cubicBezTo>
                </a:path>
              </a:pathLst>
            </a:custGeom>
            <a:grpFill/>
            <a:ln w="9525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" name="Google Shape;1865;p20">
              <a:extLst>
                <a:ext uri="{FF2B5EF4-FFF2-40B4-BE49-F238E27FC236}">
                  <a16:creationId xmlns:a16="http://schemas.microsoft.com/office/drawing/2014/main" id="{DA4B20ED-6277-8762-92C7-E02A2920C5F6}"/>
                </a:ext>
              </a:extLst>
            </p:cNvPr>
            <p:cNvSpPr/>
            <p:nvPr/>
          </p:nvSpPr>
          <p:spPr>
            <a:xfrm>
              <a:off x="508094" y="944791"/>
              <a:ext cx="24262" cy="4957"/>
            </a:xfrm>
            <a:custGeom>
              <a:avLst/>
              <a:gdLst/>
              <a:ahLst/>
              <a:cxnLst/>
              <a:rect l="l" t="t" r="r" b="b"/>
              <a:pathLst>
                <a:path w="186" h="38" fill="none" extrusionOk="0">
                  <a:moveTo>
                    <a:pt x="185" y="25"/>
                  </a:moveTo>
                  <a:cubicBezTo>
                    <a:pt x="124" y="38"/>
                    <a:pt x="62" y="25"/>
                    <a:pt x="0" y="0"/>
                  </a:cubicBezTo>
                </a:path>
              </a:pathLst>
            </a:custGeom>
            <a:grpFill/>
            <a:ln w="9525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" name="Google Shape;1866;p20">
              <a:extLst>
                <a:ext uri="{FF2B5EF4-FFF2-40B4-BE49-F238E27FC236}">
                  <a16:creationId xmlns:a16="http://schemas.microsoft.com/office/drawing/2014/main" id="{2BFC4229-2634-8C2A-BAA7-2394630E0C6E}"/>
                </a:ext>
              </a:extLst>
            </p:cNvPr>
            <p:cNvSpPr/>
            <p:nvPr/>
          </p:nvSpPr>
          <p:spPr>
            <a:xfrm>
              <a:off x="433875" y="907746"/>
              <a:ext cx="30784" cy="13044"/>
            </a:xfrm>
            <a:custGeom>
              <a:avLst/>
              <a:gdLst/>
              <a:ahLst/>
              <a:cxnLst/>
              <a:rect l="l" t="t" r="r" b="b"/>
              <a:pathLst>
                <a:path w="236" h="100" fill="none" extrusionOk="0">
                  <a:moveTo>
                    <a:pt x="235" y="99"/>
                  </a:moveTo>
                  <a:cubicBezTo>
                    <a:pt x="149" y="87"/>
                    <a:pt x="75" y="50"/>
                    <a:pt x="1" y="0"/>
                  </a:cubicBezTo>
                </a:path>
              </a:pathLst>
            </a:custGeom>
            <a:grpFill/>
            <a:ln w="9525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" name="Google Shape;1867;p20">
              <a:extLst>
                <a:ext uri="{FF2B5EF4-FFF2-40B4-BE49-F238E27FC236}">
                  <a16:creationId xmlns:a16="http://schemas.microsoft.com/office/drawing/2014/main" id="{158933F4-F61E-7ED3-91EB-CEB1ED6AD2D0}"/>
                </a:ext>
              </a:extLst>
            </p:cNvPr>
            <p:cNvSpPr/>
            <p:nvPr/>
          </p:nvSpPr>
          <p:spPr>
            <a:xfrm>
              <a:off x="470919" y="825570"/>
              <a:ext cx="16305" cy="8087"/>
            </a:xfrm>
            <a:custGeom>
              <a:avLst/>
              <a:gdLst/>
              <a:ahLst/>
              <a:cxnLst/>
              <a:rect l="l" t="t" r="r" b="b"/>
              <a:pathLst>
                <a:path w="125" h="62" fill="none" extrusionOk="0">
                  <a:moveTo>
                    <a:pt x="124" y="62"/>
                  </a:moveTo>
                  <a:cubicBezTo>
                    <a:pt x="75" y="50"/>
                    <a:pt x="38" y="25"/>
                    <a:pt x="1" y="0"/>
                  </a:cubicBezTo>
                </a:path>
              </a:pathLst>
            </a:custGeom>
            <a:grpFill/>
            <a:ln w="9525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868;p20">
              <a:extLst>
                <a:ext uri="{FF2B5EF4-FFF2-40B4-BE49-F238E27FC236}">
                  <a16:creationId xmlns:a16="http://schemas.microsoft.com/office/drawing/2014/main" id="{646C40F3-4604-A9ED-BC70-E3D3D50E8058}"/>
                </a:ext>
              </a:extLst>
            </p:cNvPr>
            <p:cNvSpPr/>
            <p:nvPr/>
          </p:nvSpPr>
          <p:spPr>
            <a:xfrm>
              <a:off x="390439" y="838353"/>
              <a:ext cx="19436" cy="9913"/>
            </a:xfrm>
            <a:custGeom>
              <a:avLst/>
              <a:gdLst/>
              <a:ahLst/>
              <a:cxnLst/>
              <a:rect l="l" t="t" r="r" b="b"/>
              <a:pathLst>
                <a:path w="149" h="76" fill="none" extrusionOk="0">
                  <a:moveTo>
                    <a:pt x="148" y="75"/>
                  </a:moveTo>
                  <a:cubicBezTo>
                    <a:pt x="99" y="63"/>
                    <a:pt x="49" y="38"/>
                    <a:pt x="0" y="1"/>
                  </a:cubicBezTo>
                </a:path>
              </a:pathLst>
            </a:custGeom>
            <a:grpFill/>
            <a:ln w="9525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1869;p20">
              <a:extLst>
                <a:ext uri="{FF2B5EF4-FFF2-40B4-BE49-F238E27FC236}">
                  <a16:creationId xmlns:a16="http://schemas.microsoft.com/office/drawing/2014/main" id="{7C38E1E5-85CC-1E55-F917-020FAD6B6D15}"/>
                </a:ext>
              </a:extLst>
            </p:cNvPr>
            <p:cNvSpPr/>
            <p:nvPr/>
          </p:nvSpPr>
          <p:spPr>
            <a:xfrm>
              <a:off x="1908477" y="656262"/>
              <a:ext cx="87264" cy="82308"/>
            </a:xfrm>
            <a:custGeom>
              <a:avLst/>
              <a:gdLst/>
              <a:ahLst/>
              <a:cxnLst/>
              <a:rect l="l" t="t" r="r" b="b"/>
              <a:pathLst>
                <a:path w="669" h="631" fill="none" extrusionOk="0">
                  <a:moveTo>
                    <a:pt x="125" y="13"/>
                  </a:moveTo>
                  <a:cubicBezTo>
                    <a:pt x="310" y="1"/>
                    <a:pt x="557" y="26"/>
                    <a:pt x="619" y="211"/>
                  </a:cubicBezTo>
                  <a:cubicBezTo>
                    <a:pt x="668" y="347"/>
                    <a:pt x="569" y="507"/>
                    <a:pt x="446" y="569"/>
                  </a:cubicBezTo>
                  <a:cubicBezTo>
                    <a:pt x="310" y="631"/>
                    <a:pt x="149" y="631"/>
                    <a:pt x="1" y="631"/>
                  </a:cubicBezTo>
                </a:path>
              </a:pathLst>
            </a:custGeom>
            <a:grpFill/>
            <a:ln w="9525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4" name="Google Shape;163;p23">
            <a:extLst>
              <a:ext uri="{FF2B5EF4-FFF2-40B4-BE49-F238E27FC236}">
                <a16:creationId xmlns:a16="http://schemas.microsoft.com/office/drawing/2014/main" id="{2AEB3E9A-87BF-6203-C1A2-39BB15758D90}"/>
              </a:ext>
            </a:extLst>
          </p:cNvPr>
          <p:cNvSpPr/>
          <p:nvPr userDrawn="1"/>
        </p:nvSpPr>
        <p:spPr>
          <a:xfrm>
            <a:off x="1639092" y="241734"/>
            <a:ext cx="4281490" cy="1591799"/>
          </a:xfrm>
          <a:custGeom>
            <a:avLst/>
            <a:gdLst/>
            <a:ahLst/>
            <a:cxnLst/>
            <a:rect l="l" t="t" r="r" b="b"/>
            <a:pathLst>
              <a:path w="261674" h="177363" extrusionOk="0">
                <a:moveTo>
                  <a:pt x="1300" y="102929"/>
                </a:moveTo>
                <a:cubicBezTo>
                  <a:pt x="-270" y="86533"/>
                  <a:pt x="-1110" y="65092"/>
                  <a:pt x="2927" y="51033"/>
                </a:cubicBezTo>
                <a:cubicBezTo>
                  <a:pt x="6964" y="36974"/>
                  <a:pt x="12851" y="26574"/>
                  <a:pt x="25524" y="18573"/>
                </a:cubicBezTo>
                <a:cubicBezTo>
                  <a:pt x="38197" y="10572"/>
                  <a:pt x="55473" y="5929"/>
                  <a:pt x="78966" y="3027"/>
                </a:cubicBezTo>
                <a:cubicBezTo>
                  <a:pt x="102459" y="125"/>
                  <a:pt x="140692" y="-1076"/>
                  <a:pt x="166483" y="1160"/>
                </a:cubicBezTo>
                <a:cubicBezTo>
                  <a:pt x="192274" y="3396"/>
                  <a:pt x="218505" y="8117"/>
                  <a:pt x="233710" y="16442"/>
                </a:cubicBezTo>
                <a:cubicBezTo>
                  <a:pt x="248915" y="24768"/>
                  <a:pt x="253136" y="38172"/>
                  <a:pt x="257713" y="51113"/>
                </a:cubicBezTo>
                <a:cubicBezTo>
                  <a:pt x="262290" y="64054"/>
                  <a:pt x="262031" y="79426"/>
                  <a:pt x="261173" y="94086"/>
                </a:cubicBezTo>
                <a:cubicBezTo>
                  <a:pt x="260315" y="108747"/>
                  <a:pt x="257840" y="127442"/>
                  <a:pt x="252564" y="139076"/>
                </a:cubicBezTo>
                <a:cubicBezTo>
                  <a:pt x="247288" y="150710"/>
                  <a:pt x="241252" y="157796"/>
                  <a:pt x="229519" y="163889"/>
                </a:cubicBezTo>
                <a:cubicBezTo>
                  <a:pt x="217786" y="169983"/>
                  <a:pt x="201711" y="173485"/>
                  <a:pt x="182166" y="175637"/>
                </a:cubicBezTo>
                <a:cubicBezTo>
                  <a:pt x="162621" y="177789"/>
                  <a:pt x="133946" y="177615"/>
                  <a:pt x="112247" y="176800"/>
                </a:cubicBezTo>
                <a:cubicBezTo>
                  <a:pt x="90548" y="175985"/>
                  <a:pt x="68623" y="175312"/>
                  <a:pt x="51973" y="170747"/>
                </a:cubicBezTo>
                <a:cubicBezTo>
                  <a:pt x="35323" y="166182"/>
                  <a:pt x="20795" y="160714"/>
                  <a:pt x="12349" y="149411"/>
                </a:cubicBezTo>
                <a:cubicBezTo>
                  <a:pt x="3904" y="138108"/>
                  <a:pt x="2870" y="119325"/>
                  <a:pt x="1300" y="102929"/>
                </a:cubicBezTo>
                <a:close/>
              </a:path>
            </a:pathLst>
          </a:custGeom>
          <a:solidFill>
            <a:srgbClr val="ED7D31"/>
          </a:solidFill>
          <a:ln>
            <a:noFill/>
          </a:ln>
        </p:spPr>
        <p:txBody>
          <a:bodyPr/>
          <a:lstStyle/>
          <a:p>
            <a:endParaRPr lang="fr-FR"/>
          </a:p>
        </p:txBody>
      </p:sp>
      <p:sp>
        <p:nvSpPr>
          <p:cNvPr id="25" name="Google Shape;165;p23">
            <a:extLst>
              <a:ext uri="{FF2B5EF4-FFF2-40B4-BE49-F238E27FC236}">
                <a16:creationId xmlns:a16="http://schemas.microsoft.com/office/drawing/2014/main" id="{F94174ED-7221-EC20-A811-BC4CD83C671C}"/>
              </a:ext>
            </a:extLst>
          </p:cNvPr>
          <p:cNvSpPr/>
          <p:nvPr userDrawn="1"/>
        </p:nvSpPr>
        <p:spPr>
          <a:xfrm rot="11176405" flipH="1">
            <a:off x="5567561" y="95272"/>
            <a:ext cx="164055" cy="185102"/>
          </a:xfrm>
          <a:custGeom>
            <a:avLst/>
            <a:gdLst/>
            <a:ahLst/>
            <a:cxnLst/>
            <a:rect l="l" t="t" r="r" b="b"/>
            <a:pathLst>
              <a:path w="1356" h="1567" extrusionOk="0">
                <a:moveTo>
                  <a:pt x="685" y="1"/>
                </a:moveTo>
                <a:cubicBezTo>
                  <a:pt x="353" y="1"/>
                  <a:pt x="71" y="270"/>
                  <a:pt x="37" y="635"/>
                </a:cubicBezTo>
                <a:cubicBezTo>
                  <a:pt x="0" y="1040"/>
                  <a:pt x="362" y="1542"/>
                  <a:pt x="707" y="1565"/>
                </a:cubicBezTo>
                <a:cubicBezTo>
                  <a:pt x="715" y="1566"/>
                  <a:pt x="723" y="1566"/>
                  <a:pt x="731" y="1566"/>
                </a:cubicBezTo>
                <a:cubicBezTo>
                  <a:pt x="1017" y="1566"/>
                  <a:pt x="1274" y="1217"/>
                  <a:pt x="1315" y="765"/>
                </a:cubicBezTo>
                <a:cubicBezTo>
                  <a:pt x="1355" y="363"/>
                  <a:pt x="1116" y="44"/>
                  <a:pt x="747" y="4"/>
                </a:cubicBezTo>
                <a:cubicBezTo>
                  <a:pt x="726" y="2"/>
                  <a:pt x="706" y="1"/>
                  <a:pt x="685" y="1"/>
                </a:cubicBezTo>
                <a:close/>
              </a:path>
            </a:pathLst>
          </a:custGeom>
          <a:solidFill>
            <a:srgbClr val="0076B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" name="Google Shape;166;p23">
            <a:extLst>
              <a:ext uri="{FF2B5EF4-FFF2-40B4-BE49-F238E27FC236}">
                <a16:creationId xmlns:a16="http://schemas.microsoft.com/office/drawing/2014/main" id="{779DE19A-2EF3-F168-F32B-EE2E2A78D95F}"/>
              </a:ext>
            </a:extLst>
          </p:cNvPr>
          <p:cNvSpPr/>
          <p:nvPr userDrawn="1"/>
        </p:nvSpPr>
        <p:spPr>
          <a:xfrm rot="11176405" flipH="1">
            <a:off x="6110020" y="485054"/>
            <a:ext cx="118565" cy="147303"/>
          </a:xfrm>
          <a:custGeom>
            <a:avLst/>
            <a:gdLst/>
            <a:ahLst/>
            <a:cxnLst/>
            <a:rect l="l" t="t" r="r" b="b"/>
            <a:pathLst>
              <a:path w="980" h="1247" extrusionOk="0">
                <a:moveTo>
                  <a:pt x="543" y="1"/>
                </a:moveTo>
                <a:cubicBezTo>
                  <a:pt x="216" y="1"/>
                  <a:pt x="55" y="205"/>
                  <a:pt x="0" y="533"/>
                </a:cubicBezTo>
                <a:cubicBezTo>
                  <a:pt x="83" y="809"/>
                  <a:pt x="60" y="1157"/>
                  <a:pt x="446" y="1243"/>
                </a:cubicBezTo>
                <a:cubicBezTo>
                  <a:pt x="455" y="1245"/>
                  <a:pt x="465" y="1246"/>
                  <a:pt x="474" y="1246"/>
                </a:cubicBezTo>
                <a:cubicBezTo>
                  <a:pt x="683" y="1246"/>
                  <a:pt x="980" y="776"/>
                  <a:pt x="977" y="443"/>
                </a:cubicBezTo>
                <a:cubicBezTo>
                  <a:pt x="977" y="180"/>
                  <a:pt x="844" y="15"/>
                  <a:pt x="575" y="1"/>
                </a:cubicBezTo>
                <a:cubicBezTo>
                  <a:pt x="564" y="1"/>
                  <a:pt x="553" y="1"/>
                  <a:pt x="543" y="1"/>
                </a:cubicBezTo>
                <a:close/>
              </a:path>
            </a:pathLst>
          </a:custGeom>
          <a:solidFill>
            <a:srgbClr val="0076B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" name="Google Shape;167;p23">
            <a:extLst>
              <a:ext uri="{FF2B5EF4-FFF2-40B4-BE49-F238E27FC236}">
                <a16:creationId xmlns:a16="http://schemas.microsoft.com/office/drawing/2014/main" id="{2CAE5847-943B-4865-4315-C3E8CB8BFDDA}"/>
              </a:ext>
            </a:extLst>
          </p:cNvPr>
          <p:cNvSpPr/>
          <p:nvPr userDrawn="1"/>
        </p:nvSpPr>
        <p:spPr>
          <a:xfrm rot="11176405" flipH="1">
            <a:off x="6021190" y="293349"/>
            <a:ext cx="90496" cy="70994"/>
          </a:xfrm>
          <a:custGeom>
            <a:avLst/>
            <a:gdLst/>
            <a:ahLst/>
            <a:cxnLst/>
            <a:rect l="l" t="t" r="r" b="b"/>
            <a:pathLst>
              <a:path w="748" h="601" extrusionOk="0">
                <a:moveTo>
                  <a:pt x="305" y="0"/>
                </a:moveTo>
                <a:cubicBezTo>
                  <a:pt x="279" y="0"/>
                  <a:pt x="250" y="5"/>
                  <a:pt x="219" y="15"/>
                </a:cubicBezTo>
                <a:cubicBezTo>
                  <a:pt x="0" y="84"/>
                  <a:pt x="20" y="263"/>
                  <a:pt x="53" y="496"/>
                </a:cubicBezTo>
                <a:cubicBezTo>
                  <a:pt x="73" y="489"/>
                  <a:pt x="94" y="486"/>
                  <a:pt x="114" y="486"/>
                </a:cubicBezTo>
                <a:cubicBezTo>
                  <a:pt x="239" y="486"/>
                  <a:pt x="352" y="600"/>
                  <a:pt x="479" y="600"/>
                </a:cubicBezTo>
                <a:cubicBezTo>
                  <a:pt x="531" y="600"/>
                  <a:pt x="586" y="581"/>
                  <a:pt x="644" y="526"/>
                </a:cubicBezTo>
                <a:cubicBezTo>
                  <a:pt x="747" y="430"/>
                  <a:pt x="647" y="320"/>
                  <a:pt x="591" y="231"/>
                </a:cubicBezTo>
                <a:cubicBezTo>
                  <a:pt x="519" y="117"/>
                  <a:pt x="440" y="0"/>
                  <a:pt x="305" y="0"/>
                </a:cubicBezTo>
                <a:close/>
              </a:path>
            </a:pathLst>
          </a:custGeom>
          <a:solidFill>
            <a:srgbClr val="0076B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" name="Google Shape;168;p23">
            <a:extLst>
              <a:ext uri="{FF2B5EF4-FFF2-40B4-BE49-F238E27FC236}">
                <a16:creationId xmlns:a16="http://schemas.microsoft.com/office/drawing/2014/main" id="{CF37AFA5-89E1-01BA-0E30-24273628FF96}"/>
              </a:ext>
            </a:extLst>
          </p:cNvPr>
          <p:cNvSpPr/>
          <p:nvPr userDrawn="1"/>
        </p:nvSpPr>
        <p:spPr>
          <a:xfrm rot="11176405" flipH="1">
            <a:off x="6059019" y="812014"/>
            <a:ext cx="61218" cy="78318"/>
          </a:xfrm>
          <a:custGeom>
            <a:avLst/>
            <a:gdLst/>
            <a:ahLst/>
            <a:cxnLst/>
            <a:rect l="l" t="t" r="r" b="b"/>
            <a:pathLst>
              <a:path w="506" h="663" extrusionOk="0">
                <a:moveTo>
                  <a:pt x="323" y="0"/>
                </a:moveTo>
                <a:cubicBezTo>
                  <a:pt x="283" y="0"/>
                  <a:pt x="241" y="13"/>
                  <a:pt x="207" y="41"/>
                </a:cubicBezTo>
                <a:cubicBezTo>
                  <a:pt x="1" y="197"/>
                  <a:pt x="4" y="403"/>
                  <a:pt x="124" y="662"/>
                </a:cubicBezTo>
                <a:cubicBezTo>
                  <a:pt x="416" y="549"/>
                  <a:pt x="505" y="353"/>
                  <a:pt x="472" y="124"/>
                </a:cubicBezTo>
                <a:cubicBezTo>
                  <a:pt x="462" y="43"/>
                  <a:pt x="395" y="0"/>
                  <a:pt x="323" y="0"/>
                </a:cubicBezTo>
                <a:close/>
              </a:path>
            </a:pathLst>
          </a:custGeom>
          <a:solidFill>
            <a:srgbClr val="0076B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" name="Google Shape;170;p23">
            <a:extLst>
              <a:ext uri="{FF2B5EF4-FFF2-40B4-BE49-F238E27FC236}">
                <a16:creationId xmlns:a16="http://schemas.microsoft.com/office/drawing/2014/main" id="{13025DBD-B289-C110-E57B-F0F7E5BDAA34}"/>
              </a:ext>
            </a:extLst>
          </p:cNvPr>
          <p:cNvSpPr/>
          <p:nvPr userDrawn="1"/>
        </p:nvSpPr>
        <p:spPr>
          <a:xfrm rot="3740636" flipH="1">
            <a:off x="1259063" y="907706"/>
            <a:ext cx="160184" cy="189589"/>
          </a:xfrm>
          <a:custGeom>
            <a:avLst/>
            <a:gdLst/>
            <a:ahLst/>
            <a:cxnLst/>
            <a:rect l="l" t="t" r="r" b="b"/>
            <a:pathLst>
              <a:path w="1356" h="1567" extrusionOk="0">
                <a:moveTo>
                  <a:pt x="685" y="1"/>
                </a:moveTo>
                <a:cubicBezTo>
                  <a:pt x="353" y="1"/>
                  <a:pt x="71" y="270"/>
                  <a:pt x="37" y="635"/>
                </a:cubicBezTo>
                <a:cubicBezTo>
                  <a:pt x="0" y="1040"/>
                  <a:pt x="362" y="1542"/>
                  <a:pt x="707" y="1565"/>
                </a:cubicBezTo>
                <a:cubicBezTo>
                  <a:pt x="715" y="1566"/>
                  <a:pt x="723" y="1566"/>
                  <a:pt x="731" y="1566"/>
                </a:cubicBezTo>
                <a:cubicBezTo>
                  <a:pt x="1017" y="1566"/>
                  <a:pt x="1274" y="1217"/>
                  <a:pt x="1315" y="765"/>
                </a:cubicBezTo>
                <a:cubicBezTo>
                  <a:pt x="1355" y="363"/>
                  <a:pt x="1116" y="44"/>
                  <a:pt x="747" y="4"/>
                </a:cubicBezTo>
                <a:cubicBezTo>
                  <a:pt x="726" y="2"/>
                  <a:pt x="706" y="1"/>
                  <a:pt x="685" y="1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" name="Google Shape;171;p23">
            <a:extLst>
              <a:ext uri="{FF2B5EF4-FFF2-40B4-BE49-F238E27FC236}">
                <a16:creationId xmlns:a16="http://schemas.microsoft.com/office/drawing/2014/main" id="{3A9FF949-4B3F-28B4-7B32-DDDB72854B9B}"/>
              </a:ext>
            </a:extLst>
          </p:cNvPr>
          <p:cNvSpPr/>
          <p:nvPr userDrawn="1"/>
        </p:nvSpPr>
        <p:spPr>
          <a:xfrm rot="3740636" flipH="1">
            <a:off x="1699832" y="293172"/>
            <a:ext cx="115767" cy="150874"/>
          </a:xfrm>
          <a:custGeom>
            <a:avLst/>
            <a:gdLst/>
            <a:ahLst/>
            <a:cxnLst/>
            <a:rect l="l" t="t" r="r" b="b"/>
            <a:pathLst>
              <a:path w="980" h="1247" extrusionOk="0">
                <a:moveTo>
                  <a:pt x="543" y="1"/>
                </a:moveTo>
                <a:cubicBezTo>
                  <a:pt x="216" y="1"/>
                  <a:pt x="55" y="205"/>
                  <a:pt x="0" y="533"/>
                </a:cubicBezTo>
                <a:cubicBezTo>
                  <a:pt x="83" y="809"/>
                  <a:pt x="60" y="1157"/>
                  <a:pt x="446" y="1243"/>
                </a:cubicBezTo>
                <a:cubicBezTo>
                  <a:pt x="455" y="1245"/>
                  <a:pt x="465" y="1246"/>
                  <a:pt x="474" y="1246"/>
                </a:cubicBezTo>
                <a:cubicBezTo>
                  <a:pt x="683" y="1246"/>
                  <a:pt x="980" y="776"/>
                  <a:pt x="977" y="443"/>
                </a:cubicBezTo>
                <a:cubicBezTo>
                  <a:pt x="977" y="180"/>
                  <a:pt x="844" y="15"/>
                  <a:pt x="575" y="1"/>
                </a:cubicBezTo>
                <a:cubicBezTo>
                  <a:pt x="564" y="1"/>
                  <a:pt x="553" y="1"/>
                  <a:pt x="543" y="1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" name="Google Shape;172;p23">
            <a:extLst>
              <a:ext uri="{FF2B5EF4-FFF2-40B4-BE49-F238E27FC236}">
                <a16:creationId xmlns:a16="http://schemas.microsoft.com/office/drawing/2014/main" id="{91E2C209-C6E7-6FED-403D-E95C683CCD6B}"/>
              </a:ext>
            </a:extLst>
          </p:cNvPr>
          <p:cNvSpPr/>
          <p:nvPr userDrawn="1"/>
        </p:nvSpPr>
        <p:spPr>
          <a:xfrm rot="3740636" flipH="1">
            <a:off x="1341295" y="547961"/>
            <a:ext cx="88360" cy="72715"/>
          </a:xfrm>
          <a:custGeom>
            <a:avLst/>
            <a:gdLst/>
            <a:ahLst/>
            <a:cxnLst/>
            <a:rect l="l" t="t" r="r" b="b"/>
            <a:pathLst>
              <a:path w="748" h="601" extrusionOk="0">
                <a:moveTo>
                  <a:pt x="305" y="0"/>
                </a:moveTo>
                <a:cubicBezTo>
                  <a:pt x="279" y="0"/>
                  <a:pt x="250" y="5"/>
                  <a:pt x="219" y="15"/>
                </a:cubicBezTo>
                <a:cubicBezTo>
                  <a:pt x="0" y="84"/>
                  <a:pt x="20" y="263"/>
                  <a:pt x="53" y="496"/>
                </a:cubicBezTo>
                <a:cubicBezTo>
                  <a:pt x="73" y="489"/>
                  <a:pt x="94" y="486"/>
                  <a:pt x="114" y="486"/>
                </a:cubicBezTo>
                <a:cubicBezTo>
                  <a:pt x="239" y="486"/>
                  <a:pt x="352" y="600"/>
                  <a:pt x="479" y="600"/>
                </a:cubicBezTo>
                <a:cubicBezTo>
                  <a:pt x="531" y="600"/>
                  <a:pt x="586" y="581"/>
                  <a:pt x="644" y="526"/>
                </a:cubicBezTo>
                <a:cubicBezTo>
                  <a:pt x="747" y="430"/>
                  <a:pt x="647" y="320"/>
                  <a:pt x="591" y="231"/>
                </a:cubicBezTo>
                <a:cubicBezTo>
                  <a:pt x="519" y="117"/>
                  <a:pt x="440" y="0"/>
                  <a:pt x="305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" name="Google Shape;173;p23">
            <a:extLst>
              <a:ext uri="{FF2B5EF4-FFF2-40B4-BE49-F238E27FC236}">
                <a16:creationId xmlns:a16="http://schemas.microsoft.com/office/drawing/2014/main" id="{5D4D9730-8CCF-24EA-D57B-A95F0D31A70A}"/>
              </a:ext>
            </a:extLst>
          </p:cNvPr>
          <p:cNvSpPr/>
          <p:nvPr userDrawn="1"/>
        </p:nvSpPr>
        <p:spPr>
          <a:xfrm rot="3740636" flipH="1">
            <a:off x="1478269" y="155738"/>
            <a:ext cx="59773" cy="80216"/>
          </a:xfrm>
          <a:custGeom>
            <a:avLst/>
            <a:gdLst/>
            <a:ahLst/>
            <a:cxnLst/>
            <a:rect l="l" t="t" r="r" b="b"/>
            <a:pathLst>
              <a:path w="506" h="663" extrusionOk="0">
                <a:moveTo>
                  <a:pt x="323" y="0"/>
                </a:moveTo>
                <a:cubicBezTo>
                  <a:pt x="283" y="0"/>
                  <a:pt x="241" y="13"/>
                  <a:pt x="207" y="41"/>
                </a:cubicBezTo>
                <a:cubicBezTo>
                  <a:pt x="1" y="197"/>
                  <a:pt x="4" y="403"/>
                  <a:pt x="124" y="662"/>
                </a:cubicBezTo>
                <a:cubicBezTo>
                  <a:pt x="416" y="549"/>
                  <a:pt x="505" y="353"/>
                  <a:pt x="472" y="124"/>
                </a:cubicBezTo>
                <a:cubicBezTo>
                  <a:pt x="462" y="43"/>
                  <a:pt x="395" y="0"/>
                  <a:pt x="323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492;p24">
            <a:extLst>
              <a:ext uri="{FF2B5EF4-FFF2-40B4-BE49-F238E27FC236}">
                <a16:creationId xmlns:a16="http://schemas.microsoft.com/office/drawing/2014/main" id="{C83BA8E1-7071-5F92-9A4D-3CF00970D9D5}"/>
              </a:ext>
            </a:extLst>
          </p:cNvPr>
          <p:cNvSpPr/>
          <p:nvPr userDrawn="1"/>
        </p:nvSpPr>
        <p:spPr>
          <a:xfrm flipH="1">
            <a:off x="404410" y="2054956"/>
            <a:ext cx="1259619" cy="395459"/>
          </a:xfrm>
          <a:custGeom>
            <a:avLst/>
            <a:gdLst/>
            <a:ahLst/>
            <a:cxnLst/>
            <a:rect l="l" t="t" r="r" b="b"/>
            <a:pathLst>
              <a:path w="261674" h="177363" extrusionOk="0">
                <a:moveTo>
                  <a:pt x="1300" y="102929"/>
                </a:moveTo>
                <a:cubicBezTo>
                  <a:pt x="-270" y="86533"/>
                  <a:pt x="-1110" y="65092"/>
                  <a:pt x="2927" y="51033"/>
                </a:cubicBezTo>
                <a:cubicBezTo>
                  <a:pt x="6964" y="36974"/>
                  <a:pt x="12851" y="26574"/>
                  <a:pt x="25524" y="18573"/>
                </a:cubicBezTo>
                <a:cubicBezTo>
                  <a:pt x="38197" y="10572"/>
                  <a:pt x="55473" y="5929"/>
                  <a:pt x="78966" y="3027"/>
                </a:cubicBezTo>
                <a:cubicBezTo>
                  <a:pt x="102459" y="125"/>
                  <a:pt x="140692" y="-1076"/>
                  <a:pt x="166483" y="1160"/>
                </a:cubicBezTo>
                <a:cubicBezTo>
                  <a:pt x="192274" y="3396"/>
                  <a:pt x="218505" y="8117"/>
                  <a:pt x="233710" y="16442"/>
                </a:cubicBezTo>
                <a:cubicBezTo>
                  <a:pt x="248915" y="24768"/>
                  <a:pt x="253136" y="38172"/>
                  <a:pt x="257713" y="51113"/>
                </a:cubicBezTo>
                <a:cubicBezTo>
                  <a:pt x="262290" y="64054"/>
                  <a:pt x="262031" y="79426"/>
                  <a:pt x="261173" y="94086"/>
                </a:cubicBezTo>
                <a:cubicBezTo>
                  <a:pt x="260315" y="108747"/>
                  <a:pt x="257840" y="127442"/>
                  <a:pt x="252564" y="139076"/>
                </a:cubicBezTo>
                <a:cubicBezTo>
                  <a:pt x="247288" y="150710"/>
                  <a:pt x="241252" y="157796"/>
                  <a:pt x="229519" y="163889"/>
                </a:cubicBezTo>
                <a:cubicBezTo>
                  <a:pt x="217786" y="169983"/>
                  <a:pt x="201711" y="173485"/>
                  <a:pt x="182166" y="175637"/>
                </a:cubicBezTo>
                <a:cubicBezTo>
                  <a:pt x="162621" y="177789"/>
                  <a:pt x="133946" y="177615"/>
                  <a:pt x="112247" y="176800"/>
                </a:cubicBezTo>
                <a:cubicBezTo>
                  <a:pt x="90548" y="175985"/>
                  <a:pt x="68623" y="175312"/>
                  <a:pt x="51973" y="170747"/>
                </a:cubicBezTo>
                <a:cubicBezTo>
                  <a:pt x="35323" y="166182"/>
                  <a:pt x="20795" y="160714"/>
                  <a:pt x="12349" y="149411"/>
                </a:cubicBezTo>
                <a:cubicBezTo>
                  <a:pt x="3904" y="138108"/>
                  <a:pt x="2870" y="119325"/>
                  <a:pt x="1300" y="102929"/>
                </a:cubicBezTo>
                <a:close/>
              </a:path>
            </a:pathLst>
          </a:custGeom>
          <a:solidFill>
            <a:srgbClr val="7CCCC0"/>
          </a:solidFill>
          <a:ln>
            <a:noFill/>
          </a:ln>
        </p:spPr>
        <p:txBody>
          <a:bodyPr/>
          <a:lstStyle/>
          <a:p>
            <a:endParaRPr lang="fr-FR"/>
          </a:p>
        </p:txBody>
      </p:sp>
      <p:sp>
        <p:nvSpPr>
          <p:cNvPr id="10" name="Espace réservé du texte 32">
            <a:extLst>
              <a:ext uri="{FF2B5EF4-FFF2-40B4-BE49-F238E27FC236}">
                <a16:creationId xmlns:a16="http://schemas.microsoft.com/office/drawing/2014/main" id="{0850A348-94F5-BE2C-0A45-D1DD5C8F5B56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1636473" y="492189"/>
            <a:ext cx="4281490" cy="1341343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buNone/>
              <a:defRPr lang="fr-FR" sz="3200" kern="1200" smtClean="0">
                <a:solidFill>
                  <a:schemeClr val="bg1"/>
                </a:solidFill>
                <a:latin typeface="The Bold Font" pitchFamily="2" charset="0"/>
                <a:ea typeface="+mn-ea"/>
                <a:cs typeface="+mn-cs"/>
              </a:defRPr>
            </a:lvl1pPr>
          </a:lstStyle>
          <a:p>
            <a:pPr lvl="0"/>
            <a:r>
              <a:rPr lang="fr-FR"/>
              <a:t>Menu du mois de XXXXXXX</a:t>
            </a:r>
          </a:p>
        </p:txBody>
      </p:sp>
      <p:sp>
        <p:nvSpPr>
          <p:cNvPr id="56" name="Espace réservé du texte 5">
            <a:extLst>
              <a:ext uri="{FF2B5EF4-FFF2-40B4-BE49-F238E27FC236}">
                <a16:creationId xmlns:a16="http://schemas.microsoft.com/office/drawing/2014/main" id="{68934C69-BC6D-06A7-92FE-496D249AB061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443419" y="2548402"/>
            <a:ext cx="1147386" cy="328662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sz="1100" b="1"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lvl="0"/>
            <a:r>
              <a:rPr lang="fr-FR"/>
              <a:t>xx/xx/xxx</a:t>
            </a:r>
            <a:endParaRPr lang="en-US"/>
          </a:p>
        </p:txBody>
      </p:sp>
      <p:sp>
        <p:nvSpPr>
          <p:cNvPr id="57" name="Espace réservé du texte 21">
            <a:extLst>
              <a:ext uri="{FF2B5EF4-FFF2-40B4-BE49-F238E27FC236}">
                <a16:creationId xmlns:a16="http://schemas.microsoft.com/office/drawing/2014/main" id="{205AA4AD-F232-4104-9B69-F8455EEDD0BD}"/>
              </a:ext>
            </a:extLst>
          </p:cNvPr>
          <p:cNvSpPr>
            <a:spLocks noGrp="1"/>
          </p:cNvSpPr>
          <p:nvPr>
            <p:ph type="body" sz="quarter" idx="94" hasCustomPrompt="1"/>
          </p:nvPr>
        </p:nvSpPr>
        <p:spPr>
          <a:xfrm>
            <a:off x="443419" y="2900023"/>
            <a:ext cx="1147386" cy="110085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/>
              <a:t>Liste menu</a:t>
            </a:r>
          </a:p>
        </p:txBody>
      </p:sp>
      <p:sp>
        <p:nvSpPr>
          <p:cNvPr id="133" name="ZoneTexte 132">
            <a:extLst>
              <a:ext uri="{FF2B5EF4-FFF2-40B4-BE49-F238E27FC236}">
                <a16:creationId xmlns:a16="http://schemas.microsoft.com/office/drawing/2014/main" id="{3BEDCA27-56E6-5B85-7C3A-A7E845463616}"/>
              </a:ext>
            </a:extLst>
          </p:cNvPr>
          <p:cNvSpPr txBox="1"/>
          <p:nvPr userDrawn="1"/>
        </p:nvSpPr>
        <p:spPr>
          <a:xfrm>
            <a:off x="443419" y="2105147"/>
            <a:ext cx="119305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>
                <a:solidFill>
                  <a:schemeClr val="bg1"/>
                </a:solidFill>
                <a:latin typeface="The Bold Font" pitchFamily="2" charset="0"/>
              </a:rPr>
              <a:t>Mardi</a:t>
            </a:r>
          </a:p>
        </p:txBody>
      </p:sp>
      <p:sp>
        <p:nvSpPr>
          <p:cNvPr id="148" name="ZoneTexte 147">
            <a:extLst>
              <a:ext uri="{FF2B5EF4-FFF2-40B4-BE49-F238E27FC236}">
                <a16:creationId xmlns:a16="http://schemas.microsoft.com/office/drawing/2014/main" id="{738664F0-736D-0E69-BAEA-D1374791D25B}"/>
              </a:ext>
            </a:extLst>
          </p:cNvPr>
          <p:cNvSpPr txBox="1"/>
          <p:nvPr userDrawn="1"/>
        </p:nvSpPr>
        <p:spPr>
          <a:xfrm>
            <a:off x="5408115" y="2088731"/>
            <a:ext cx="119305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>
                <a:solidFill>
                  <a:schemeClr val="bg1"/>
                </a:solidFill>
                <a:latin typeface="The Bold Font" pitchFamily="2" charset="0"/>
              </a:rPr>
              <a:t>LUNDI</a:t>
            </a:r>
          </a:p>
        </p:txBody>
      </p:sp>
      <p:sp>
        <p:nvSpPr>
          <p:cNvPr id="149" name="Espace réservé du texte 5">
            <a:extLst>
              <a:ext uri="{FF2B5EF4-FFF2-40B4-BE49-F238E27FC236}">
                <a16:creationId xmlns:a16="http://schemas.microsoft.com/office/drawing/2014/main" id="{7ECFBA2E-1A72-4815-EE48-5E1305364074}"/>
              </a:ext>
            </a:extLst>
          </p:cNvPr>
          <p:cNvSpPr>
            <a:spLocks noGrp="1"/>
          </p:cNvSpPr>
          <p:nvPr>
            <p:ph type="body" sz="quarter" idx="97" hasCustomPrompt="1"/>
          </p:nvPr>
        </p:nvSpPr>
        <p:spPr>
          <a:xfrm>
            <a:off x="456134" y="4157998"/>
            <a:ext cx="1147386" cy="328662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sz="1100" b="1"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lvl="0"/>
            <a:r>
              <a:rPr lang="fr-FR"/>
              <a:t>xx/xx/xxx</a:t>
            </a:r>
            <a:endParaRPr lang="en-US"/>
          </a:p>
        </p:txBody>
      </p:sp>
      <p:sp>
        <p:nvSpPr>
          <p:cNvPr id="150" name="Espace réservé du texte 21">
            <a:extLst>
              <a:ext uri="{FF2B5EF4-FFF2-40B4-BE49-F238E27FC236}">
                <a16:creationId xmlns:a16="http://schemas.microsoft.com/office/drawing/2014/main" id="{7FF803F8-20B9-3A18-CC93-53A08B3F09E8}"/>
              </a:ext>
            </a:extLst>
          </p:cNvPr>
          <p:cNvSpPr>
            <a:spLocks noGrp="1"/>
          </p:cNvSpPr>
          <p:nvPr>
            <p:ph type="body" sz="quarter" idx="98" hasCustomPrompt="1"/>
          </p:nvPr>
        </p:nvSpPr>
        <p:spPr>
          <a:xfrm>
            <a:off x="456134" y="4509619"/>
            <a:ext cx="1147386" cy="110085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/>
              <a:t>Liste menu</a:t>
            </a:r>
          </a:p>
        </p:txBody>
      </p:sp>
      <p:sp>
        <p:nvSpPr>
          <p:cNvPr id="151" name="Espace réservé du texte 5">
            <a:extLst>
              <a:ext uri="{FF2B5EF4-FFF2-40B4-BE49-F238E27FC236}">
                <a16:creationId xmlns:a16="http://schemas.microsoft.com/office/drawing/2014/main" id="{70DDA51B-7A33-E942-3787-E5CDF87E7B42}"/>
              </a:ext>
            </a:extLst>
          </p:cNvPr>
          <p:cNvSpPr>
            <a:spLocks noGrp="1"/>
          </p:cNvSpPr>
          <p:nvPr>
            <p:ph type="body" sz="quarter" idx="99" hasCustomPrompt="1"/>
          </p:nvPr>
        </p:nvSpPr>
        <p:spPr>
          <a:xfrm>
            <a:off x="434868" y="5747335"/>
            <a:ext cx="1147386" cy="328662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sz="1100" b="1"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lvl="0"/>
            <a:r>
              <a:rPr lang="fr-FR"/>
              <a:t>xx/xx/xxx</a:t>
            </a:r>
            <a:endParaRPr lang="en-US"/>
          </a:p>
        </p:txBody>
      </p:sp>
      <p:sp>
        <p:nvSpPr>
          <p:cNvPr id="152" name="Espace réservé du texte 21">
            <a:extLst>
              <a:ext uri="{FF2B5EF4-FFF2-40B4-BE49-F238E27FC236}">
                <a16:creationId xmlns:a16="http://schemas.microsoft.com/office/drawing/2014/main" id="{4D4593A7-5897-6892-0BD2-A5977ECB695A}"/>
              </a:ext>
            </a:extLst>
          </p:cNvPr>
          <p:cNvSpPr>
            <a:spLocks noGrp="1"/>
          </p:cNvSpPr>
          <p:nvPr>
            <p:ph type="body" sz="quarter" idx="100" hasCustomPrompt="1"/>
          </p:nvPr>
        </p:nvSpPr>
        <p:spPr>
          <a:xfrm>
            <a:off x="434868" y="6098956"/>
            <a:ext cx="1147386" cy="110085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/>
              <a:t>Liste menu</a:t>
            </a:r>
          </a:p>
        </p:txBody>
      </p:sp>
      <p:sp>
        <p:nvSpPr>
          <p:cNvPr id="153" name="Espace réservé du texte 5">
            <a:extLst>
              <a:ext uri="{FF2B5EF4-FFF2-40B4-BE49-F238E27FC236}">
                <a16:creationId xmlns:a16="http://schemas.microsoft.com/office/drawing/2014/main" id="{6E0F06CE-12B0-21EE-D2EC-0185B9273424}"/>
              </a:ext>
            </a:extLst>
          </p:cNvPr>
          <p:cNvSpPr>
            <a:spLocks noGrp="1"/>
          </p:cNvSpPr>
          <p:nvPr>
            <p:ph type="body" sz="quarter" idx="101" hasCustomPrompt="1"/>
          </p:nvPr>
        </p:nvSpPr>
        <p:spPr>
          <a:xfrm>
            <a:off x="423832" y="7361362"/>
            <a:ext cx="1147386" cy="328662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sz="1100" b="1"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lvl="0"/>
            <a:r>
              <a:rPr lang="fr-FR"/>
              <a:t>xx/xx/xxx</a:t>
            </a:r>
            <a:endParaRPr lang="en-US"/>
          </a:p>
        </p:txBody>
      </p:sp>
      <p:sp>
        <p:nvSpPr>
          <p:cNvPr id="154" name="Espace réservé du texte 21">
            <a:extLst>
              <a:ext uri="{FF2B5EF4-FFF2-40B4-BE49-F238E27FC236}">
                <a16:creationId xmlns:a16="http://schemas.microsoft.com/office/drawing/2014/main" id="{2FCE4B9F-C884-EA09-F505-66DF09CB28A8}"/>
              </a:ext>
            </a:extLst>
          </p:cNvPr>
          <p:cNvSpPr>
            <a:spLocks noGrp="1"/>
          </p:cNvSpPr>
          <p:nvPr>
            <p:ph type="body" sz="quarter" idx="102" hasCustomPrompt="1"/>
          </p:nvPr>
        </p:nvSpPr>
        <p:spPr>
          <a:xfrm>
            <a:off x="423832" y="7712983"/>
            <a:ext cx="1147386" cy="110085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/>
              <a:t>Liste menu</a:t>
            </a:r>
          </a:p>
        </p:txBody>
      </p:sp>
      <p:sp>
        <p:nvSpPr>
          <p:cNvPr id="155" name="Espace réservé du texte 5">
            <a:extLst>
              <a:ext uri="{FF2B5EF4-FFF2-40B4-BE49-F238E27FC236}">
                <a16:creationId xmlns:a16="http://schemas.microsoft.com/office/drawing/2014/main" id="{D466A6D1-9A81-68B8-6DDD-F31F0C116DD8}"/>
              </a:ext>
            </a:extLst>
          </p:cNvPr>
          <p:cNvSpPr>
            <a:spLocks noGrp="1"/>
          </p:cNvSpPr>
          <p:nvPr>
            <p:ph type="body" sz="quarter" idx="103" hasCustomPrompt="1"/>
          </p:nvPr>
        </p:nvSpPr>
        <p:spPr>
          <a:xfrm>
            <a:off x="418855" y="9000041"/>
            <a:ext cx="1147386" cy="328662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sz="1100" b="1"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lvl="0"/>
            <a:r>
              <a:rPr lang="fr-FR"/>
              <a:t>xx/xx/xxx</a:t>
            </a:r>
            <a:endParaRPr lang="en-US"/>
          </a:p>
        </p:txBody>
      </p:sp>
      <p:sp>
        <p:nvSpPr>
          <p:cNvPr id="156" name="Espace réservé du texte 21">
            <a:extLst>
              <a:ext uri="{FF2B5EF4-FFF2-40B4-BE49-F238E27FC236}">
                <a16:creationId xmlns:a16="http://schemas.microsoft.com/office/drawing/2014/main" id="{69E042FB-B0A5-5CF7-06D0-941A41DB6651}"/>
              </a:ext>
            </a:extLst>
          </p:cNvPr>
          <p:cNvSpPr>
            <a:spLocks noGrp="1"/>
          </p:cNvSpPr>
          <p:nvPr>
            <p:ph type="body" sz="quarter" idx="104" hasCustomPrompt="1"/>
          </p:nvPr>
        </p:nvSpPr>
        <p:spPr>
          <a:xfrm>
            <a:off x="418855" y="9351662"/>
            <a:ext cx="1147386" cy="110085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/>
              <a:t>Liste menu</a:t>
            </a:r>
          </a:p>
        </p:txBody>
      </p:sp>
      <p:grpSp>
        <p:nvGrpSpPr>
          <p:cNvPr id="157" name="Groupe 156">
            <a:extLst>
              <a:ext uri="{FF2B5EF4-FFF2-40B4-BE49-F238E27FC236}">
                <a16:creationId xmlns:a16="http://schemas.microsoft.com/office/drawing/2014/main" id="{FF751818-2BF6-31B7-34AD-FE5A368A8151}"/>
              </a:ext>
            </a:extLst>
          </p:cNvPr>
          <p:cNvGrpSpPr/>
          <p:nvPr userDrawn="1"/>
        </p:nvGrpSpPr>
        <p:grpSpPr>
          <a:xfrm>
            <a:off x="1752682" y="2518944"/>
            <a:ext cx="1239140" cy="7963589"/>
            <a:chOff x="459970" y="2611769"/>
            <a:chExt cx="1239140" cy="7963589"/>
          </a:xfrm>
        </p:grpSpPr>
        <p:sp>
          <p:nvSpPr>
            <p:cNvPr id="158" name="Google Shape;1583;p20">
              <a:extLst>
                <a:ext uri="{FF2B5EF4-FFF2-40B4-BE49-F238E27FC236}">
                  <a16:creationId xmlns:a16="http://schemas.microsoft.com/office/drawing/2014/main" id="{03251326-C472-72F2-91F3-B52CF6AC9744}"/>
                </a:ext>
              </a:extLst>
            </p:cNvPr>
            <p:cNvSpPr/>
            <p:nvPr userDrawn="1"/>
          </p:nvSpPr>
          <p:spPr>
            <a:xfrm>
              <a:off x="495778" y="2611769"/>
              <a:ext cx="1203332" cy="1514745"/>
            </a:xfrm>
            <a:custGeom>
              <a:avLst/>
              <a:gdLst>
                <a:gd name="connsiteX0" fmla="*/ 12662 w 25026"/>
                <a:gd name="connsiteY0" fmla="*/ 0 h 29599"/>
                <a:gd name="connsiteX1" fmla="*/ 10669 w 25026"/>
                <a:gd name="connsiteY1" fmla="*/ 87 h 29599"/>
                <a:gd name="connsiteX2" fmla="*/ 2749 w 25026"/>
                <a:gd name="connsiteY2" fmla="*/ 2077 h 29599"/>
                <a:gd name="connsiteX3" fmla="*/ 2489 w 25026"/>
                <a:gd name="connsiteY3" fmla="*/ 2200 h 29599"/>
                <a:gd name="connsiteX4" fmla="*/ 3095 w 25026"/>
                <a:gd name="connsiteY4" fmla="*/ 5761 h 29599"/>
                <a:gd name="connsiteX5" fmla="*/ 6 w 25026"/>
                <a:gd name="connsiteY5" fmla="*/ 10491 h 29599"/>
                <a:gd name="connsiteX6" fmla="*/ 3935 w 25026"/>
                <a:gd name="connsiteY6" fmla="*/ 15544 h 29599"/>
                <a:gd name="connsiteX7" fmla="*/ 3366 w 25026"/>
                <a:gd name="connsiteY7" fmla="*/ 20276 h 29599"/>
                <a:gd name="connsiteX8" fmla="*/ 6715 w 25026"/>
                <a:gd name="connsiteY8" fmla="*/ 27813 h 29599"/>
                <a:gd name="connsiteX9" fmla="*/ 12404 w 25026"/>
                <a:gd name="connsiteY9" fmla="*/ 29599 h 29599"/>
                <a:gd name="connsiteX10" fmla="*/ 14956 w 25026"/>
                <a:gd name="connsiteY10" fmla="*/ 29284 h 29599"/>
                <a:gd name="connsiteX11" fmla="*/ 21924 w 25026"/>
                <a:gd name="connsiteY11" fmla="*/ 24453 h 29599"/>
                <a:gd name="connsiteX12" fmla="*/ 23259 w 25026"/>
                <a:gd name="connsiteY12" fmla="*/ 6772 h 29599"/>
                <a:gd name="connsiteX13" fmla="*/ 17439 w 25026"/>
                <a:gd name="connsiteY13" fmla="*/ 829 h 29599"/>
                <a:gd name="connsiteX14" fmla="*/ 12662 w 25026"/>
                <a:gd name="connsiteY14" fmla="*/ 0 h 29599"/>
                <a:gd name="connsiteX0" fmla="*/ 10183 w 22547"/>
                <a:gd name="connsiteY0" fmla="*/ 0 h 29599"/>
                <a:gd name="connsiteX1" fmla="*/ 8190 w 22547"/>
                <a:gd name="connsiteY1" fmla="*/ 87 h 29599"/>
                <a:gd name="connsiteX2" fmla="*/ 270 w 22547"/>
                <a:gd name="connsiteY2" fmla="*/ 2077 h 29599"/>
                <a:gd name="connsiteX3" fmla="*/ 10 w 22547"/>
                <a:gd name="connsiteY3" fmla="*/ 2200 h 29599"/>
                <a:gd name="connsiteX4" fmla="*/ 616 w 22547"/>
                <a:gd name="connsiteY4" fmla="*/ 5761 h 29599"/>
                <a:gd name="connsiteX5" fmla="*/ 1603 w 22547"/>
                <a:gd name="connsiteY5" fmla="*/ 11469 h 29599"/>
                <a:gd name="connsiteX6" fmla="*/ 1456 w 22547"/>
                <a:gd name="connsiteY6" fmla="*/ 15544 h 29599"/>
                <a:gd name="connsiteX7" fmla="*/ 887 w 22547"/>
                <a:gd name="connsiteY7" fmla="*/ 20276 h 29599"/>
                <a:gd name="connsiteX8" fmla="*/ 4236 w 22547"/>
                <a:gd name="connsiteY8" fmla="*/ 27813 h 29599"/>
                <a:gd name="connsiteX9" fmla="*/ 9925 w 22547"/>
                <a:gd name="connsiteY9" fmla="*/ 29599 h 29599"/>
                <a:gd name="connsiteX10" fmla="*/ 12477 w 22547"/>
                <a:gd name="connsiteY10" fmla="*/ 29284 h 29599"/>
                <a:gd name="connsiteX11" fmla="*/ 19445 w 22547"/>
                <a:gd name="connsiteY11" fmla="*/ 24453 h 29599"/>
                <a:gd name="connsiteX12" fmla="*/ 20780 w 22547"/>
                <a:gd name="connsiteY12" fmla="*/ 6772 h 29599"/>
                <a:gd name="connsiteX13" fmla="*/ 14960 w 22547"/>
                <a:gd name="connsiteY13" fmla="*/ 829 h 29599"/>
                <a:gd name="connsiteX14" fmla="*/ 10183 w 22547"/>
                <a:gd name="connsiteY14" fmla="*/ 0 h 29599"/>
                <a:gd name="connsiteX0" fmla="*/ 9915 w 22279"/>
                <a:gd name="connsiteY0" fmla="*/ 0 h 29599"/>
                <a:gd name="connsiteX1" fmla="*/ 7922 w 22279"/>
                <a:gd name="connsiteY1" fmla="*/ 87 h 29599"/>
                <a:gd name="connsiteX2" fmla="*/ 2 w 22279"/>
                <a:gd name="connsiteY2" fmla="*/ 2077 h 29599"/>
                <a:gd name="connsiteX3" fmla="*/ 2921 w 22279"/>
                <a:gd name="connsiteY3" fmla="*/ 1548 h 29599"/>
                <a:gd name="connsiteX4" fmla="*/ 348 w 22279"/>
                <a:gd name="connsiteY4" fmla="*/ 5761 h 29599"/>
                <a:gd name="connsiteX5" fmla="*/ 1335 w 22279"/>
                <a:gd name="connsiteY5" fmla="*/ 11469 h 29599"/>
                <a:gd name="connsiteX6" fmla="*/ 1188 w 22279"/>
                <a:gd name="connsiteY6" fmla="*/ 15544 h 29599"/>
                <a:gd name="connsiteX7" fmla="*/ 619 w 22279"/>
                <a:gd name="connsiteY7" fmla="*/ 20276 h 29599"/>
                <a:gd name="connsiteX8" fmla="*/ 3968 w 22279"/>
                <a:gd name="connsiteY8" fmla="*/ 27813 h 29599"/>
                <a:gd name="connsiteX9" fmla="*/ 9657 w 22279"/>
                <a:gd name="connsiteY9" fmla="*/ 29599 h 29599"/>
                <a:gd name="connsiteX10" fmla="*/ 12209 w 22279"/>
                <a:gd name="connsiteY10" fmla="*/ 29284 h 29599"/>
                <a:gd name="connsiteX11" fmla="*/ 19177 w 22279"/>
                <a:gd name="connsiteY11" fmla="*/ 24453 h 29599"/>
                <a:gd name="connsiteX12" fmla="*/ 20512 w 22279"/>
                <a:gd name="connsiteY12" fmla="*/ 6772 h 29599"/>
                <a:gd name="connsiteX13" fmla="*/ 14692 w 22279"/>
                <a:gd name="connsiteY13" fmla="*/ 829 h 29599"/>
                <a:gd name="connsiteX14" fmla="*/ 9915 w 22279"/>
                <a:gd name="connsiteY14" fmla="*/ 0 h 29599"/>
                <a:gd name="connsiteX0" fmla="*/ 9645 w 22009"/>
                <a:gd name="connsiteY0" fmla="*/ 25 h 29624"/>
                <a:gd name="connsiteX1" fmla="*/ 7652 w 22009"/>
                <a:gd name="connsiteY1" fmla="*/ 112 h 29624"/>
                <a:gd name="connsiteX2" fmla="*/ 5112 w 22009"/>
                <a:gd name="connsiteY2" fmla="*/ 1124 h 29624"/>
                <a:gd name="connsiteX3" fmla="*/ 2651 w 22009"/>
                <a:gd name="connsiteY3" fmla="*/ 1573 h 29624"/>
                <a:gd name="connsiteX4" fmla="*/ 78 w 22009"/>
                <a:gd name="connsiteY4" fmla="*/ 5786 h 29624"/>
                <a:gd name="connsiteX5" fmla="*/ 1065 w 22009"/>
                <a:gd name="connsiteY5" fmla="*/ 11494 h 29624"/>
                <a:gd name="connsiteX6" fmla="*/ 918 w 22009"/>
                <a:gd name="connsiteY6" fmla="*/ 15569 h 29624"/>
                <a:gd name="connsiteX7" fmla="*/ 349 w 22009"/>
                <a:gd name="connsiteY7" fmla="*/ 20301 h 29624"/>
                <a:gd name="connsiteX8" fmla="*/ 3698 w 22009"/>
                <a:gd name="connsiteY8" fmla="*/ 27838 h 29624"/>
                <a:gd name="connsiteX9" fmla="*/ 9387 w 22009"/>
                <a:gd name="connsiteY9" fmla="*/ 29624 h 29624"/>
                <a:gd name="connsiteX10" fmla="*/ 11939 w 22009"/>
                <a:gd name="connsiteY10" fmla="*/ 29309 h 29624"/>
                <a:gd name="connsiteX11" fmla="*/ 18907 w 22009"/>
                <a:gd name="connsiteY11" fmla="*/ 24478 h 29624"/>
                <a:gd name="connsiteX12" fmla="*/ 20242 w 22009"/>
                <a:gd name="connsiteY12" fmla="*/ 6797 h 29624"/>
                <a:gd name="connsiteX13" fmla="*/ 14422 w 22009"/>
                <a:gd name="connsiteY13" fmla="*/ 854 h 29624"/>
                <a:gd name="connsiteX14" fmla="*/ 9645 w 22009"/>
                <a:gd name="connsiteY14" fmla="*/ 25 h 29624"/>
                <a:gd name="connsiteX0" fmla="*/ 9645 w 20820"/>
                <a:gd name="connsiteY0" fmla="*/ 25 h 29624"/>
                <a:gd name="connsiteX1" fmla="*/ 7652 w 20820"/>
                <a:gd name="connsiteY1" fmla="*/ 112 h 29624"/>
                <a:gd name="connsiteX2" fmla="*/ 5112 w 20820"/>
                <a:gd name="connsiteY2" fmla="*/ 1124 h 29624"/>
                <a:gd name="connsiteX3" fmla="*/ 2651 w 20820"/>
                <a:gd name="connsiteY3" fmla="*/ 1573 h 29624"/>
                <a:gd name="connsiteX4" fmla="*/ 78 w 20820"/>
                <a:gd name="connsiteY4" fmla="*/ 5786 h 29624"/>
                <a:gd name="connsiteX5" fmla="*/ 1065 w 20820"/>
                <a:gd name="connsiteY5" fmla="*/ 11494 h 29624"/>
                <a:gd name="connsiteX6" fmla="*/ 918 w 20820"/>
                <a:gd name="connsiteY6" fmla="*/ 15569 h 29624"/>
                <a:gd name="connsiteX7" fmla="*/ 349 w 20820"/>
                <a:gd name="connsiteY7" fmla="*/ 20301 h 29624"/>
                <a:gd name="connsiteX8" fmla="*/ 3698 w 20820"/>
                <a:gd name="connsiteY8" fmla="*/ 27838 h 29624"/>
                <a:gd name="connsiteX9" fmla="*/ 9387 w 20820"/>
                <a:gd name="connsiteY9" fmla="*/ 29624 h 29624"/>
                <a:gd name="connsiteX10" fmla="*/ 11939 w 20820"/>
                <a:gd name="connsiteY10" fmla="*/ 29309 h 29624"/>
                <a:gd name="connsiteX11" fmla="*/ 18907 w 20820"/>
                <a:gd name="connsiteY11" fmla="*/ 24478 h 29624"/>
                <a:gd name="connsiteX12" fmla="*/ 20136 w 20820"/>
                <a:gd name="connsiteY12" fmla="*/ 16646 h 29624"/>
                <a:gd name="connsiteX13" fmla="*/ 20242 w 20820"/>
                <a:gd name="connsiteY13" fmla="*/ 6797 h 29624"/>
                <a:gd name="connsiteX14" fmla="*/ 14422 w 20820"/>
                <a:gd name="connsiteY14" fmla="*/ 854 h 29624"/>
                <a:gd name="connsiteX15" fmla="*/ 9645 w 20820"/>
                <a:gd name="connsiteY15" fmla="*/ 25 h 29624"/>
                <a:gd name="connsiteX0" fmla="*/ 9645 w 20265"/>
                <a:gd name="connsiteY0" fmla="*/ 25 h 29624"/>
                <a:gd name="connsiteX1" fmla="*/ 7652 w 20265"/>
                <a:gd name="connsiteY1" fmla="*/ 112 h 29624"/>
                <a:gd name="connsiteX2" fmla="*/ 5112 w 20265"/>
                <a:gd name="connsiteY2" fmla="*/ 1124 h 29624"/>
                <a:gd name="connsiteX3" fmla="*/ 2651 w 20265"/>
                <a:gd name="connsiteY3" fmla="*/ 1573 h 29624"/>
                <a:gd name="connsiteX4" fmla="*/ 78 w 20265"/>
                <a:gd name="connsiteY4" fmla="*/ 5786 h 29624"/>
                <a:gd name="connsiteX5" fmla="*/ 1065 w 20265"/>
                <a:gd name="connsiteY5" fmla="*/ 11494 h 29624"/>
                <a:gd name="connsiteX6" fmla="*/ 918 w 20265"/>
                <a:gd name="connsiteY6" fmla="*/ 15569 h 29624"/>
                <a:gd name="connsiteX7" fmla="*/ 349 w 20265"/>
                <a:gd name="connsiteY7" fmla="*/ 20301 h 29624"/>
                <a:gd name="connsiteX8" fmla="*/ 3698 w 20265"/>
                <a:gd name="connsiteY8" fmla="*/ 27838 h 29624"/>
                <a:gd name="connsiteX9" fmla="*/ 9387 w 20265"/>
                <a:gd name="connsiteY9" fmla="*/ 29624 h 29624"/>
                <a:gd name="connsiteX10" fmla="*/ 11939 w 20265"/>
                <a:gd name="connsiteY10" fmla="*/ 29309 h 29624"/>
                <a:gd name="connsiteX11" fmla="*/ 18907 w 20265"/>
                <a:gd name="connsiteY11" fmla="*/ 24478 h 29624"/>
                <a:gd name="connsiteX12" fmla="*/ 20136 w 20265"/>
                <a:gd name="connsiteY12" fmla="*/ 16646 h 29624"/>
                <a:gd name="connsiteX13" fmla="*/ 19182 w 20265"/>
                <a:gd name="connsiteY13" fmla="*/ 5085 h 29624"/>
                <a:gd name="connsiteX14" fmla="*/ 14422 w 20265"/>
                <a:gd name="connsiteY14" fmla="*/ 854 h 29624"/>
                <a:gd name="connsiteX15" fmla="*/ 9645 w 20265"/>
                <a:gd name="connsiteY15" fmla="*/ 25 h 29624"/>
                <a:gd name="connsiteX0" fmla="*/ 9645 w 20265"/>
                <a:gd name="connsiteY0" fmla="*/ 25 h 29707"/>
                <a:gd name="connsiteX1" fmla="*/ 7652 w 20265"/>
                <a:gd name="connsiteY1" fmla="*/ 112 h 29707"/>
                <a:gd name="connsiteX2" fmla="*/ 5112 w 20265"/>
                <a:gd name="connsiteY2" fmla="*/ 1124 h 29707"/>
                <a:gd name="connsiteX3" fmla="*/ 2651 w 20265"/>
                <a:gd name="connsiteY3" fmla="*/ 1573 h 29707"/>
                <a:gd name="connsiteX4" fmla="*/ 78 w 20265"/>
                <a:gd name="connsiteY4" fmla="*/ 5786 h 29707"/>
                <a:gd name="connsiteX5" fmla="*/ 1065 w 20265"/>
                <a:gd name="connsiteY5" fmla="*/ 11494 h 29707"/>
                <a:gd name="connsiteX6" fmla="*/ 918 w 20265"/>
                <a:gd name="connsiteY6" fmla="*/ 15569 h 29707"/>
                <a:gd name="connsiteX7" fmla="*/ 349 w 20265"/>
                <a:gd name="connsiteY7" fmla="*/ 20301 h 29707"/>
                <a:gd name="connsiteX8" fmla="*/ 3698 w 20265"/>
                <a:gd name="connsiteY8" fmla="*/ 27838 h 29707"/>
                <a:gd name="connsiteX9" fmla="*/ 9387 w 20265"/>
                <a:gd name="connsiteY9" fmla="*/ 29624 h 29707"/>
                <a:gd name="connsiteX10" fmla="*/ 14547 w 20265"/>
                <a:gd name="connsiteY10" fmla="*/ 29309 h 29707"/>
                <a:gd name="connsiteX11" fmla="*/ 18907 w 20265"/>
                <a:gd name="connsiteY11" fmla="*/ 24478 h 29707"/>
                <a:gd name="connsiteX12" fmla="*/ 20136 w 20265"/>
                <a:gd name="connsiteY12" fmla="*/ 16646 h 29707"/>
                <a:gd name="connsiteX13" fmla="*/ 19182 w 20265"/>
                <a:gd name="connsiteY13" fmla="*/ 5085 h 29707"/>
                <a:gd name="connsiteX14" fmla="*/ 14422 w 20265"/>
                <a:gd name="connsiteY14" fmla="*/ 854 h 29707"/>
                <a:gd name="connsiteX15" fmla="*/ 9645 w 20265"/>
                <a:gd name="connsiteY15" fmla="*/ 25 h 29707"/>
                <a:gd name="connsiteX0" fmla="*/ 9645 w 20265"/>
                <a:gd name="connsiteY0" fmla="*/ 25 h 29796"/>
                <a:gd name="connsiteX1" fmla="*/ 7652 w 20265"/>
                <a:gd name="connsiteY1" fmla="*/ 112 h 29796"/>
                <a:gd name="connsiteX2" fmla="*/ 5112 w 20265"/>
                <a:gd name="connsiteY2" fmla="*/ 1124 h 29796"/>
                <a:gd name="connsiteX3" fmla="*/ 2651 w 20265"/>
                <a:gd name="connsiteY3" fmla="*/ 1573 h 29796"/>
                <a:gd name="connsiteX4" fmla="*/ 78 w 20265"/>
                <a:gd name="connsiteY4" fmla="*/ 5786 h 29796"/>
                <a:gd name="connsiteX5" fmla="*/ 1065 w 20265"/>
                <a:gd name="connsiteY5" fmla="*/ 11494 h 29796"/>
                <a:gd name="connsiteX6" fmla="*/ 918 w 20265"/>
                <a:gd name="connsiteY6" fmla="*/ 15569 h 29796"/>
                <a:gd name="connsiteX7" fmla="*/ 349 w 20265"/>
                <a:gd name="connsiteY7" fmla="*/ 20301 h 29796"/>
                <a:gd name="connsiteX8" fmla="*/ 2266 w 20265"/>
                <a:gd name="connsiteY8" fmla="*/ 29093 h 29796"/>
                <a:gd name="connsiteX9" fmla="*/ 9387 w 20265"/>
                <a:gd name="connsiteY9" fmla="*/ 29624 h 29796"/>
                <a:gd name="connsiteX10" fmla="*/ 14547 w 20265"/>
                <a:gd name="connsiteY10" fmla="*/ 29309 h 29796"/>
                <a:gd name="connsiteX11" fmla="*/ 18907 w 20265"/>
                <a:gd name="connsiteY11" fmla="*/ 24478 h 29796"/>
                <a:gd name="connsiteX12" fmla="*/ 20136 w 20265"/>
                <a:gd name="connsiteY12" fmla="*/ 16646 h 29796"/>
                <a:gd name="connsiteX13" fmla="*/ 19182 w 20265"/>
                <a:gd name="connsiteY13" fmla="*/ 5085 h 29796"/>
                <a:gd name="connsiteX14" fmla="*/ 14422 w 20265"/>
                <a:gd name="connsiteY14" fmla="*/ 854 h 29796"/>
                <a:gd name="connsiteX15" fmla="*/ 9645 w 20265"/>
                <a:gd name="connsiteY15" fmla="*/ 25 h 29796"/>
                <a:gd name="connsiteX0" fmla="*/ 9645 w 20265"/>
                <a:gd name="connsiteY0" fmla="*/ 25 h 29796"/>
                <a:gd name="connsiteX1" fmla="*/ 7652 w 20265"/>
                <a:gd name="connsiteY1" fmla="*/ 112 h 29796"/>
                <a:gd name="connsiteX2" fmla="*/ 5112 w 20265"/>
                <a:gd name="connsiteY2" fmla="*/ 1124 h 29796"/>
                <a:gd name="connsiteX3" fmla="*/ 2651 w 20265"/>
                <a:gd name="connsiteY3" fmla="*/ 1573 h 29796"/>
                <a:gd name="connsiteX4" fmla="*/ 78 w 20265"/>
                <a:gd name="connsiteY4" fmla="*/ 5786 h 29796"/>
                <a:gd name="connsiteX5" fmla="*/ 1065 w 20265"/>
                <a:gd name="connsiteY5" fmla="*/ 11494 h 29796"/>
                <a:gd name="connsiteX6" fmla="*/ 918 w 20265"/>
                <a:gd name="connsiteY6" fmla="*/ 15569 h 29796"/>
                <a:gd name="connsiteX7" fmla="*/ 349 w 20265"/>
                <a:gd name="connsiteY7" fmla="*/ 20301 h 29796"/>
                <a:gd name="connsiteX8" fmla="*/ 2266 w 20265"/>
                <a:gd name="connsiteY8" fmla="*/ 29093 h 29796"/>
                <a:gd name="connsiteX9" fmla="*/ 9387 w 20265"/>
                <a:gd name="connsiteY9" fmla="*/ 29624 h 29796"/>
                <a:gd name="connsiteX10" fmla="*/ 14547 w 20265"/>
                <a:gd name="connsiteY10" fmla="*/ 29309 h 29796"/>
                <a:gd name="connsiteX11" fmla="*/ 19444 w 20265"/>
                <a:gd name="connsiteY11" fmla="*/ 25942 h 29796"/>
                <a:gd name="connsiteX12" fmla="*/ 20136 w 20265"/>
                <a:gd name="connsiteY12" fmla="*/ 16646 h 29796"/>
                <a:gd name="connsiteX13" fmla="*/ 19182 w 20265"/>
                <a:gd name="connsiteY13" fmla="*/ 5085 h 29796"/>
                <a:gd name="connsiteX14" fmla="*/ 14422 w 20265"/>
                <a:gd name="connsiteY14" fmla="*/ 854 h 29796"/>
                <a:gd name="connsiteX15" fmla="*/ 9645 w 20265"/>
                <a:gd name="connsiteY15" fmla="*/ 25 h 297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0265" h="29796" extrusionOk="0">
                  <a:moveTo>
                    <a:pt x="9645" y="25"/>
                  </a:moveTo>
                  <a:cubicBezTo>
                    <a:pt x="8980" y="25"/>
                    <a:pt x="8407" y="-71"/>
                    <a:pt x="7652" y="112"/>
                  </a:cubicBezTo>
                  <a:cubicBezTo>
                    <a:pt x="6897" y="295"/>
                    <a:pt x="7570" y="-87"/>
                    <a:pt x="5112" y="1124"/>
                  </a:cubicBezTo>
                  <a:cubicBezTo>
                    <a:pt x="5025" y="1161"/>
                    <a:pt x="3490" y="796"/>
                    <a:pt x="2651" y="1573"/>
                  </a:cubicBezTo>
                  <a:cubicBezTo>
                    <a:pt x="1812" y="2350"/>
                    <a:pt x="536" y="4081"/>
                    <a:pt x="78" y="5786"/>
                  </a:cubicBezTo>
                  <a:cubicBezTo>
                    <a:pt x="-317" y="7293"/>
                    <a:pt x="925" y="9864"/>
                    <a:pt x="1065" y="11494"/>
                  </a:cubicBezTo>
                  <a:cubicBezTo>
                    <a:pt x="1205" y="13124"/>
                    <a:pt x="424" y="13469"/>
                    <a:pt x="918" y="15569"/>
                  </a:cubicBezTo>
                  <a:cubicBezTo>
                    <a:pt x="1288" y="17126"/>
                    <a:pt x="559" y="18708"/>
                    <a:pt x="349" y="20301"/>
                  </a:cubicBezTo>
                  <a:cubicBezTo>
                    <a:pt x="-34" y="23156"/>
                    <a:pt x="-57" y="27388"/>
                    <a:pt x="2266" y="29093"/>
                  </a:cubicBezTo>
                  <a:cubicBezTo>
                    <a:pt x="3897" y="30291"/>
                    <a:pt x="7340" y="29588"/>
                    <a:pt x="9387" y="29624"/>
                  </a:cubicBezTo>
                  <a:cubicBezTo>
                    <a:pt x="11434" y="29660"/>
                    <a:pt x="12871" y="29923"/>
                    <a:pt x="14547" y="29309"/>
                  </a:cubicBezTo>
                  <a:cubicBezTo>
                    <a:pt x="16223" y="28695"/>
                    <a:pt x="18513" y="28052"/>
                    <a:pt x="19444" y="25942"/>
                  </a:cubicBezTo>
                  <a:cubicBezTo>
                    <a:pt x="20375" y="23832"/>
                    <a:pt x="19914" y="19593"/>
                    <a:pt x="20136" y="16646"/>
                  </a:cubicBezTo>
                  <a:cubicBezTo>
                    <a:pt x="20358" y="13699"/>
                    <a:pt x="20433" y="7595"/>
                    <a:pt x="19182" y="5085"/>
                  </a:cubicBezTo>
                  <a:cubicBezTo>
                    <a:pt x="17983" y="2515"/>
                    <a:pt x="17042" y="1941"/>
                    <a:pt x="14422" y="854"/>
                  </a:cubicBezTo>
                  <a:cubicBezTo>
                    <a:pt x="12912" y="230"/>
                    <a:pt x="11282" y="25"/>
                    <a:pt x="9645" y="25"/>
                  </a:cubicBezTo>
                  <a:close/>
                </a:path>
              </a:pathLst>
            </a:custGeom>
            <a:solidFill>
              <a:srgbClr val="7CCCC0">
                <a:alpha val="30196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" name="Google Shape;1583;p20">
              <a:extLst>
                <a:ext uri="{FF2B5EF4-FFF2-40B4-BE49-F238E27FC236}">
                  <a16:creationId xmlns:a16="http://schemas.microsoft.com/office/drawing/2014/main" id="{5E3A56A0-CFAF-C6B5-B6BE-E2E2A0867272}"/>
                </a:ext>
              </a:extLst>
            </p:cNvPr>
            <p:cNvSpPr/>
            <p:nvPr userDrawn="1"/>
          </p:nvSpPr>
          <p:spPr>
            <a:xfrm rot="10800000">
              <a:off x="484743" y="4208589"/>
              <a:ext cx="1203332" cy="1514745"/>
            </a:xfrm>
            <a:custGeom>
              <a:avLst/>
              <a:gdLst>
                <a:gd name="connsiteX0" fmla="*/ 12662 w 25026"/>
                <a:gd name="connsiteY0" fmla="*/ 0 h 29599"/>
                <a:gd name="connsiteX1" fmla="*/ 10669 w 25026"/>
                <a:gd name="connsiteY1" fmla="*/ 87 h 29599"/>
                <a:gd name="connsiteX2" fmla="*/ 2749 w 25026"/>
                <a:gd name="connsiteY2" fmla="*/ 2077 h 29599"/>
                <a:gd name="connsiteX3" fmla="*/ 2489 w 25026"/>
                <a:gd name="connsiteY3" fmla="*/ 2200 h 29599"/>
                <a:gd name="connsiteX4" fmla="*/ 3095 w 25026"/>
                <a:gd name="connsiteY4" fmla="*/ 5761 h 29599"/>
                <a:gd name="connsiteX5" fmla="*/ 6 w 25026"/>
                <a:gd name="connsiteY5" fmla="*/ 10491 h 29599"/>
                <a:gd name="connsiteX6" fmla="*/ 3935 w 25026"/>
                <a:gd name="connsiteY6" fmla="*/ 15544 h 29599"/>
                <a:gd name="connsiteX7" fmla="*/ 3366 w 25026"/>
                <a:gd name="connsiteY7" fmla="*/ 20276 h 29599"/>
                <a:gd name="connsiteX8" fmla="*/ 6715 w 25026"/>
                <a:gd name="connsiteY8" fmla="*/ 27813 h 29599"/>
                <a:gd name="connsiteX9" fmla="*/ 12404 w 25026"/>
                <a:gd name="connsiteY9" fmla="*/ 29599 h 29599"/>
                <a:gd name="connsiteX10" fmla="*/ 14956 w 25026"/>
                <a:gd name="connsiteY10" fmla="*/ 29284 h 29599"/>
                <a:gd name="connsiteX11" fmla="*/ 21924 w 25026"/>
                <a:gd name="connsiteY11" fmla="*/ 24453 h 29599"/>
                <a:gd name="connsiteX12" fmla="*/ 23259 w 25026"/>
                <a:gd name="connsiteY12" fmla="*/ 6772 h 29599"/>
                <a:gd name="connsiteX13" fmla="*/ 17439 w 25026"/>
                <a:gd name="connsiteY13" fmla="*/ 829 h 29599"/>
                <a:gd name="connsiteX14" fmla="*/ 12662 w 25026"/>
                <a:gd name="connsiteY14" fmla="*/ 0 h 29599"/>
                <a:gd name="connsiteX0" fmla="*/ 10183 w 22547"/>
                <a:gd name="connsiteY0" fmla="*/ 0 h 29599"/>
                <a:gd name="connsiteX1" fmla="*/ 8190 w 22547"/>
                <a:gd name="connsiteY1" fmla="*/ 87 h 29599"/>
                <a:gd name="connsiteX2" fmla="*/ 270 w 22547"/>
                <a:gd name="connsiteY2" fmla="*/ 2077 h 29599"/>
                <a:gd name="connsiteX3" fmla="*/ 10 w 22547"/>
                <a:gd name="connsiteY3" fmla="*/ 2200 h 29599"/>
                <a:gd name="connsiteX4" fmla="*/ 616 w 22547"/>
                <a:gd name="connsiteY4" fmla="*/ 5761 h 29599"/>
                <a:gd name="connsiteX5" fmla="*/ 1603 w 22547"/>
                <a:gd name="connsiteY5" fmla="*/ 11469 h 29599"/>
                <a:gd name="connsiteX6" fmla="*/ 1456 w 22547"/>
                <a:gd name="connsiteY6" fmla="*/ 15544 h 29599"/>
                <a:gd name="connsiteX7" fmla="*/ 887 w 22547"/>
                <a:gd name="connsiteY7" fmla="*/ 20276 h 29599"/>
                <a:gd name="connsiteX8" fmla="*/ 4236 w 22547"/>
                <a:gd name="connsiteY8" fmla="*/ 27813 h 29599"/>
                <a:gd name="connsiteX9" fmla="*/ 9925 w 22547"/>
                <a:gd name="connsiteY9" fmla="*/ 29599 h 29599"/>
                <a:gd name="connsiteX10" fmla="*/ 12477 w 22547"/>
                <a:gd name="connsiteY10" fmla="*/ 29284 h 29599"/>
                <a:gd name="connsiteX11" fmla="*/ 19445 w 22547"/>
                <a:gd name="connsiteY11" fmla="*/ 24453 h 29599"/>
                <a:gd name="connsiteX12" fmla="*/ 20780 w 22547"/>
                <a:gd name="connsiteY12" fmla="*/ 6772 h 29599"/>
                <a:gd name="connsiteX13" fmla="*/ 14960 w 22547"/>
                <a:gd name="connsiteY13" fmla="*/ 829 h 29599"/>
                <a:gd name="connsiteX14" fmla="*/ 10183 w 22547"/>
                <a:gd name="connsiteY14" fmla="*/ 0 h 29599"/>
                <a:gd name="connsiteX0" fmla="*/ 9915 w 22279"/>
                <a:gd name="connsiteY0" fmla="*/ 0 h 29599"/>
                <a:gd name="connsiteX1" fmla="*/ 7922 w 22279"/>
                <a:gd name="connsiteY1" fmla="*/ 87 h 29599"/>
                <a:gd name="connsiteX2" fmla="*/ 2 w 22279"/>
                <a:gd name="connsiteY2" fmla="*/ 2077 h 29599"/>
                <a:gd name="connsiteX3" fmla="*/ 2921 w 22279"/>
                <a:gd name="connsiteY3" fmla="*/ 1548 h 29599"/>
                <a:gd name="connsiteX4" fmla="*/ 348 w 22279"/>
                <a:gd name="connsiteY4" fmla="*/ 5761 h 29599"/>
                <a:gd name="connsiteX5" fmla="*/ 1335 w 22279"/>
                <a:gd name="connsiteY5" fmla="*/ 11469 h 29599"/>
                <a:gd name="connsiteX6" fmla="*/ 1188 w 22279"/>
                <a:gd name="connsiteY6" fmla="*/ 15544 h 29599"/>
                <a:gd name="connsiteX7" fmla="*/ 619 w 22279"/>
                <a:gd name="connsiteY7" fmla="*/ 20276 h 29599"/>
                <a:gd name="connsiteX8" fmla="*/ 3968 w 22279"/>
                <a:gd name="connsiteY8" fmla="*/ 27813 h 29599"/>
                <a:gd name="connsiteX9" fmla="*/ 9657 w 22279"/>
                <a:gd name="connsiteY9" fmla="*/ 29599 h 29599"/>
                <a:gd name="connsiteX10" fmla="*/ 12209 w 22279"/>
                <a:gd name="connsiteY10" fmla="*/ 29284 h 29599"/>
                <a:gd name="connsiteX11" fmla="*/ 19177 w 22279"/>
                <a:gd name="connsiteY11" fmla="*/ 24453 h 29599"/>
                <a:gd name="connsiteX12" fmla="*/ 20512 w 22279"/>
                <a:gd name="connsiteY12" fmla="*/ 6772 h 29599"/>
                <a:gd name="connsiteX13" fmla="*/ 14692 w 22279"/>
                <a:gd name="connsiteY13" fmla="*/ 829 h 29599"/>
                <a:gd name="connsiteX14" fmla="*/ 9915 w 22279"/>
                <a:gd name="connsiteY14" fmla="*/ 0 h 29599"/>
                <a:gd name="connsiteX0" fmla="*/ 9645 w 22009"/>
                <a:gd name="connsiteY0" fmla="*/ 25 h 29624"/>
                <a:gd name="connsiteX1" fmla="*/ 7652 w 22009"/>
                <a:gd name="connsiteY1" fmla="*/ 112 h 29624"/>
                <a:gd name="connsiteX2" fmla="*/ 5112 w 22009"/>
                <a:gd name="connsiteY2" fmla="*/ 1124 h 29624"/>
                <a:gd name="connsiteX3" fmla="*/ 2651 w 22009"/>
                <a:gd name="connsiteY3" fmla="*/ 1573 h 29624"/>
                <a:gd name="connsiteX4" fmla="*/ 78 w 22009"/>
                <a:gd name="connsiteY4" fmla="*/ 5786 h 29624"/>
                <a:gd name="connsiteX5" fmla="*/ 1065 w 22009"/>
                <a:gd name="connsiteY5" fmla="*/ 11494 h 29624"/>
                <a:gd name="connsiteX6" fmla="*/ 918 w 22009"/>
                <a:gd name="connsiteY6" fmla="*/ 15569 h 29624"/>
                <a:gd name="connsiteX7" fmla="*/ 349 w 22009"/>
                <a:gd name="connsiteY7" fmla="*/ 20301 h 29624"/>
                <a:gd name="connsiteX8" fmla="*/ 3698 w 22009"/>
                <a:gd name="connsiteY8" fmla="*/ 27838 h 29624"/>
                <a:gd name="connsiteX9" fmla="*/ 9387 w 22009"/>
                <a:gd name="connsiteY9" fmla="*/ 29624 h 29624"/>
                <a:gd name="connsiteX10" fmla="*/ 11939 w 22009"/>
                <a:gd name="connsiteY10" fmla="*/ 29309 h 29624"/>
                <a:gd name="connsiteX11" fmla="*/ 18907 w 22009"/>
                <a:gd name="connsiteY11" fmla="*/ 24478 h 29624"/>
                <a:gd name="connsiteX12" fmla="*/ 20242 w 22009"/>
                <a:gd name="connsiteY12" fmla="*/ 6797 h 29624"/>
                <a:gd name="connsiteX13" fmla="*/ 14422 w 22009"/>
                <a:gd name="connsiteY13" fmla="*/ 854 h 29624"/>
                <a:gd name="connsiteX14" fmla="*/ 9645 w 22009"/>
                <a:gd name="connsiteY14" fmla="*/ 25 h 29624"/>
                <a:gd name="connsiteX0" fmla="*/ 9645 w 20820"/>
                <a:gd name="connsiteY0" fmla="*/ 25 h 29624"/>
                <a:gd name="connsiteX1" fmla="*/ 7652 w 20820"/>
                <a:gd name="connsiteY1" fmla="*/ 112 h 29624"/>
                <a:gd name="connsiteX2" fmla="*/ 5112 w 20820"/>
                <a:gd name="connsiteY2" fmla="*/ 1124 h 29624"/>
                <a:gd name="connsiteX3" fmla="*/ 2651 w 20820"/>
                <a:gd name="connsiteY3" fmla="*/ 1573 h 29624"/>
                <a:gd name="connsiteX4" fmla="*/ 78 w 20820"/>
                <a:gd name="connsiteY4" fmla="*/ 5786 h 29624"/>
                <a:gd name="connsiteX5" fmla="*/ 1065 w 20820"/>
                <a:gd name="connsiteY5" fmla="*/ 11494 h 29624"/>
                <a:gd name="connsiteX6" fmla="*/ 918 w 20820"/>
                <a:gd name="connsiteY6" fmla="*/ 15569 h 29624"/>
                <a:gd name="connsiteX7" fmla="*/ 349 w 20820"/>
                <a:gd name="connsiteY7" fmla="*/ 20301 h 29624"/>
                <a:gd name="connsiteX8" fmla="*/ 3698 w 20820"/>
                <a:gd name="connsiteY8" fmla="*/ 27838 h 29624"/>
                <a:gd name="connsiteX9" fmla="*/ 9387 w 20820"/>
                <a:gd name="connsiteY9" fmla="*/ 29624 h 29624"/>
                <a:gd name="connsiteX10" fmla="*/ 11939 w 20820"/>
                <a:gd name="connsiteY10" fmla="*/ 29309 h 29624"/>
                <a:gd name="connsiteX11" fmla="*/ 18907 w 20820"/>
                <a:gd name="connsiteY11" fmla="*/ 24478 h 29624"/>
                <a:gd name="connsiteX12" fmla="*/ 20136 w 20820"/>
                <a:gd name="connsiteY12" fmla="*/ 16646 h 29624"/>
                <a:gd name="connsiteX13" fmla="*/ 20242 w 20820"/>
                <a:gd name="connsiteY13" fmla="*/ 6797 h 29624"/>
                <a:gd name="connsiteX14" fmla="*/ 14422 w 20820"/>
                <a:gd name="connsiteY14" fmla="*/ 854 h 29624"/>
                <a:gd name="connsiteX15" fmla="*/ 9645 w 20820"/>
                <a:gd name="connsiteY15" fmla="*/ 25 h 29624"/>
                <a:gd name="connsiteX0" fmla="*/ 9645 w 20265"/>
                <a:gd name="connsiteY0" fmla="*/ 25 h 29624"/>
                <a:gd name="connsiteX1" fmla="*/ 7652 w 20265"/>
                <a:gd name="connsiteY1" fmla="*/ 112 h 29624"/>
                <a:gd name="connsiteX2" fmla="*/ 5112 w 20265"/>
                <a:gd name="connsiteY2" fmla="*/ 1124 h 29624"/>
                <a:gd name="connsiteX3" fmla="*/ 2651 w 20265"/>
                <a:gd name="connsiteY3" fmla="*/ 1573 h 29624"/>
                <a:gd name="connsiteX4" fmla="*/ 78 w 20265"/>
                <a:gd name="connsiteY4" fmla="*/ 5786 h 29624"/>
                <a:gd name="connsiteX5" fmla="*/ 1065 w 20265"/>
                <a:gd name="connsiteY5" fmla="*/ 11494 h 29624"/>
                <a:gd name="connsiteX6" fmla="*/ 918 w 20265"/>
                <a:gd name="connsiteY6" fmla="*/ 15569 h 29624"/>
                <a:gd name="connsiteX7" fmla="*/ 349 w 20265"/>
                <a:gd name="connsiteY7" fmla="*/ 20301 h 29624"/>
                <a:gd name="connsiteX8" fmla="*/ 3698 w 20265"/>
                <a:gd name="connsiteY8" fmla="*/ 27838 h 29624"/>
                <a:gd name="connsiteX9" fmla="*/ 9387 w 20265"/>
                <a:gd name="connsiteY9" fmla="*/ 29624 h 29624"/>
                <a:gd name="connsiteX10" fmla="*/ 11939 w 20265"/>
                <a:gd name="connsiteY10" fmla="*/ 29309 h 29624"/>
                <a:gd name="connsiteX11" fmla="*/ 18907 w 20265"/>
                <a:gd name="connsiteY11" fmla="*/ 24478 h 29624"/>
                <a:gd name="connsiteX12" fmla="*/ 20136 w 20265"/>
                <a:gd name="connsiteY12" fmla="*/ 16646 h 29624"/>
                <a:gd name="connsiteX13" fmla="*/ 19182 w 20265"/>
                <a:gd name="connsiteY13" fmla="*/ 5085 h 29624"/>
                <a:gd name="connsiteX14" fmla="*/ 14422 w 20265"/>
                <a:gd name="connsiteY14" fmla="*/ 854 h 29624"/>
                <a:gd name="connsiteX15" fmla="*/ 9645 w 20265"/>
                <a:gd name="connsiteY15" fmla="*/ 25 h 29624"/>
                <a:gd name="connsiteX0" fmla="*/ 9645 w 20265"/>
                <a:gd name="connsiteY0" fmla="*/ 25 h 29707"/>
                <a:gd name="connsiteX1" fmla="*/ 7652 w 20265"/>
                <a:gd name="connsiteY1" fmla="*/ 112 h 29707"/>
                <a:gd name="connsiteX2" fmla="*/ 5112 w 20265"/>
                <a:gd name="connsiteY2" fmla="*/ 1124 h 29707"/>
                <a:gd name="connsiteX3" fmla="*/ 2651 w 20265"/>
                <a:gd name="connsiteY3" fmla="*/ 1573 h 29707"/>
                <a:gd name="connsiteX4" fmla="*/ 78 w 20265"/>
                <a:gd name="connsiteY4" fmla="*/ 5786 h 29707"/>
                <a:gd name="connsiteX5" fmla="*/ 1065 w 20265"/>
                <a:gd name="connsiteY5" fmla="*/ 11494 h 29707"/>
                <a:gd name="connsiteX6" fmla="*/ 918 w 20265"/>
                <a:gd name="connsiteY6" fmla="*/ 15569 h 29707"/>
                <a:gd name="connsiteX7" fmla="*/ 349 w 20265"/>
                <a:gd name="connsiteY7" fmla="*/ 20301 h 29707"/>
                <a:gd name="connsiteX8" fmla="*/ 3698 w 20265"/>
                <a:gd name="connsiteY8" fmla="*/ 27838 h 29707"/>
                <a:gd name="connsiteX9" fmla="*/ 9387 w 20265"/>
                <a:gd name="connsiteY9" fmla="*/ 29624 h 29707"/>
                <a:gd name="connsiteX10" fmla="*/ 14547 w 20265"/>
                <a:gd name="connsiteY10" fmla="*/ 29309 h 29707"/>
                <a:gd name="connsiteX11" fmla="*/ 18907 w 20265"/>
                <a:gd name="connsiteY11" fmla="*/ 24478 h 29707"/>
                <a:gd name="connsiteX12" fmla="*/ 20136 w 20265"/>
                <a:gd name="connsiteY12" fmla="*/ 16646 h 29707"/>
                <a:gd name="connsiteX13" fmla="*/ 19182 w 20265"/>
                <a:gd name="connsiteY13" fmla="*/ 5085 h 29707"/>
                <a:gd name="connsiteX14" fmla="*/ 14422 w 20265"/>
                <a:gd name="connsiteY14" fmla="*/ 854 h 29707"/>
                <a:gd name="connsiteX15" fmla="*/ 9645 w 20265"/>
                <a:gd name="connsiteY15" fmla="*/ 25 h 29707"/>
                <a:gd name="connsiteX0" fmla="*/ 9645 w 20265"/>
                <a:gd name="connsiteY0" fmla="*/ 25 h 29796"/>
                <a:gd name="connsiteX1" fmla="*/ 7652 w 20265"/>
                <a:gd name="connsiteY1" fmla="*/ 112 h 29796"/>
                <a:gd name="connsiteX2" fmla="*/ 5112 w 20265"/>
                <a:gd name="connsiteY2" fmla="*/ 1124 h 29796"/>
                <a:gd name="connsiteX3" fmla="*/ 2651 w 20265"/>
                <a:gd name="connsiteY3" fmla="*/ 1573 h 29796"/>
                <a:gd name="connsiteX4" fmla="*/ 78 w 20265"/>
                <a:gd name="connsiteY4" fmla="*/ 5786 h 29796"/>
                <a:gd name="connsiteX5" fmla="*/ 1065 w 20265"/>
                <a:gd name="connsiteY5" fmla="*/ 11494 h 29796"/>
                <a:gd name="connsiteX6" fmla="*/ 918 w 20265"/>
                <a:gd name="connsiteY6" fmla="*/ 15569 h 29796"/>
                <a:gd name="connsiteX7" fmla="*/ 349 w 20265"/>
                <a:gd name="connsiteY7" fmla="*/ 20301 h 29796"/>
                <a:gd name="connsiteX8" fmla="*/ 2266 w 20265"/>
                <a:gd name="connsiteY8" fmla="*/ 29093 h 29796"/>
                <a:gd name="connsiteX9" fmla="*/ 9387 w 20265"/>
                <a:gd name="connsiteY9" fmla="*/ 29624 h 29796"/>
                <a:gd name="connsiteX10" fmla="*/ 14547 w 20265"/>
                <a:gd name="connsiteY10" fmla="*/ 29309 h 29796"/>
                <a:gd name="connsiteX11" fmla="*/ 18907 w 20265"/>
                <a:gd name="connsiteY11" fmla="*/ 24478 h 29796"/>
                <a:gd name="connsiteX12" fmla="*/ 20136 w 20265"/>
                <a:gd name="connsiteY12" fmla="*/ 16646 h 29796"/>
                <a:gd name="connsiteX13" fmla="*/ 19182 w 20265"/>
                <a:gd name="connsiteY13" fmla="*/ 5085 h 29796"/>
                <a:gd name="connsiteX14" fmla="*/ 14422 w 20265"/>
                <a:gd name="connsiteY14" fmla="*/ 854 h 29796"/>
                <a:gd name="connsiteX15" fmla="*/ 9645 w 20265"/>
                <a:gd name="connsiteY15" fmla="*/ 25 h 29796"/>
                <a:gd name="connsiteX0" fmla="*/ 9645 w 20265"/>
                <a:gd name="connsiteY0" fmla="*/ 25 h 29796"/>
                <a:gd name="connsiteX1" fmla="*/ 7652 w 20265"/>
                <a:gd name="connsiteY1" fmla="*/ 112 h 29796"/>
                <a:gd name="connsiteX2" fmla="*/ 5112 w 20265"/>
                <a:gd name="connsiteY2" fmla="*/ 1124 h 29796"/>
                <a:gd name="connsiteX3" fmla="*/ 2651 w 20265"/>
                <a:gd name="connsiteY3" fmla="*/ 1573 h 29796"/>
                <a:gd name="connsiteX4" fmla="*/ 78 w 20265"/>
                <a:gd name="connsiteY4" fmla="*/ 5786 h 29796"/>
                <a:gd name="connsiteX5" fmla="*/ 1065 w 20265"/>
                <a:gd name="connsiteY5" fmla="*/ 11494 h 29796"/>
                <a:gd name="connsiteX6" fmla="*/ 918 w 20265"/>
                <a:gd name="connsiteY6" fmla="*/ 15569 h 29796"/>
                <a:gd name="connsiteX7" fmla="*/ 349 w 20265"/>
                <a:gd name="connsiteY7" fmla="*/ 20301 h 29796"/>
                <a:gd name="connsiteX8" fmla="*/ 2266 w 20265"/>
                <a:gd name="connsiteY8" fmla="*/ 29093 h 29796"/>
                <a:gd name="connsiteX9" fmla="*/ 9387 w 20265"/>
                <a:gd name="connsiteY9" fmla="*/ 29624 h 29796"/>
                <a:gd name="connsiteX10" fmla="*/ 14547 w 20265"/>
                <a:gd name="connsiteY10" fmla="*/ 29309 h 29796"/>
                <a:gd name="connsiteX11" fmla="*/ 19444 w 20265"/>
                <a:gd name="connsiteY11" fmla="*/ 25942 h 29796"/>
                <a:gd name="connsiteX12" fmla="*/ 20136 w 20265"/>
                <a:gd name="connsiteY12" fmla="*/ 16646 h 29796"/>
                <a:gd name="connsiteX13" fmla="*/ 19182 w 20265"/>
                <a:gd name="connsiteY13" fmla="*/ 5085 h 29796"/>
                <a:gd name="connsiteX14" fmla="*/ 14422 w 20265"/>
                <a:gd name="connsiteY14" fmla="*/ 854 h 29796"/>
                <a:gd name="connsiteX15" fmla="*/ 9645 w 20265"/>
                <a:gd name="connsiteY15" fmla="*/ 25 h 297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0265" h="29796" extrusionOk="0">
                  <a:moveTo>
                    <a:pt x="9645" y="25"/>
                  </a:moveTo>
                  <a:cubicBezTo>
                    <a:pt x="8980" y="25"/>
                    <a:pt x="8407" y="-71"/>
                    <a:pt x="7652" y="112"/>
                  </a:cubicBezTo>
                  <a:cubicBezTo>
                    <a:pt x="6897" y="295"/>
                    <a:pt x="7570" y="-87"/>
                    <a:pt x="5112" y="1124"/>
                  </a:cubicBezTo>
                  <a:cubicBezTo>
                    <a:pt x="5025" y="1161"/>
                    <a:pt x="3490" y="796"/>
                    <a:pt x="2651" y="1573"/>
                  </a:cubicBezTo>
                  <a:cubicBezTo>
                    <a:pt x="1812" y="2350"/>
                    <a:pt x="536" y="4081"/>
                    <a:pt x="78" y="5786"/>
                  </a:cubicBezTo>
                  <a:cubicBezTo>
                    <a:pt x="-317" y="7293"/>
                    <a:pt x="925" y="9864"/>
                    <a:pt x="1065" y="11494"/>
                  </a:cubicBezTo>
                  <a:cubicBezTo>
                    <a:pt x="1205" y="13124"/>
                    <a:pt x="424" y="13469"/>
                    <a:pt x="918" y="15569"/>
                  </a:cubicBezTo>
                  <a:cubicBezTo>
                    <a:pt x="1288" y="17126"/>
                    <a:pt x="559" y="18708"/>
                    <a:pt x="349" y="20301"/>
                  </a:cubicBezTo>
                  <a:cubicBezTo>
                    <a:pt x="-34" y="23156"/>
                    <a:pt x="-57" y="27388"/>
                    <a:pt x="2266" y="29093"/>
                  </a:cubicBezTo>
                  <a:cubicBezTo>
                    <a:pt x="3897" y="30291"/>
                    <a:pt x="7340" y="29588"/>
                    <a:pt x="9387" y="29624"/>
                  </a:cubicBezTo>
                  <a:cubicBezTo>
                    <a:pt x="11434" y="29660"/>
                    <a:pt x="12871" y="29923"/>
                    <a:pt x="14547" y="29309"/>
                  </a:cubicBezTo>
                  <a:cubicBezTo>
                    <a:pt x="16223" y="28695"/>
                    <a:pt x="18513" y="28052"/>
                    <a:pt x="19444" y="25942"/>
                  </a:cubicBezTo>
                  <a:cubicBezTo>
                    <a:pt x="20375" y="23832"/>
                    <a:pt x="19914" y="19593"/>
                    <a:pt x="20136" y="16646"/>
                  </a:cubicBezTo>
                  <a:cubicBezTo>
                    <a:pt x="20358" y="13699"/>
                    <a:pt x="20433" y="7595"/>
                    <a:pt x="19182" y="5085"/>
                  </a:cubicBezTo>
                  <a:cubicBezTo>
                    <a:pt x="17983" y="2515"/>
                    <a:pt x="17042" y="1941"/>
                    <a:pt x="14422" y="854"/>
                  </a:cubicBezTo>
                  <a:cubicBezTo>
                    <a:pt x="12912" y="230"/>
                    <a:pt x="11282" y="25"/>
                    <a:pt x="9645" y="25"/>
                  </a:cubicBezTo>
                  <a:close/>
                </a:path>
              </a:pathLst>
            </a:custGeom>
            <a:solidFill>
              <a:srgbClr val="FFEAC3">
                <a:alpha val="29804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" name="Google Shape;1583;p20">
              <a:extLst>
                <a:ext uri="{FF2B5EF4-FFF2-40B4-BE49-F238E27FC236}">
                  <a16:creationId xmlns:a16="http://schemas.microsoft.com/office/drawing/2014/main" id="{C4B55A45-F1D0-18B0-F105-B481B66713A4}"/>
                </a:ext>
              </a:extLst>
            </p:cNvPr>
            <p:cNvSpPr/>
            <p:nvPr userDrawn="1"/>
          </p:nvSpPr>
          <p:spPr>
            <a:xfrm>
              <a:off x="488575" y="5814544"/>
              <a:ext cx="1203332" cy="1514745"/>
            </a:xfrm>
            <a:custGeom>
              <a:avLst/>
              <a:gdLst>
                <a:gd name="connsiteX0" fmla="*/ 12662 w 25026"/>
                <a:gd name="connsiteY0" fmla="*/ 0 h 29599"/>
                <a:gd name="connsiteX1" fmla="*/ 10669 w 25026"/>
                <a:gd name="connsiteY1" fmla="*/ 87 h 29599"/>
                <a:gd name="connsiteX2" fmla="*/ 2749 w 25026"/>
                <a:gd name="connsiteY2" fmla="*/ 2077 h 29599"/>
                <a:gd name="connsiteX3" fmla="*/ 2489 w 25026"/>
                <a:gd name="connsiteY3" fmla="*/ 2200 h 29599"/>
                <a:gd name="connsiteX4" fmla="*/ 3095 w 25026"/>
                <a:gd name="connsiteY4" fmla="*/ 5761 h 29599"/>
                <a:gd name="connsiteX5" fmla="*/ 6 w 25026"/>
                <a:gd name="connsiteY5" fmla="*/ 10491 h 29599"/>
                <a:gd name="connsiteX6" fmla="*/ 3935 w 25026"/>
                <a:gd name="connsiteY6" fmla="*/ 15544 h 29599"/>
                <a:gd name="connsiteX7" fmla="*/ 3366 w 25026"/>
                <a:gd name="connsiteY7" fmla="*/ 20276 h 29599"/>
                <a:gd name="connsiteX8" fmla="*/ 6715 w 25026"/>
                <a:gd name="connsiteY8" fmla="*/ 27813 h 29599"/>
                <a:gd name="connsiteX9" fmla="*/ 12404 w 25026"/>
                <a:gd name="connsiteY9" fmla="*/ 29599 h 29599"/>
                <a:gd name="connsiteX10" fmla="*/ 14956 w 25026"/>
                <a:gd name="connsiteY10" fmla="*/ 29284 h 29599"/>
                <a:gd name="connsiteX11" fmla="*/ 21924 w 25026"/>
                <a:gd name="connsiteY11" fmla="*/ 24453 h 29599"/>
                <a:gd name="connsiteX12" fmla="*/ 23259 w 25026"/>
                <a:gd name="connsiteY12" fmla="*/ 6772 h 29599"/>
                <a:gd name="connsiteX13" fmla="*/ 17439 w 25026"/>
                <a:gd name="connsiteY13" fmla="*/ 829 h 29599"/>
                <a:gd name="connsiteX14" fmla="*/ 12662 w 25026"/>
                <a:gd name="connsiteY14" fmla="*/ 0 h 29599"/>
                <a:gd name="connsiteX0" fmla="*/ 10183 w 22547"/>
                <a:gd name="connsiteY0" fmla="*/ 0 h 29599"/>
                <a:gd name="connsiteX1" fmla="*/ 8190 w 22547"/>
                <a:gd name="connsiteY1" fmla="*/ 87 h 29599"/>
                <a:gd name="connsiteX2" fmla="*/ 270 w 22547"/>
                <a:gd name="connsiteY2" fmla="*/ 2077 h 29599"/>
                <a:gd name="connsiteX3" fmla="*/ 10 w 22547"/>
                <a:gd name="connsiteY3" fmla="*/ 2200 h 29599"/>
                <a:gd name="connsiteX4" fmla="*/ 616 w 22547"/>
                <a:gd name="connsiteY4" fmla="*/ 5761 h 29599"/>
                <a:gd name="connsiteX5" fmla="*/ 1603 w 22547"/>
                <a:gd name="connsiteY5" fmla="*/ 11469 h 29599"/>
                <a:gd name="connsiteX6" fmla="*/ 1456 w 22547"/>
                <a:gd name="connsiteY6" fmla="*/ 15544 h 29599"/>
                <a:gd name="connsiteX7" fmla="*/ 887 w 22547"/>
                <a:gd name="connsiteY7" fmla="*/ 20276 h 29599"/>
                <a:gd name="connsiteX8" fmla="*/ 4236 w 22547"/>
                <a:gd name="connsiteY8" fmla="*/ 27813 h 29599"/>
                <a:gd name="connsiteX9" fmla="*/ 9925 w 22547"/>
                <a:gd name="connsiteY9" fmla="*/ 29599 h 29599"/>
                <a:gd name="connsiteX10" fmla="*/ 12477 w 22547"/>
                <a:gd name="connsiteY10" fmla="*/ 29284 h 29599"/>
                <a:gd name="connsiteX11" fmla="*/ 19445 w 22547"/>
                <a:gd name="connsiteY11" fmla="*/ 24453 h 29599"/>
                <a:gd name="connsiteX12" fmla="*/ 20780 w 22547"/>
                <a:gd name="connsiteY12" fmla="*/ 6772 h 29599"/>
                <a:gd name="connsiteX13" fmla="*/ 14960 w 22547"/>
                <a:gd name="connsiteY13" fmla="*/ 829 h 29599"/>
                <a:gd name="connsiteX14" fmla="*/ 10183 w 22547"/>
                <a:gd name="connsiteY14" fmla="*/ 0 h 29599"/>
                <a:gd name="connsiteX0" fmla="*/ 9915 w 22279"/>
                <a:gd name="connsiteY0" fmla="*/ 0 h 29599"/>
                <a:gd name="connsiteX1" fmla="*/ 7922 w 22279"/>
                <a:gd name="connsiteY1" fmla="*/ 87 h 29599"/>
                <a:gd name="connsiteX2" fmla="*/ 2 w 22279"/>
                <a:gd name="connsiteY2" fmla="*/ 2077 h 29599"/>
                <a:gd name="connsiteX3" fmla="*/ 2921 w 22279"/>
                <a:gd name="connsiteY3" fmla="*/ 1548 h 29599"/>
                <a:gd name="connsiteX4" fmla="*/ 348 w 22279"/>
                <a:gd name="connsiteY4" fmla="*/ 5761 h 29599"/>
                <a:gd name="connsiteX5" fmla="*/ 1335 w 22279"/>
                <a:gd name="connsiteY5" fmla="*/ 11469 h 29599"/>
                <a:gd name="connsiteX6" fmla="*/ 1188 w 22279"/>
                <a:gd name="connsiteY6" fmla="*/ 15544 h 29599"/>
                <a:gd name="connsiteX7" fmla="*/ 619 w 22279"/>
                <a:gd name="connsiteY7" fmla="*/ 20276 h 29599"/>
                <a:gd name="connsiteX8" fmla="*/ 3968 w 22279"/>
                <a:gd name="connsiteY8" fmla="*/ 27813 h 29599"/>
                <a:gd name="connsiteX9" fmla="*/ 9657 w 22279"/>
                <a:gd name="connsiteY9" fmla="*/ 29599 h 29599"/>
                <a:gd name="connsiteX10" fmla="*/ 12209 w 22279"/>
                <a:gd name="connsiteY10" fmla="*/ 29284 h 29599"/>
                <a:gd name="connsiteX11" fmla="*/ 19177 w 22279"/>
                <a:gd name="connsiteY11" fmla="*/ 24453 h 29599"/>
                <a:gd name="connsiteX12" fmla="*/ 20512 w 22279"/>
                <a:gd name="connsiteY12" fmla="*/ 6772 h 29599"/>
                <a:gd name="connsiteX13" fmla="*/ 14692 w 22279"/>
                <a:gd name="connsiteY13" fmla="*/ 829 h 29599"/>
                <a:gd name="connsiteX14" fmla="*/ 9915 w 22279"/>
                <a:gd name="connsiteY14" fmla="*/ 0 h 29599"/>
                <a:gd name="connsiteX0" fmla="*/ 9645 w 22009"/>
                <a:gd name="connsiteY0" fmla="*/ 25 h 29624"/>
                <a:gd name="connsiteX1" fmla="*/ 7652 w 22009"/>
                <a:gd name="connsiteY1" fmla="*/ 112 h 29624"/>
                <a:gd name="connsiteX2" fmla="*/ 5112 w 22009"/>
                <a:gd name="connsiteY2" fmla="*/ 1124 h 29624"/>
                <a:gd name="connsiteX3" fmla="*/ 2651 w 22009"/>
                <a:gd name="connsiteY3" fmla="*/ 1573 h 29624"/>
                <a:gd name="connsiteX4" fmla="*/ 78 w 22009"/>
                <a:gd name="connsiteY4" fmla="*/ 5786 h 29624"/>
                <a:gd name="connsiteX5" fmla="*/ 1065 w 22009"/>
                <a:gd name="connsiteY5" fmla="*/ 11494 h 29624"/>
                <a:gd name="connsiteX6" fmla="*/ 918 w 22009"/>
                <a:gd name="connsiteY6" fmla="*/ 15569 h 29624"/>
                <a:gd name="connsiteX7" fmla="*/ 349 w 22009"/>
                <a:gd name="connsiteY7" fmla="*/ 20301 h 29624"/>
                <a:gd name="connsiteX8" fmla="*/ 3698 w 22009"/>
                <a:gd name="connsiteY8" fmla="*/ 27838 h 29624"/>
                <a:gd name="connsiteX9" fmla="*/ 9387 w 22009"/>
                <a:gd name="connsiteY9" fmla="*/ 29624 h 29624"/>
                <a:gd name="connsiteX10" fmla="*/ 11939 w 22009"/>
                <a:gd name="connsiteY10" fmla="*/ 29309 h 29624"/>
                <a:gd name="connsiteX11" fmla="*/ 18907 w 22009"/>
                <a:gd name="connsiteY11" fmla="*/ 24478 h 29624"/>
                <a:gd name="connsiteX12" fmla="*/ 20242 w 22009"/>
                <a:gd name="connsiteY12" fmla="*/ 6797 h 29624"/>
                <a:gd name="connsiteX13" fmla="*/ 14422 w 22009"/>
                <a:gd name="connsiteY13" fmla="*/ 854 h 29624"/>
                <a:gd name="connsiteX14" fmla="*/ 9645 w 22009"/>
                <a:gd name="connsiteY14" fmla="*/ 25 h 29624"/>
                <a:gd name="connsiteX0" fmla="*/ 9645 w 20820"/>
                <a:gd name="connsiteY0" fmla="*/ 25 h 29624"/>
                <a:gd name="connsiteX1" fmla="*/ 7652 w 20820"/>
                <a:gd name="connsiteY1" fmla="*/ 112 h 29624"/>
                <a:gd name="connsiteX2" fmla="*/ 5112 w 20820"/>
                <a:gd name="connsiteY2" fmla="*/ 1124 h 29624"/>
                <a:gd name="connsiteX3" fmla="*/ 2651 w 20820"/>
                <a:gd name="connsiteY3" fmla="*/ 1573 h 29624"/>
                <a:gd name="connsiteX4" fmla="*/ 78 w 20820"/>
                <a:gd name="connsiteY4" fmla="*/ 5786 h 29624"/>
                <a:gd name="connsiteX5" fmla="*/ 1065 w 20820"/>
                <a:gd name="connsiteY5" fmla="*/ 11494 h 29624"/>
                <a:gd name="connsiteX6" fmla="*/ 918 w 20820"/>
                <a:gd name="connsiteY6" fmla="*/ 15569 h 29624"/>
                <a:gd name="connsiteX7" fmla="*/ 349 w 20820"/>
                <a:gd name="connsiteY7" fmla="*/ 20301 h 29624"/>
                <a:gd name="connsiteX8" fmla="*/ 3698 w 20820"/>
                <a:gd name="connsiteY8" fmla="*/ 27838 h 29624"/>
                <a:gd name="connsiteX9" fmla="*/ 9387 w 20820"/>
                <a:gd name="connsiteY9" fmla="*/ 29624 h 29624"/>
                <a:gd name="connsiteX10" fmla="*/ 11939 w 20820"/>
                <a:gd name="connsiteY10" fmla="*/ 29309 h 29624"/>
                <a:gd name="connsiteX11" fmla="*/ 18907 w 20820"/>
                <a:gd name="connsiteY11" fmla="*/ 24478 h 29624"/>
                <a:gd name="connsiteX12" fmla="*/ 20136 w 20820"/>
                <a:gd name="connsiteY12" fmla="*/ 16646 h 29624"/>
                <a:gd name="connsiteX13" fmla="*/ 20242 w 20820"/>
                <a:gd name="connsiteY13" fmla="*/ 6797 h 29624"/>
                <a:gd name="connsiteX14" fmla="*/ 14422 w 20820"/>
                <a:gd name="connsiteY14" fmla="*/ 854 h 29624"/>
                <a:gd name="connsiteX15" fmla="*/ 9645 w 20820"/>
                <a:gd name="connsiteY15" fmla="*/ 25 h 29624"/>
                <a:gd name="connsiteX0" fmla="*/ 9645 w 20265"/>
                <a:gd name="connsiteY0" fmla="*/ 25 h 29624"/>
                <a:gd name="connsiteX1" fmla="*/ 7652 w 20265"/>
                <a:gd name="connsiteY1" fmla="*/ 112 h 29624"/>
                <a:gd name="connsiteX2" fmla="*/ 5112 w 20265"/>
                <a:gd name="connsiteY2" fmla="*/ 1124 h 29624"/>
                <a:gd name="connsiteX3" fmla="*/ 2651 w 20265"/>
                <a:gd name="connsiteY3" fmla="*/ 1573 h 29624"/>
                <a:gd name="connsiteX4" fmla="*/ 78 w 20265"/>
                <a:gd name="connsiteY4" fmla="*/ 5786 h 29624"/>
                <a:gd name="connsiteX5" fmla="*/ 1065 w 20265"/>
                <a:gd name="connsiteY5" fmla="*/ 11494 h 29624"/>
                <a:gd name="connsiteX6" fmla="*/ 918 w 20265"/>
                <a:gd name="connsiteY6" fmla="*/ 15569 h 29624"/>
                <a:gd name="connsiteX7" fmla="*/ 349 w 20265"/>
                <a:gd name="connsiteY7" fmla="*/ 20301 h 29624"/>
                <a:gd name="connsiteX8" fmla="*/ 3698 w 20265"/>
                <a:gd name="connsiteY8" fmla="*/ 27838 h 29624"/>
                <a:gd name="connsiteX9" fmla="*/ 9387 w 20265"/>
                <a:gd name="connsiteY9" fmla="*/ 29624 h 29624"/>
                <a:gd name="connsiteX10" fmla="*/ 11939 w 20265"/>
                <a:gd name="connsiteY10" fmla="*/ 29309 h 29624"/>
                <a:gd name="connsiteX11" fmla="*/ 18907 w 20265"/>
                <a:gd name="connsiteY11" fmla="*/ 24478 h 29624"/>
                <a:gd name="connsiteX12" fmla="*/ 20136 w 20265"/>
                <a:gd name="connsiteY12" fmla="*/ 16646 h 29624"/>
                <a:gd name="connsiteX13" fmla="*/ 19182 w 20265"/>
                <a:gd name="connsiteY13" fmla="*/ 5085 h 29624"/>
                <a:gd name="connsiteX14" fmla="*/ 14422 w 20265"/>
                <a:gd name="connsiteY14" fmla="*/ 854 h 29624"/>
                <a:gd name="connsiteX15" fmla="*/ 9645 w 20265"/>
                <a:gd name="connsiteY15" fmla="*/ 25 h 29624"/>
                <a:gd name="connsiteX0" fmla="*/ 9645 w 20265"/>
                <a:gd name="connsiteY0" fmla="*/ 25 h 29707"/>
                <a:gd name="connsiteX1" fmla="*/ 7652 w 20265"/>
                <a:gd name="connsiteY1" fmla="*/ 112 h 29707"/>
                <a:gd name="connsiteX2" fmla="*/ 5112 w 20265"/>
                <a:gd name="connsiteY2" fmla="*/ 1124 h 29707"/>
                <a:gd name="connsiteX3" fmla="*/ 2651 w 20265"/>
                <a:gd name="connsiteY3" fmla="*/ 1573 h 29707"/>
                <a:gd name="connsiteX4" fmla="*/ 78 w 20265"/>
                <a:gd name="connsiteY4" fmla="*/ 5786 h 29707"/>
                <a:gd name="connsiteX5" fmla="*/ 1065 w 20265"/>
                <a:gd name="connsiteY5" fmla="*/ 11494 h 29707"/>
                <a:gd name="connsiteX6" fmla="*/ 918 w 20265"/>
                <a:gd name="connsiteY6" fmla="*/ 15569 h 29707"/>
                <a:gd name="connsiteX7" fmla="*/ 349 w 20265"/>
                <a:gd name="connsiteY7" fmla="*/ 20301 h 29707"/>
                <a:gd name="connsiteX8" fmla="*/ 3698 w 20265"/>
                <a:gd name="connsiteY8" fmla="*/ 27838 h 29707"/>
                <a:gd name="connsiteX9" fmla="*/ 9387 w 20265"/>
                <a:gd name="connsiteY9" fmla="*/ 29624 h 29707"/>
                <a:gd name="connsiteX10" fmla="*/ 14547 w 20265"/>
                <a:gd name="connsiteY10" fmla="*/ 29309 h 29707"/>
                <a:gd name="connsiteX11" fmla="*/ 18907 w 20265"/>
                <a:gd name="connsiteY11" fmla="*/ 24478 h 29707"/>
                <a:gd name="connsiteX12" fmla="*/ 20136 w 20265"/>
                <a:gd name="connsiteY12" fmla="*/ 16646 h 29707"/>
                <a:gd name="connsiteX13" fmla="*/ 19182 w 20265"/>
                <a:gd name="connsiteY13" fmla="*/ 5085 h 29707"/>
                <a:gd name="connsiteX14" fmla="*/ 14422 w 20265"/>
                <a:gd name="connsiteY14" fmla="*/ 854 h 29707"/>
                <a:gd name="connsiteX15" fmla="*/ 9645 w 20265"/>
                <a:gd name="connsiteY15" fmla="*/ 25 h 29707"/>
                <a:gd name="connsiteX0" fmla="*/ 9645 w 20265"/>
                <a:gd name="connsiteY0" fmla="*/ 25 h 29796"/>
                <a:gd name="connsiteX1" fmla="*/ 7652 w 20265"/>
                <a:gd name="connsiteY1" fmla="*/ 112 h 29796"/>
                <a:gd name="connsiteX2" fmla="*/ 5112 w 20265"/>
                <a:gd name="connsiteY2" fmla="*/ 1124 h 29796"/>
                <a:gd name="connsiteX3" fmla="*/ 2651 w 20265"/>
                <a:gd name="connsiteY3" fmla="*/ 1573 h 29796"/>
                <a:gd name="connsiteX4" fmla="*/ 78 w 20265"/>
                <a:gd name="connsiteY4" fmla="*/ 5786 h 29796"/>
                <a:gd name="connsiteX5" fmla="*/ 1065 w 20265"/>
                <a:gd name="connsiteY5" fmla="*/ 11494 h 29796"/>
                <a:gd name="connsiteX6" fmla="*/ 918 w 20265"/>
                <a:gd name="connsiteY6" fmla="*/ 15569 h 29796"/>
                <a:gd name="connsiteX7" fmla="*/ 349 w 20265"/>
                <a:gd name="connsiteY7" fmla="*/ 20301 h 29796"/>
                <a:gd name="connsiteX8" fmla="*/ 2266 w 20265"/>
                <a:gd name="connsiteY8" fmla="*/ 29093 h 29796"/>
                <a:gd name="connsiteX9" fmla="*/ 9387 w 20265"/>
                <a:gd name="connsiteY9" fmla="*/ 29624 h 29796"/>
                <a:gd name="connsiteX10" fmla="*/ 14547 w 20265"/>
                <a:gd name="connsiteY10" fmla="*/ 29309 h 29796"/>
                <a:gd name="connsiteX11" fmla="*/ 18907 w 20265"/>
                <a:gd name="connsiteY11" fmla="*/ 24478 h 29796"/>
                <a:gd name="connsiteX12" fmla="*/ 20136 w 20265"/>
                <a:gd name="connsiteY12" fmla="*/ 16646 h 29796"/>
                <a:gd name="connsiteX13" fmla="*/ 19182 w 20265"/>
                <a:gd name="connsiteY13" fmla="*/ 5085 h 29796"/>
                <a:gd name="connsiteX14" fmla="*/ 14422 w 20265"/>
                <a:gd name="connsiteY14" fmla="*/ 854 h 29796"/>
                <a:gd name="connsiteX15" fmla="*/ 9645 w 20265"/>
                <a:gd name="connsiteY15" fmla="*/ 25 h 29796"/>
                <a:gd name="connsiteX0" fmla="*/ 9645 w 20265"/>
                <a:gd name="connsiteY0" fmla="*/ 25 h 29796"/>
                <a:gd name="connsiteX1" fmla="*/ 7652 w 20265"/>
                <a:gd name="connsiteY1" fmla="*/ 112 h 29796"/>
                <a:gd name="connsiteX2" fmla="*/ 5112 w 20265"/>
                <a:gd name="connsiteY2" fmla="*/ 1124 h 29796"/>
                <a:gd name="connsiteX3" fmla="*/ 2651 w 20265"/>
                <a:gd name="connsiteY3" fmla="*/ 1573 h 29796"/>
                <a:gd name="connsiteX4" fmla="*/ 78 w 20265"/>
                <a:gd name="connsiteY4" fmla="*/ 5786 h 29796"/>
                <a:gd name="connsiteX5" fmla="*/ 1065 w 20265"/>
                <a:gd name="connsiteY5" fmla="*/ 11494 h 29796"/>
                <a:gd name="connsiteX6" fmla="*/ 918 w 20265"/>
                <a:gd name="connsiteY6" fmla="*/ 15569 h 29796"/>
                <a:gd name="connsiteX7" fmla="*/ 349 w 20265"/>
                <a:gd name="connsiteY7" fmla="*/ 20301 h 29796"/>
                <a:gd name="connsiteX8" fmla="*/ 2266 w 20265"/>
                <a:gd name="connsiteY8" fmla="*/ 29093 h 29796"/>
                <a:gd name="connsiteX9" fmla="*/ 9387 w 20265"/>
                <a:gd name="connsiteY9" fmla="*/ 29624 h 29796"/>
                <a:gd name="connsiteX10" fmla="*/ 14547 w 20265"/>
                <a:gd name="connsiteY10" fmla="*/ 29309 h 29796"/>
                <a:gd name="connsiteX11" fmla="*/ 19444 w 20265"/>
                <a:gd name="connsiteY11" fmla="*/ 25942 h 29796"/>
                <a:gd name="connsiteX12" fmla="*/ 20136 w 20265"/>
                <a:gd name="connsiteY12" fmla="*/ 16646 h 29796"/>
                <a:gd name="connsiteX13" fmla="*/ 19182 w 20265"/>
                <a:gd name="connsiteY13" fmla="*/ 5085 h 29796"/>
                <a:gd name="connsiteX14" fmla="*/ 14422 w 20265"/>
                <a:gd name="connsiteY14" fmla="*/ 854 h 29796"/>
                <a:gd name="connsiteX15" fmla="*/ 9645 w 20265"/>
                <a:gd name="connsiteY15" fmla="*/ 25 h 297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0265" h="29796" extrusionOk="0">
                  <a:moveTo>
                    <a:pt x="9645" y="25"/>
                  </a:moveTo>
                  <a:cubicBezTo>
                    <a:pt x="8980" y="25"/>
                    <a:pt x="8407" y="-71"/>
                    <a:pt x="7652" y="112"/>
                  </a:cubicBezTo>
                  <a:cubicBezTo>
                    <a:pt x="6897" y="295"/>
                    <a:pt x="7570" y="-87"/>
                    <a:pt x="5112" y="1124"/>
                  </a:cubicBezTo>
                  <a:cubicBezTo>
                    <a:pt x="5025" y="1161"/>
                    <a:pt x="3490" y="796"/>
                    <a:pt x="2651" y="1573"/>
                  </a:cubicBezTo>
                  <a:cubicBezTo>
                    <a:pt x="1812" y="2350"/>
                    <a:pt x="536" y="4081"/>
                    <a:pt x="78" y="5786"/>
                  </a:cubicBezTo>
                  <a:cubicBezTo>
                    <a:pt x="-317" y="7293"/>
                    <a:pt x="925" y="9864"/>
                    <a:pt x="1065" y="11494"/>
                  </a:cubicBezTo>
                  <a:cubicBezTo>
                    <a:pt x="1205" y="13124"/>
                    <a:pt x="424" y="13469"/>
                    <a:pt x="918" y="15569"/>
                  </a:cubicBezTo>
                  <a:cubicBezTo>
                    <a:pt x="1288" y="17126"/>
                    <a:pt x="559" y="18708"/>
                    <a:pt x="349" y="20301"/>
                  </a:cubicBezTo>
                  <a:cubicBezTo>
                    <a:pt x="-34" y="23156"/>
                    <a:pt x="-57" y="27388"/>
                    <a:pt x="2266" y="29093"/>
                  </a:cubicBezTo>
                  <a:cubicBezTo>
                    <a:pt x="3897" y="30291"/>
                    <a:pt x="7340" y="29588"/>
                    <a:pt x="9387" y="29624"/>
                  </a:cubicBezTo>
                  <a:cubicBezTo>
                    <a:pt x="11434" y="29660"/>
                    <a:pt x="12871" y="29923"/>
                    <a:pt x="14547" y="29309"/>
                  </a:cubicBezTo>
                  <a:cubicBezTo>
                    <a:pt x="16223" y="28695"/>
                    <a:pt x="18513" y="28052"/>
                    <a:pt x="19444" y="25942"/>
                  </a:cubicBezTo>
                  <a:cubicBezTo>
                    <a:pt x="20375" y="23832"/>
                    <a:pt x="19914" y="19593"/>
                    <a:pt x="20136" y="16646"/>
                  </a:cubicBezTo>
                  <a:cubicBezTo>
                    <a:pt x="20358" y="13699"/>
                    <a:pt x="20433" y="7595"/>
                    <a:pt x="19182" y="5085"/>
                  </a:cubicBezTo>
                  <a:cubicBezTo>
                    <a:pt x="17983" y="2515"/>
                    <a:pt x="17042" y="1941"/>
                    <a:pt x="14422" y="854"/>
                  </a:cubicBezTo>
                  <a:cubicBezTo>
                    <a:pt x="12912" y="230"/>
                    <a:pt x="11282" y="25"/>
                    <a:pt x="9645" y="25"/>
                  </a:cubicBezTo>
                  <a:close/>
                </a:path>
              </a:pathLst>
            </a:custGeom>
            <a:solidFill>
              <a:srgbClr val="7CCCC0">
                <a:alpha val="30196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" name="Google Shape;1583;p20">
              <a:extLst>
                <a:ext uri="{FF2B5EF4-FFF2-40B4-BE49-F238E27FC236}">
                  <a16:creationId xmlns:a16="http://schemas.microsoft.com/office/drawing/2014/main" id="{7E09B6CD-0EF7-3AC3-440B-664895E691C8}"/>
                </a:ext>
              </a:extLst>
            </p:cNvPr>
            <p:cNvSpPr/>
            <p:nvPr userDrawn="1"/>
          </p:nvSpPr>
          <p:spPr>
            <a:xfrm rot="10800000">
              <a:off x="477540" y="7411364"/>
              <a:ext cx="1203332" cy="1514745"/>
            </a:xfrm>
            <a:custGeom>
              <a:avLst/>
              <a:gdLst>
                <a:gd name="connsiteX0" fmla="*/ 12662 w 25026"/>
                <a:gd name="connsiteY0" fmla="*/ 0 h 29599"/>
                <a:gd name="connsiteX1" fmla="*/ 10669 w 25026"/>
                <a:gd name="connsiteY1" fmla="*/ 87 h 29599"/>
                <a:gd name="connsiteX2" fmla="*/ 2749 w 25026"/>
                <a:gd name="connsiteY2" fmla="*/ 2077 h 29599"/>
                <a:gd name="connsiteX3" fmla="*/ 2489 w 25026"/>
                <a:gd name="connsiteY3" fmla="*/ 2200 h 29599"/>
                <a:gd name="connsiteX4" fmla="*/ 3095 w 25026"/>
                <a:gd name="connsiteY4" fmla="*/ 5761 h 29599"/>
                <a:gd name="connsiteX5" fmla="*/ 6 w 25026"/>
                <a:gd name="connsiteY5" fmla="*/ 10491 h 29599"/>
                <a:gd name="connsiteX6" fmla="*/ 3935 w 25026"/>
                <a:gd name="connsiteY6" fmla="*/ 15544 h 29599"/>
                <a:gd name="connsiteX7" fmla="*/ 3366 w 25026"/>
                <a:gd name="connsiteY7" fmla="*/ 20276 h 29599"/>
                <a:gd name="connsiteX8" fmla="*/ 6715 w 25026"/>
                <a:gd name="connsiteY8" fmla="*/ 27813 h 29599"/>
                <a:gd name="connsiteX9" fmla="*/ 12404 w 25026"/>
                <a:gd name="connsiteY9" fmla="*/ 29599 h 29599"/>
                <a:gd name="connsiteX10" fmla="*/ 14956 w 25026"/>
                <a:gd name="connsiteY10" fmla="*/ 29284 h 29599"/>
                <a:gd name="connsiteX11" fmla="*/ 21924 w 25026"/>
                <a:gd name="connsiteY11" fmla="*/ 24453 h 29599"/>
                <a:gd name="connsiteX12" fmla="*/ 23259 w 25026"/>
                <a:gd name="connsiteY12" fmla="*/ 6772 h 29599"/>
                <a:gd name="connsiteX13" fmla="*/ 17439 w 25026"/>
                <a:gd name="connsiteY13" fmla="*/ 829 h 29599"/>
                <a:gd name="connsiteX14" fmla="*/ 12662 w 25026"/>
                <a:gd name="connsiteY14" fmla="*/ 0 h 29599"/>
                <a:gd name="connsiteX0" fmla="*/ 10183 w 22547"/>
                <a:gd name="connsiteY0" fmla="*/ 0 h 29599"/>
                <a:gd name="connsiteX1" fmla="*/ 8190 w 22547"/>
                <a:gd name="connsiteY1" fmla="*/ 87 h 29599"/>
                <a:gd name="connsiteX2" fmla="*/ 270 w 22547"/>
                <a:gd name="connsiteY2" fmla="*/ 2077 h 29599"/>
                <a:gd name="connsiteX3" fmla="*/ 10 w 22547"/>
                <a:gd name="connsiteY3" fmla="*/ 2200 h 29599"/>
                <a:gd name="connsiteX4" fmla="*/ 616 w 22547"/>
                <a:gd name="connsiteY4" fmla="*/ 5761 h 29599"/>
                <a:gd name="connsiteX5" fmla="*/ 1603 w 22547"/>
                <a:gd name="connsiteY5" fmla="*/ 11469 h 29599"/>
                <a:gd name="connsiteX6" fmla="*/ 1456 w 22547"/>
                <a:gd name="connsiteY6" fmla="*/ 15544 h 29599"/>
                <a:gd name="connsiteX7" fmla="*/ 887 w 22547"/>
                <a:gd name="connsiteY7" fmla="*/ 20276 h 29599"/>
                <a:gd name="connsiteX8" fmla="*/ 4236 w 22547"/>
                <a:gd name="connsiteY8" fmla="*/ 27813 h 29599"/>
                <a:gd name="connsiteX9" fmla="*/ 9925 w 22547"/>
                <a:gd name="connsiteY9" fmla="*/ 29599 h 29599"/>
                <a:gd name="connsiteX10" fmla="*/ 12477 w 22547"/>
                <a:gd name="connsiteY10" fmla="*/ 29284 h 29599"/>
                <a:gd name="connsiteX11" fmla="*/ 19445 w 22547"/>
                <a:gd name="connsiteY11" fmla="*/ 24453 h 29599"/>
                <a:gd name="connsiteX12" fmla="*/ 20780 w 22547"/>
                <a:gd name="connsiteY12" fmla="*/ 6772 h 29599"/>
                <a:gd name="connsiteX13" fmla="*/ 14960 w 22547"/>
                <a:gd name="connsiteY13" fmla="*/ 829 h 29599"/>
                <a:gd name="connsiteX14" fmla="*/ 10183 w 22547"/>
                <a:gd name="connsiteY14" fmla="*/ 0 h 29599"/>
                <a:gd name="connsiteX0" fmla="*/ 9915 w 22279"/>
                <a:gd name="connsiteY0" fmla="*/ 0 h 29599"/>
                <a:gd name="connsiteX1" fmla="*/ 7922 w 22279"/>
                <a:gd name="connsiteY1" fmla="*/ 87 h 29599"/>
                <a:gd name="connsiteX2" fmla="*/ 2 w 22279"/>
                <a:gd name="connsiteY2" fmla="*/ 2077 h 29599"/>
                <a:gd name="connsiteX3" fmla="*/ 2921 w 22279"/>
                <a:gd name="connsiteY3" fmla="*/ 1548 h 29599"/>
                <a:gd name="connsiteX4" fmla="*/ 348 w 22279"/>
                <a:gd name="connsiteY4" fmla="*/ 5761 h 29599"/>
                <a:gd name="connsiteX5" fmla="*/ 1335 w 22279"/>
                <a:gd name="connsiteY5" fmla="*/ 11469 h 29599"/>
                <a:gd name="connsiteX6" fmla="*/ 1188 w 22279"/>
                <a:gd name="connsiteY6" fmla="*/ 15544 h 29599"/>
                <a:gd name="connsiteX7" fmla="*/ 619 w 22279"/>
                <a:gd name="connsiteY7" fmla="*/ 20276 h 29599"/>
                <a:gd name="connsiteX8" fmla="*/ 3968 w 22279"/>
                <a:gd name="connsiteY8" fmla="*/ 27813 h 29599"/>
                <a:gd name="connsiteX9" fmla="*/ 9657 w 22279"/>
                <a:gd name="connsiteY9" fmla="*/ 29599 h 29599"/>
                <a:gd name="connsiteX10" fmla="*/ 12209 w 22279"/>
                <a:gd name="connsiteY10" fmla="*/ 29284 h 29599"/>
                <a:gd name="connsiteX11" fmla="*/ 19177 w 22279"/>
                <a:gd name="connsiteY11" fmla="*/ 24453 h 29599"/>
                <a:gd name="connsiteX12" fmla="*/ 20512 w 22279"/>
                <a:gd name="connsiteY12" fmla="*/ 6772 h 29599"/>
                <a:gd name="connsiteX13" fmla="*/ 14692 w 22279"/>
                <a:gd name="connsiteY13" fmla="*/ 829 h 29599"/>
                <a:gd name="connsiteX14" fmla="*/ 9915 w 22279"/>
                <a:gd name="connsiteY14" fmla="*/ 0 h 29599"/>
                <a:gd name="connsiteX0" fmla="*/ 9645 w 22009"/>
                <a:gd name="connsiteY0" fmla="*/ 25 h 29624"/>
                <a:gd name="connsiteX1" fmla="*/ 7652 w 22009"/>
                <a:gd name="connsiteY1" fmla="*/ 112 h 29624"/>
                <a:gd name="connsiteX2" fmla="*/ 5112 w 22009"/>
                <a:gd name="connsiteY2" fmla="*/ 1124 h 29624"/>
                <a:gd name="connsiteX3" fmla="*/ 2651 w 22009"/>
                <a:gd name="connsiteY3" fmla="*/ 1573 h 29624"/>
                <a:gd name="connsiteX4" fmla="*/ 78 w 22009"/>
                <a:gd name="connsiteY4" fmla="*/ 5786 h 29624"/>
                <a:gd name="connsiteX5" fmla="*/ 1065 w 22009"/>
                <a:gd name="connsiteY5" fmla="*/ 11494 h 29624"/>
                <a:gd name="connsiteX6" fmla="*/ 918 w 22009"/>
                <a:gd name="connsiteY6" fmla="*/ 15569 h 29624"/>
                <a:gd name="connsiteX7" fmla="*/ 349 w 22009"/>
                <a:gd name="connsiteY7" fmla="*/ 20301 h 29624"/>
                <a:gd name="connsiteX8" fmla="*/ 3698 w 22009"/>
                <a:gd name="connsiteY8" fmla="*/ 27838 h 29624"/>
                <a:gd name="connsiteX9" fmla="*/ 9387 w 22009"/>
                <a:gd name="connsiteY9" fmla="*/ 29624 h 29624"/>
                <a:gd name="connsiteX10" fmla="*/ 11939 w 22009"/>
                <a:gd name="connsiteY10" fmla="*/ 29309 h 29624"/>
                <a:gd name="connsiteX11" fmla="*/ 18907 w 22009"/>
                <a:gd name="connsiteY11" fmla="*/ 24478 h 29624"/>
                <a:gd name="connsiteX12" fmla="*/ 20242 w 22009"/>
                <a:gd name="connsiteY12" fmla="*/ 6797 h 29624"/>
                <a:gd name="connsiteX13" fmla="*/ 14422 w 22009"/>
                <a:gd name="connsiteY13" fmla="*/ 854 h 29624"/>
                <a:gd name="connsiteX14" fmla="*/ 9645 w 22009"/>
                <a:gd name="connsiteY14" fmla="*/ 25 h 29624"/>
                <a:gd name="connsiteX0" fmla="*/ 9645 w 20820"/>
                <a:gd name="connsiteY0" fmla="*/ 25 h 29624"/>
                <a:gd name="connsiteX1" fmla="*/ 7652 w 20820"/>
                <a:gd name="connsiteY1" fmla="*/ 112 h 29624"/>
                <a:gd name="connsiteX2" fmla="*/ 5112 w 20820"/>
                <a:gd name="connsiteY2" fmla="*/ 1124 h 29624"/>
                <a:gd name="connsiteX3" fmla="*/ 2651 w 20820"/>
                <a:gd name="connsiteY3" fmla="*/ 1573 h 29624"/>
                <a:gd name="connsiteX4" fmla="*/ 78 w 20820"/>
                <a:gd name="connsiteY4" fmla="*/ 5786 h 29624"/>
                <a:gd name="connsiteX5" fmla="*/ 1065 w 20820"/>
                <a:gd name="connsiteY5" fmla="*/ 11494 h 29624"/>
                <a:gd name="connsiteX6" fmla="*/ 918 w 20820"/>
                <a:gd name="connsiteY6" fmla="*/ 15569 h 29624"/>
                <a:gd name="connsiteX7" fmla="*/ 349 w 20820"/>
                <a:gd name="connsiteY7" fmla="*/ 20301 h 29624"/>
                <a:gd name="connsiteX8" fmla="*/ 3698 w 20820"/>
                <a:gd name="connsiteY8" fmla="*/ 27838 h 29624"/>
                <a:gd name="connsiteX9" fmla="*/ 9387 w 20820"/>
                <a:gd name="connsiteY9" fmla="*/ 29624 h 29624"/>
                <a:gd name="connsiteX10" fmla="*/ 11939 w 20820"/>
                <a:gd name="connsiteY10" fmla="*/ 29309 h 29624"/>
                <a:gd name="connsiteX11" fmla="*/ 18907 w 20820"/>
                <a:gd name="connsiteY11" fmla="*/ 24478 h 29624"/>
                <a:gd name="connsiteX12" fmla="*/ 20136 w 20820"/>
                <a:gd name="connsiteY12" fmla="*/ 16646 h 29624"/>
                <a:gd name="connsiteX13" fmla="*/ 20242 w 20820"/>
                <a:gd name="connsiteY13" fmla="*/ 6797 h 29624"/>
                <a:gd name="connsiteX14" fmla="*/ 14422 w 20820"/>
                <a:gd name="connsiteY14" fmla="*/ 854 h 29624"/>
                <a:gd name="connsiteX15" fmla="*/ 9645 w 20820"/>
                <a:gd name="connsiteY15" fmla="*/ 25 h 29624"/>
                <a:gd name="connsiteX0" fmla="*/ 9645 w 20265"/>
                <a:gd name="connsiteY0" fmla="*/ 25 h 29624"/>
                <a:gd name="connsiteX1" fmla="*/ 7652 w 20265"/>
                <a:gd name="connsiteY1" fmla="*/ 112 h 29624"/>
                <a:gd name="connsiteX2" fmla="*/ 5112 w 20265"/>
                <a:gd name="connsiteY2" fmla="*/ 1124 h 29624"/>
                <a:gd name="connsiteX3" fmla="*/ 2651 w 20265"/>
                <a:gd name="connsiteY3" fmla="*/ 1573 h 29624"/>
                <a:gd name="connsiteX4" fmla="*/ 78 w 20265"/>
                <a:gd name="connsiteY4" fmla="*/ 5786 h 29624"/>
                <a:gd name="connsiteX5" fmla="*/ 1065 w 20265"/>
                <a:gd name="connsiteY5" fmla="*/ 11494 h 29624"/>
                <a:gd name="connsiteX6" fmla="*/ 918 w 20265"/>
                <a:gd name="connsiteY6" fmla="*/ 15569 h 29624"/>
                <a:gd name="connsiteX7" fmla="*/ 349 w 20265"/>
                <a:gd name="connsiteY7" fmla="*/ 20301 h 29624"/>
                <a:gd name="connsiteX8" fmla="*/ 3698 w 20265"/>
                <a:gd name="connsiteY8" fmla="*/ 27838 h 29624"/>
                <a:gd name="connsiteX9" fmla="*/ 9387 w 20265"/>
                <a:gd name="connsiteY9" fmla="*/ 29624 h 29624"/>
                <a:gd name="connsiteX10" fmla="*/ 11939 w 20265"/>
                <a:gd name="connsiteY10" fmla="*/ 29309 h 29624"/>
                <a:gd name="connsiteX11" fmla="*/ 18907 w 20265"/>
                <a:gd name="connsiteY11" fmla="*/ 24478 h 29624"/>
                <a:gd name="connsiteX12" fmla="*/ 20136 w 20265"/>
                <a:gd name="connsiteY12" fmla="*/ 16646 h 29624"/>
                <a:gd name="connsiteX13" fmla="*/ 19182 w 20265"/>
                <a:gd name="connsiteY13" fmla="*/ 5085 h 29624"/>
                <a:gd name="connsiteX14" fmla="*/ 14422 w 20265"/>
                <a:gd name="connsiteY14" fmla="*/ 854 h 29624"/>
                <a:gd name="connsiteX15" fmla="*/ 9645 w 20265"/>
                <a:gd name="connsiteY15" fmla="*/ 25 h 29624"/>
                <a:gd name="connsiteX0" fmla="*/ 9645 w 20265"/>
                <a:gd name="connsiteY0" fmla="*/ 25 h 29707"/>
                <a:gd name="connsiteX1" fmla="*/ 7652 w 20265"/>
                <a:gd name="connsiteY1" fmla="*/ 112 h 29707"/>
                <a:gd name="connsiteX2" fmla="*/ 5112 w 20265"/>
                <a:gd name="connsiteY2" fmla="*/ 1124 h 29707"/>
                <a:gd name="connsiteX3" fmla="*/ 2651 w 20265"/>
                <a:gd name="connsiteY3" fmla="*/ 1573 h 29707"/>
                <a:gd name="connsiteX4" fmla="*/ 78 w 20265"/>
                <a:gd name="connsiteY4" fmla="*/ 5786 h 29707"/>
                <a:gd name="connsiteX5" fmla="*/ 1065 w 20265"/>
                <a:gd name="connsiteY5" fmla="*/ 11494 h 29707"/>
                <a:gd name="connsiteX6" fmla="*/ 918 w 20265"/>
                <a:gd name="connsiteY6" fmla="*/ 15569 h 29707"/>
                <a:gd name="connsiteX7" fmla="*/ 349 w 20265"/>
                <a:gd name="connsiteY7" fmla="*/ 20301 h 29707"/>
                <a:gd name="connsiteX8" fmla="*/ 3698 w 20265"/>
                <a:gd name="connsiteY8" fmla="*/ 27838 h 29707"/>
                <a:gd name="connsiteX9" fmla="*/ 9387 w 20265"/>
                <a:gd name="connsiteY9" fmla="*/ 29624 h 29707"/>
                <a:gd name="connsiteX10" fmla="*/ 14547 w 20265"/>
                <a:gd name="connsiteY10" fmla="*/ 29309 h 29707"/>
                <a:gd name="connsiteX11" fmla="*/ 18907 w 20265"/>
                <a:gd name="connsiteY11" fmla="*/ 24478 h 29707"/>
                <a:gd name="connsiteX12" fmla="*/ 20136 w 20265"/>
                <a:gd name="connsiteY12" fmla="*/ 16646 h 29707"/>
                <a:gd name="connsiteX13" fmla="*/ 19182 w 20265"/>
                <a:gd name="connsiteY13" fmla="*/ 5085 h 29707"/>
                <a:gd name="connsiteX14" fmla="*/ 14422 w 20265"/>
                <a:gd name="connsiteY14" fmla="*/ 854 h 29707"/>
                <a:gd name="connsiteX15" fmla="*/ 9645 w 20265"/>
                <a:gd name="connsiteY15" fmla="*/ 25 h 29707"/>
                <a:gd name="connsiteX0" fmla="*/ 9645 w 20265"/>
                <a:gd name="connsiteY0" fmla="*/ 25 h 29796"/>
                <a:gd name="connsiteX1" fmla="*/ 7652 w 20265"/>
                <a:gd name="connsiteY1" fmla="*/ 112 h 29796"/>
                <a:gd name="connsiteX2" fmla="*/ 5112 w 20265"/>
                <a:gd name="connsiteY2" fmla="*/ 1124 h 29796"/>
                <a:gd name="connsiteX3" fmla="*/ 2651 w 20265"/>
                <a:gd name="connsiteY3" fmla="*/ 1573 h 29796"/>
                <a:gd name="connsiteX4" fmla="*/ 78 w 20265"/>
                <a:gd name="connsiteY4" fmla="*/ 5786 h 29796"/>
                <a:gd name="connsiteX5" fmla="*/ 1065 w 20265"/>
                <a:gd name="connsiteY5" fmla="*/ 11494 h 29796"/>
                <a:gd name="connsiteX6" fmla="*/ 918 w 20265"/>
                <a:gd name="connsiteY6" fmla="*/ 15569 h 29796"/>
                <a:gd name="connsiteX7" fmla="*/ 349 w 20265"/>
                <a:gd name="connsiteY7" fmla="*/ 20301 h 29796"/>
                <a:gd name="connsiteX8" fmla="*/ 2266 w 20265"/>
                <a:gd name="connsiteY8" fmla="*/ 29093 h 29796"/>
                <a:gd name="connsiteX9" fmla="*/ 9387 w 20265"/>
                <a:gd name="connsiteY9" fmla="*/ 29624 h 29796"/>
                <a:gd name="connsiteX10" fmla="*/ 14547 w 20265"/>
                <a:gd name="connsiteY10" fmla="*/ 29309 h 29796"/>
                <a:gd name="connsiteX11" fmla="*/ 18907 w 20265"/>
                <a:gd name="connsiteY11" fmla="*/ 24478 h 29796"/>
                <a:gd name="connsiteX12" fmla="*/ 20136 w 20265"/>
                <a:gd name="connsiteY12" fmla="*/ 16646 h 29796"/>
                <a:gd name="connsiteX13" fmla="*/ 19182 w 20265"/>
                <a:gd name="connsiteY13" fmla="*/ 5085 h 29796"/>
                <a:gd name="connsiteX14" fmla="*/ 14422 w 20265"/>
                <a:gd name="connsiteY14" fmla="*/ 854 h 29796"/>
                <a:gd name="connsiteX15" fmla="*/ 9645 w 20265"/>
                <a:gd name="connsiteY15" fmla="*/ 25 h 29796"/>
                <a:gd name="connsiteX0" fmla="*/ 9645 w 20265"/>
                <a:gd name="connsiteY0" fmla="*/ 25 h 29796"/>
                <a:gd name="connsiteX1" fmla="*/ 7652 w 20265"/>
                <a:gd name="connsiteY1" fmla="*/ 112 h 29796"/>
                <a:gd name="connsiteX2" fmla="*/ 5112 w 20265"/>
                <a:gd name="connsiteY2" fmla="*/ 1124 h 29796"/>
                <a:gd name="connsiteX3" fmla="*/ 2651 w 20265"/>
                <a:gd name="connsiteY3" fmla="*/ 1573 h 29796"/>
                <a:gd name="connsiteX4" fmla="*/ 78 w 20265"/>
                <a:gd name="connsiteY4" fmla="*/ 5786 h 29796"/>
                <a:gd name="connsiteX5" fmla="*/ 1065 w 20265"/>
                <a:gd name="connsiteY5" fmla="*/ 11494 h 29796"/>
                <a:gd name="connsiteX6" fmla="*/ 918 w 20265"/>
                <a:gd name="connsiteY6" fmla="*/ 15569 h 29796"/>
                <a:gd name="connsiteX7" fmla="*/ 349 w 20265"/>
                <a:gd name="connsiteY7" fmla="*/ 20301 h 29796"/>
                <a:gd name="connsiteX8" fmla="*/ 2266 w 20265"/>
                <a:gd name="connsiteY8" fmla="*/ 29093 h 29796"/>
                <a:gd name="connsiteX9" fmla="*/ 9387 w 20265"/>
                <a:gd name="connsiteY9" fmla="*/ 29624 h 29796"/>
                <a:gd name="connsiteX10" fmla="*/ 14547 w 20265"/>
                <a:gd name="connsiteY10" fmla="*/ 29309 h 29796"/>
                <a:gd name="connsiteX11" fmla="*/ 19444 w 20265"/>
                <a:gd name="connsiteY11" fmla="*/ 25942 h 29796"/>
                <a:gd name="connsiteX12" fmla="*/ 20136 w 20265"/>
                <a:gd name="connsiteY12" fmla="*/ 16646 h 29796"/>
                <a:gd name="connsiteX13" fmla="*/ 19182 w 20265"/>
                <a:gd name="connsiteY13" fmla="*/ 5085 h 29796"/>
                <a:gd name="connsiteX14" fmla="*/ 14422 w 20265"/>
                <a:gd name="connsiteY14" fmla="*/ 854 h 29796"/>
                <a:gd name="connsiteX15" fmla="*/ 9645 w 20265"/>
                <a:gd name="connsiteY15" fmla="*/ 25 h 297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0265" h="29796" extrusionOk="0">
                  <a:moveTo>
                    <a:pt x="9645" y="25"/>
                  </a:moveTo>
                  <a:cubicBezTo>
                    <a:pt x="8980" y="25"/>
                    <a:pt x="8407" y="-71"/>
                    <a:pt x="7652" y="112"/>
                  </a:cubicBezTo>
                  <a:cubicBezTo>
                    <a:pt x="6897" y="295"/>
                    <a:pt x="7570" y="-87"/>
                    <a:pt x="5112" y="1124"/>
                  </a:cubicBezTo>
                  <a:cubicBezTo>
                    <a:pt x="5025" y="1161"/>
                    <a:pt x="3490" y="796"/>
                    <a:pt x="2651" y="1573"/>
                  </a:cubicBezTo>
                  <a:cubicBezTo>
                    <a:pt x="1812" y="2350"/>
                    <a:pt x="536" y="4081"/>
                    <a:pt x="78" y="5786"/>
                  </a:cubicBezTo>
                  <a:cubicBezTo>
                    <a:pt x="-317" y="7293"/>
                    <a:pt x="925" y="9864"/>
                    <a:pt x="1065" y="11494"/>
                  </a:cubicBezTo>
                  <a:cubicBezTo>
                    <a:pt x="1205" y="13124"/>
                    <a:pt x="424" y="13469"/>
                    <a:pt x="918" y="15569"/>
                  </a:cubicBezTo>
                  <a:cubicBezTo>
                    <a:pt x="1288" y="17126"/>
                    <a:pt x="559" y="18708"/>
                    <a:pt x="349" y="20301"/>
                  </a:cubicBezTo>
                  <a:cubicBezTo>
                    <a:pt x="-34" y="23156"/>
                    <a:pt x="-57" y="27388"/>
                    <a:pt x="2266" y="29093"/>
                  </a:cubicBezTo>
                  <a:cubicBezTo>
                    <a:pt x="3897" y="30291"/>
                    <a:pt x="7340" y="29588"/>
                    <a:pt x="9387" y="29624"/>
                  </a:cubicBezTo>
                  <a:cubicBezTo>
                    <a:pt x="11434" y="29660"/>
                    <a:pt x="12871" y="29923"/>
                    <a:pt x="14547" y="29309"/>
                  </a:cubicBezTo>
                  <a:cubicBezTo>
                    <a:pt x="16223" y="28695"/>
                    <a:pt x="18513" y="28052"/>
                    <a:pt x="19444" y="25942"/>
                  </a:cubicBezTo>
                  <a:cubicBezTo>
                    <a:pt x="20375" y="23832"/>
                    <a:pt x="19914" y="19593"/>
                    <a:pt x="20136" y="16646"/>
                  </a:cubicBezTo>
                  <a:cubicBezTo>
                    <a:pt x="20358" y="13699"/>
                    <a:pt x="20433" y="7595"/>
                    <a:pt x="19182" y="5085"/>
                  </a:cubicBezTo>
                  <a:cubicBezTo>
                    <a:pt x="17983" y="2515"/>
                    <a:pt x="17042" y="1941"/>
                    <a:pt x="14422" y="854"/>
                  </a:cubicBezTo>
                  <a:cubicBezTo>
                    <a:pt x="12912" y="230"/>
                    <a:pt x="11282" y="25"/>
                    <a:pt x="9645" y="25"/>
                  </a:cubicBezTo>
                  <a:close/>
                </a:path>
              </a:pathLst>
            </a:custGeom>
            <a:solidFill>
              <a:srgbClr val="FFEAC3">
                <a:alpha val="29804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" name="Google Shape;1583;p20">
              <a:extLst>
                <a:ext uri="{FF2B5EF4-FFF2-40B4-BE49-F238E27FC236}">
                  <a16:creationId xmlns:a16="http://schemas.microsoft.com/office/drawing/2014/main" id="{90D7A8AD-CF27-6F69-C41D-7773711CF8EF}"/>
                </a:ext>
              </a:extLst>
            </p:cNvPr>
            <p:cNvSpPr/>
            <p:nvPr userDrawn="1"/>
          </p:nvSpPr>
          <p:spPr>
            <a:xfrm>
              <a:off x="459970" y="9060613"/>
              <a:ext cx="1203332" cy="1514745"/>
            </a:xfrm>
            <a:custGeom>
              <a:avLst/>
              <a:gdLst>
                <a:gd name="connsiteX0" fmla="*/ 12662 w 25026"/>
                <a:gd name="connsiteY0" fmla="*/ 0 h 29599"/>
                <a:gd name="connsiteX1" fmla="*/ 10669 w 25026"/>
                <a:gd name="connsiteY1" fmla="*/ 87 h 29599"/>
                <a:gd name="connsiteX2" fmla="*/ 2749 w 25026"/>
                <a:gd name="connsiteY2" fmla="*/ 2077 h 29599"/>
                <a:gd name="connsiteX3" fmla="*/ 2489 w 25026"/>
                <a:gd name="connsiteY3" fmla="*/ 2200 h 29599"/>
                <a:gd name="connsiteX4" fmla="*/ 3095 w 25026"/>
                <a:gd name="connsiteY4" fmla="*/ 5761 h 29599"/>
                <a:gd name="connsiteX5" fmla="*/ 6 w 25026"/>
                <a:gd name="connsiteY5" fmla="*/ 10491 h 29599"/>
                <a:gd name="connsiteX6" fmla="*/ 3935 w 25026"/>
                <a:gd name="connsiteY6" fmla="*/ 15544 h 29599"/>
                <a:gd name="connsiteX7" fmla="*/ 3366 w 25026"/>
                <a:gd name="connsiteY7" fmla="*/ 20276 h 29599"/>
                <a:gd name="connsiteX8" fmla="*/ 6715 w 25026"/>
                <a:gd name="connsiteY8" fmla="*/ 27813 h 29599"/>
                <a:gd name="connsiteX9" fmla="*/ 12404 w 25026"/>
                <a:gd name="connsiteY9" fmla="*/ 29599 h 29599"/>
                <a:gd name="connsiteX10" fmla="*/ 14956 w 25026"/>
                <a:gd name="connsiteY10" fmla="*/ 29284 h 29599"/>
                <a:gd name="connsiteX11" fmla="*/ 21924 w 25026"/>
                <a:gd name="connsiteY11" fmla="*/ 24453 h 29599"/>
                <a:gd name="connsiteX12" fmla="*/ 23259 w 25026"/>
                <a:gd name="connsiteY12" fmla="*/ 6772 h 29599"/>
                <a:gd name="connsiteX13" fmla="*/ 17439 w 25026"/>
                <a:gd name="connsiteY13" fmla="*/ 829 h 29599"/>
                <a:gd name="connsiteX14" fmla="*/ 12662 w 25026"/>
                <a:gd name="connsiteY14" fmla="*/ 0 h 29599"/>
                <a:gd name="connsiteX0" fmla="*/ 10183 w 22547"/>
                <a:gd name="connsiteY0" fmla="*/ 0 h 29599"/>
                <a:gd name="connsiteX1" fmla="*/ 8190 w 22547"/>
                <a:gd name="connsiteY1" fmla="*/ 87 h 29599"/>
                <a:gd name="connsiteX2" fmla="*/ 270 w 22547"/>
                <a:gd name="connsiteY2" fmla="*/ 2077 h 29599"/>
                <a:gd name="connsiteX3" fmla="*/ 10 w 22547"/>
                <a:gd name="connsiteY3" fmla="*/ 2200 h 29599"/>
                <a:gd name="connsiteX4" fmla="*/ 616 w 22547"/>
                <a:gd name="connsiteY4" fmla="*/ 5761 h 29599"/>
                <a:gd name="connsiteX5" fmla="*/ 1603 w 22547"/>
                <a:gd name="connsiteY5" fmla="*/ 11469 h 29599"/>
                <a:gd name="connsiteX6" fmla="*/ 1456 w 22547"/>
                <a:gd name="connsiteY6" fmla="*/ 15544 h 29599"/>
                <a:gd name="connsiteX7" fmla="*/ 887 w 22547"/>
                <a:gd name="connsiteY7" fmla="*/ 20276 h 29599"/>
                <a:gd name="connsiteX8" fmla="*/ 4236 w 22547"/>
                <a:gd name="connsiteY8" fmla="*/ 27813 h 29599"/>
                <a:gd name="connsiteX9" fmla="*/ 9925 w 22547"/>
                <a:gd name="connsiteY9" fmla="*/ 29599 h 29599"/>
                <a:gd name="connsiteX10" fmla="*/ 12477 w 22547"/>
                <a:gd name="connsiteY10" fmla="*/ 29284 h 29599"/>
                <a:gd name="connsiteX11" fmla="*/ 19445 w 22547"/>
                <a:gd name="connsiteY11" fmla="*/ 24453 h 29599"/>
                <a:gd name="connsiteX12" fmla="*/ 20780 w 22547"/>
                <a:gd name="connsiteY12" fmla="*/ 6772 h 29599"/>
                <a:gd name="connsiteX13" fmla="*/ 14960 w 22547"/>
                <a:gd name="connsiteY13" fmla="*/ 829 h 29599"/>
                <a:gd name="connsiteX14" fmla="*/ 10183 w 22547"/>
                <a:gd name="connsiteY14" fmla="*/ 0 h 29599"/>
                <a:gd name="connsiteX0" fmla="*/ 9915 w 22279"/>
                <a:gd name="connsiteY0" fmla="*/ 0 h 29599"/>
                <a:gd name="connsiteX1" fmla="*/ 7922 w 22279"/>
                <a:gd name="connsiteY1" fmla="*/ 87 h 29599"/>
                <a:gd name="connsiteX2" fmla="*/ 2 w 22279"/>
                <a:gd name="connsiteY2" fmla="*/ 2077 h 29599"/>
                <a:gd name="connsiteX3" fmla="*/ 2921 w 22279"/>
                <a:gd name="connsiteY3" fmla="*/ 1548 h 29599"/>
                <a:gd name="connsiteX4" fmla="*/ 348 w 22279"/>
                <a:gd name="connsiteY4" fmla="*/ 5761 h 29599"/>
                <a:gd name="connsiteX5" fmla="*/ 1335 w 22279"/>
                <a:gd name="connsiteY5" fmla="*/ 11469 h 29599"/>
                <a:gd name="connsiteX6" fmla="*/ 1188 w 22279"/>
                <a:gd name="connsiteY6" fmla="*/ 15544 h 29599"/>
                <a:gd name="connsiteX7" fmla="*/ 619 w 22279"/>
                <a:gd name="connsiteY7" fmla="*/ 20276 h 29599"/>
                <a:gd name="connsiteX8" fmla="*/ 3968 w 22279"/>
                <a:gd name="connsiteY8" fmla="*/ 27813 h 29599"/>
                <a:gd name="connsiteX9" fmla="*/ 9657 w 22279"/>
                <a:gd name="connsiteY9" fmla="*/ 29599 h 29599"/>
                <a:gd name="connsiteX10" fmla="*/ 12209 w 22279"/>
                <a:gd name="connsiteY10" fmla="*/ 29284 h 29599"/>
                <a:gd name="connsiteX11" fmla="*/ 19177 w 22279"/>
                <a:gd name="connsiteY11" fmla="*/ 24453 h 29599"/>
                <a:gd name="connsiteX12" fmla="*/ 20512 w 22279"/>
                <a:gd name="connsiteY12" fmla="*/ 6772 h 29599"/>
                <a:gd name="connsiteX13" fmla="*/ 14692 w 22279"/>
                <a:gd name="connsiteY13" fmla="*/ 829 h 29599"/>
                <a:gd name="connsiteX14" fmla="*/ 9915 w 22279"/>
                <a:gd name="connsiteY14" fmla="*/ 0 h 29599"/>
                <a:gd name="connsiteX0" fmla="*/ 9645 w 22009"/>
                <a:gd name="connsiteY0" fmla="*/ 25 h 29624"/>
                <a:gd name="connsiteX1" fmla="*/ 7652 w 22009"/>
                <a:gd name="connsiteY1" fmla="*/ 112 h 29624"/>
                <a:gd name="connsiteX2" fmla="*/ 5112 w 22009"/>
                <a:gd name="connsiteY2" fmla="*/ 1124 h 29624"/>
                <a:gd name="connsiteX3" fmla="*/ 2651 w 22009"/>
                <a:gd name="connsiteY3" fmla="*/ 1573 h 29624"/>
                <a:gd name="connsiteX4" fmla="*/ 78 w 22009"/>
                <a:gd name="connsiteY4" fmla="*/ 5786 h 29624"/>
                <a:gd name="connsiteX5" fmla="*/ 1065 w 22009"/>
                <a:gd name="connsiteY5" fmla="*/ 11494 h 29624"/>
                <a:gd name="connsiteX6" fmla="*/ 918 w 22009"/>
                <a:gd name="connsiteY6" fmla="*/ 15569 h 29624"/>
                <a:gd name="connsiteX7" fmla="*/ 349 w 22009"/>
                <a:gd name="connsiteY7" fmla="*/ 20301 h 29624"/>
                <a:gd name="connsiteX8" fmla="*/ 3698 w 22009"/>
                <a:gd name="connsiteY8" fmla="*/ 27838 h 29624"/>
                <a:gd name="connsiteX9" fmla="*/ 9387 w 22009"/>
                <a:gd name="connsiteY9" fmla="*/ 29624 h 29624"/>
                <a:gd name="connsiteX10" fmla="*/ 11939 w 22009"/>
                <a:gd name="connsiteY10" fmla="*/ 29309 h 29624"/>
                <a:gd name="connsiteX11" fmla="*/ 18907 w 22009"/>
                <a:gd name="connsiteY11" fmla="*/ 24478 h 29624"/>
                <a:gd name="connsiteX12" fmla="*/ 20242 w 22009"/>
                <a:gd name="connsiteY12" fmla="*/ 6797 h 29624"/>
                <a:gd name="connsiteX13" fmla="*/ 14422 w 22009"/>
                <a:gd name="connsiteY13" fmla="*/ 854 h 29624"/>
                <a:gd name="connsiteX14" fmla="*/ 9645 w 22009"/>
                <a:gd name="connsiteY14" fmla="*/ 25 h 29624"/>
                <a:gd name="connsiteX0" fmla="*/ 9645 w 20820"/>
                <a:gd name="connsiteY0" fmla="*/ 25 h 29624"/>
                <a:gd name="connsiteX1" fmla="*/ 7652 w 20820"/>
                <a:gd name="connsiteY1" fmla="*/ 112 h 29624"/>
                <a:gd name="connsiteX2" fmla="*/ 5112 w 20820"/>
                <a:gd name="connsiteY2" fmla="*/ 1124 h 29624"/>
                <a:gd name="connsiteX3" fmla="*/ 2651 w 20820"/>
                <a:gd name="connsiteY3" fmla="*/ 1573 h 29624"/>
                <a:gd name="connsiteX4" fmla="*/ 78 w 20820"/>
                <a:gd name="connsiteY4" fmla="*/ 5786 h 29624"/>
                <a:gd name="connsiteX5" fmla="*/ 1065 w 20820"/>
                <a:gd name="connsiteY5" fmla="*/ 11494 h 29624"/>
                <a:gd name="connsiteX6" fmla="*/ 918 w 20820"/>
                <a:gd name="connsiteY6" fmla="*/ 15569 h 29624"/>
                <a:gd name="connsiteX7" fmla="*/ 349 w 20820"/>
                <a:gd name="connsiteY7" fmla="*/ 20301 h 29624"/>
                <a:gd name="connsiteX8" fmla="*/ 3698 w 20820"/>
                <a:gd name="connsiteY8" fmla="*/ 27838 h 29624"/>
                <a:gd name="connsiteX9" fmla="*/ 9387 w 20820"/>
                <a:gd name="connsiteY9" fmla="*/ 29624 h 29624"/>
                <a:gd name="connsiteX10" fmla="*/ 11939 w 20820"/>
                <a:gd name="connsiteY10" fmla="*/ 29309 h 29624"/>
                <a:gd name="connsiteX11" fmla="*/ 18907 w 20820"/>
                <a:gd name="connsiteY11" fmla="*/ 24478 h 29624"/>
                <a:gd name="connsiteX12" fmla="*/ 20136 w 20820"/>
                <a:gd name="connsiteY12" fmla="*/ 16646 h 29624"/>
                <a:gd name="connsiteX13" fmla="*/ 20242 w 20820"/>
                <a:gd name="connsiteY13" fmla="*/ 6797 h 29624"/>
                <a:gd name="connsiteX14" fmla="*/ 14422 w 20820"/>
                <a:gd name="connsiteY14" fmla="*/ 854 h 29624"/>
                <a:gd name="connsiteX15" fmla="*/ 9645 w 20820"/>
                <a:gd name="connsiteY15" fmla="*/ 25 h 29624"/>
                <a:gd name="connsiteX0" fmla="*/ 9645 w 20265"/>
                <a:gd name="connsiteY0" fmla="*/ 25 h 29624"/>
                <a:gd name="connsiteX1" fmla="*/ 7652 w 20265"/>
                <a:gd name="connsiteY1" fmla="*/ 112 h 29624"/>
                <a:gd name="connsiteX2" fmla="*/ 5112 w 20265"/>
                <a:gd name="connsiteY2" fmla="*/ 1124 h 29624"/>
                <a:gd name="connsiteX3" fmla="*/ 2651 w 20265"/>
                <a:gd name="connsiteY3" fmla="*/ 1573 h 29624"/>
                <a:gd name="connsiteX4" fmla="*/ 78 w 20265"/>
                <a:gd name="connsiteY4" fmla="*/ 5786 h 29624"/>
                <a:gd name="connsiteX5" fmla="*/ 1065 w 20265"/>
                <a:gd name="connsiteY5" fmla="*/ 11494 h 29624"/>
                <a:gd name="connsiteX6" fmla="*/ 918 w 20265"/>
                <a:gd name="connsiteY6" fmla="*/ 15569 h 29624"/>
                <a:gd name="connsiteX7" fmla="*/ 349 w 20265"/>
                <a:gd name="connsiteY7" fmla="*/ 20301 h 29624"/>
                <a:gd name="connsiteX8" fmla="*/ 3698 w 20265"/>
                <a:gd name="connsiteY8" fmla="*/ 27838 h 29624"/>
                <a:gd name="connsiteX9" fmla="*/ 9387 w 20265"/>
                <a:gd name="connsiteY9" fmla="*/ 29624 h 29624"/>
                <a:gd name="connsiteX10" fmla="*/ 11939 w 20265"/>
                <a:gd name="connsiteY10" fmla="*/ 29309 h 29624"/>
                <a:gd name="connsiteX11" fmla="*/ 18907 w 20265"/>
                <a:gd name="connsiteY11" fmla="*/ 24478 h 29624"/>
                <a:gd name="connsiteX12" fmla="*/ 20136 w 20265"/>
                <a:gd name="connsiteY12" fmla="*/ 16646 h 29624"/>
                <a:gd name="connsiteX13" fmla="*/ 19182 w 20265"/>
                <a:gd name="connsiteY13" fmla="*/ 5085 h 29624"/>
                <a:gd name="connsiteX14" fmla="*/ 14422 w 20265"/>
                <a:gd name="connsiteY14" fmla="*/ 854 h 29624"/>
                <a:gd name="connsiteX15" fmla="*/ 9645 w 20265"/>
                <a:gd name="connsiteY15" fmla="*/ 25 h 29624"/>
                <a:gd name="connsiteX0" fmla="*/ 9645 w 20265"/>
                <a:gd name="connsiteY0" fmla="*/ 25 h 29707"/>
                <a:gd name="connsiteX1" fmla="*/ 7652 w 20265"/>
                <a:gd name="connsiteY1" fmla="*/ 112 h 29707"/>
                <a:gd name="connsiteX2" fmla="*/ 5112 w 20265"/>
                <a:gd name="connsiteY2" fmla="*/ 1124 h 29707"/>
                <a:gd name="connsiteX3" fmla="*/ 2651 w 20265"/>
                <a:gd name="connsiteY3" fmla="*/ 1573 h 29707"/>
                <a:gd name="connsiteX4" fmla="*/ 78 w 20265"/>
                <a:gd name="connsiteY4" fmla="*/ 5786 h 29707"/>
                <a:gd name="connsiteX5" fmla="*/ 1065 w 20265"/>
                <a:gd name="connsiteY5" fmla="*/ 11494 h 29707"/>
                <a:gd name="connsiteX6" fmla="*/ 918 w 20265"/>
                <a:gd name="connsiteY6" fmla="*/ 15569 h 29707"/>
                <a:gd name="connsiteX7" fmla="*/ 349 w 20265"/>
                <a:gd name="connsiteY7" fmla="*/ 20301 h 29707"/>
                <a:gd name="connsiteX8" fmla="*/ 3698 w 20265"/>
                <a:gd name="connsiteY8" fmla="*/ 27838 h 29707"/>
                <a:gd name="connsiteX9" fmla="*/ 9387 w 20265"/>
                <a:gd name="connsiteY9" fmla="*/ 29624 h 29707"/>
                <a:gd name="connsiteX10" fmla="*/ 14547 w 20265"/>
                <a:gd name="connsiteY10" fmla="*/ 29309 h 29707"/>
                <a:gd name="connsiteX11" fmla="*/ 18907 w 20265"/>
                <a:gd name="connsiteY11" fmla="*/ 24478 h 29707"/>
                <a:gd name="connsiteX12" fmla="*/ 20136 w 20265"/>
                <a:gd name="connsiteY12" fmla="*/ 16646 h 29707"/>
                <a:gd name="connsiteX13" fmla="*/ 19182 w 20265"/>
                <a:gd name="connsiteY13" fmla="*/ 5085 h 29707"/>
                <a:gd name="connsiteX14" fmla="*/ 14422 w 20265"/>
                <a:gd name="connsiteY14" fmla="*/ 854 h 29707"/>
                <a:gd name="connsiteX15" fmla="*/ 9645 w 20265"/>
                <a:gd name="connsiteY15" fmla="*/ 25 h 29707"/>
                <a:gd name="connsiteX0" fmla="*/ 9645 w 20265"/>
                <a:gd name="connsiteY0" fmla="*/ 25 h 29796"/>
                <a:gd name="connsiteX1" fmla="*/ 7652 w 20265"/>
                <a:gd name="connsiteY1" fmla="*/ 112 h 29796"/>
                <a:gd name="connsiteX2" fmla="*/ 5112 w 20265"/>
                <a:gd name="connsiteY2" fmla="*/ 1124 h 29796"/>
                <a:gd name="connsiteX3" fmla="*/ 2651 w 20265"/>
                <a:gd name="connsiteY3" fmla="*/ 1573 h 29796"/>
                <a:gd name="connsiteX4" fmla="*/ 78 w 20265"/>
                <a:gd name="connsiteY4" fmla="*/ 5786 h 29796"/>
                <a:gd name="connsiteX5" fmla="*/ 1065 w 20265"/>
                <a:gd name="connsiteY5" fmla="*/ 11494 h 29796"/>
                <a:gd name="connsiteX6" fmla="*/ 918 w 20265"/>
                <a:gd name="connsiteY6" fmla="*/ 15569 h 29796"/>
                <a:gd name="connsiteX7" fmla="*/ 349 w 20265"/>
                <a:gd name="connsiteY7" fmla="*/ 20301 h 29796"/>
                <a:gd name="connsiteX8" fmla="*/ 2266 w 20265"/>
                <a:gd name="connsiteY8" fmla="*/ 29093 h 29796"/>
                <a:gd name="connsiteX9" fmla="*/ 9387 w 20265"/>
                <a:gd name="connsiteY9" fmla="*/ 29624 h 29796"/>
                <a:gd name="connsiteX10" fmla="*/ 14547 w 20265"/>
                <a:gd name="connsiteY10" fmla="*/ 29309 h 29796"/>
                <a:gd name="connsiteX11" fmla="*/ 18907 w 20265"/>
                <a:gd name="connsiteY11" fmla="*/ 24478 h 29796"/>
                <a:gd name="connsiteX12" fmla="*/ 20136 w 20265"/>
                <a:gd name="connsiteY12" fmla="*/ 16646 h 29796"/>
                <a:gd name="connsiteX13" fmla="*/ 19182 w 20265"/>
                <a:gd name="connsiteY13" fmla="*/ 5085 h 29796"/>
                <a:gd name="connsiteX14" fmla="*/ 14422 w 20265"/>
                <a:gd name="connsiteY14" fmla="*/ 854 h 29796"/>
                <a:gd name="connsiteX15" fmla="*/ 9645 w 20265"/>
                <a:gd name="connsiteY15" fmla="*/ 25 h 29796"/>
                <a:gd name="connsiteX0" fmla="*/ 9645 w 20265"/>
                <a:gd name="connsiteY0" fmla="*/ 25 h 29796"/>
                <a:gd name="connsiteX1" fmla="*/ 7652 w 20265"/>
                <a:gd name="connsiteY1" fmla="*/ 112 h 29796"/>
                <a:gd name="connsiteX2" fmla="*/ 5112 w 20265"/>
                <a:gd name="connsiteY2" fmla="*/ 1124 h 29796"/>
                <a:gd name="connsiteX3" fmla="*/ 2651 w 20265"/>
                <a:gd name="connsiteY3" fmla="*/ 1573 h 29796"/>
                <a:gd name="connsiteX4" fmla="*/ 78 w 20265"/>
                <a:gd name="connsiteY4" fmla="*/ 5786 h 29796"/>
                <a:gd name="connsiteX5" fmla="*/ 1065 w 20265"/>
                <a:gd name="connsiteY5" fmla="*/ 11494 h 29796"/>
                <a:gd name="connsiteX6" fmla="*/ 918 w 20265"/>
                <a:gd name="connsiteY6" fmla="*/ 15569 h 29796"/>
                <a:gd name="connsiteX7" fmla="*/ 349 w 20265"/>
                <a:gd name="connsiteY7" fmla="*/ 20301 h 29796"/>
                <a:gd name="connsiteX8" fmla="*/ 2266 w 20265"/>
                <a:gd name="connsiteY8" fmla="*/ 29093 h 29796"/>
                <a:gd name="connsiteX9" fmla="*/ 9387 w 20265"/>
                <a:gd name="connsiteY9" fmla="*/ 29624 h 29796"/>
                <a:gd name="connsiteX10" fmla="*/ 14547 w 20265"/>
                <a:gd name="connsiteY10" fmla="*/ 29309 h 29796"/>
                <a:gd name="connsiteX11" fmla="*/ 19444 w 20265"/>
                <a:gd name="connsiteY11" fmla="*/ 25942 h 29796"/>
                <a:gd name="connsiteX12" fmla="*/ 20136 w 20265"/>
                <a:gd name="connsiteY12" fmla="*/ 16646 h 29796"/>
                <a:gd name="connsiteX13" fmla="*/ 19182 w 20265"/>
                <a:gd name="connsiteY13" fmla="*/ 5085 h 29796"/>
                <a:gd name="connsiteX14" fmla="*/ 14422 w 20265"/>
                <a:gd name="connsiteY14" fmla="*/ 854 h 29796"/>
                <a:gd name="connsiteX15" fmla="*/ 9645 w 20265"/>
                <a:gd name="connsiteY15" fmla="*/ 25 h 297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0265" h="29796" extrusionOk="0">
                  <a:moveTo>
                    <a:pt x="9645" y="25"/>
                  </a:moveTo>
                  <a:cubicBezTo>
                    <a:pt x="8980" y="25"/>
                    <a:pt x="8407" y="-71"/>
                    <a:pt x="7652" y="112"/>
                  </a:cubicBezTo>
                  <a:cubicBezTo>
                    <a:pt x="6897" y="295"/>
                    <a:pt x="7570" y="-87"/>
                    <a:pt x="5112" y="1124"/>
                  </a:cubicBezTo>
                  <a:cubicBezTo>
                    <a:pt x="5025" y="1161"/>
                    <a:pt x="3490" y="796"/>
                    <a:pt x="2651" y="1573"/>
                  </a:cubicBezTo>
                  <a:cubicBezTo>
                    <a:pt x="1812" y="2350"/>
                    <a:pt x="536" y="4081"/>
                    <a:pt x="78" y="5786"/>
                  </a:cubicBezTo>
                  <a:cubicBezTo>
                    <a:pt x="-317" y="7293"/>
                    <a:pt x="925" y="9864"/>
                    <a:pt x="1065" y="11494"/>
                  </a:cubicBezTo>
                  <a:cubicBezTo>
                    <a:pt x="1205" y="13124"/>
                    <a:pt x="424" y="13469"/>
                    <a:pt x="918" y="15569"/>
                  </a:cubicBezTo>
                  <a:cubicBezTo>
                    <a:pt x="1288" y="17126"/>
                    <a:pt x="559" y="18708"/>
                    <a:pt x="349" y="20301"/>
                  </a:cubicBezTo>
                  <a:cubicBezTo>
                    <a:pt x="-34" y="23156"/>
                    <a:pt x="-57" y="27388"/>
                    <a:pt x="2266" y="29093"/>
                  </a:cubicBezTo>
                  <a:cubicBezTo>
                    <a:pt x="3897" y="30291"/>
                    <a:pt x="7340" y="29588"/>
                    <a:pt x="9387" y="29624"/>
                  </a:cubicBezTo>
                  <a:cubicBezTo>
                    <a:pt x="11434" y="29660"/>
                    <a:pt x="12871" y="29923"/>
                    <a:pt x="14547" y="29309"/>
                  </a:cubicBezTo>
                  <a:cubicBezTo>
                    <a:pt x="16223" y="28695"/>
                    <a:pt x="18513" y="28052"/>
                    <a:pt x="19444" y="25942"/>
                  </a:cubicBezTo>
                  <a:cubicBezTo>
                    <a:pt x="20375" y="23832"/>
                    <a:pt x="19914" y="19593"/>
                    <a:pt x="20136" y="16646"/>
                  </a:cubicBezTo>
                  <a:cubicBezTo>
                    <a:pt x="20358" y="13699"/>
                    <a:pt x="20433" y="7595"/>
                    <a:pt x="19182" y="5085"/>
                  </a:cubicBezTo>
                  <a:cubicBezTo>
                    <a:pt x="17983" y="2515"/>
                    <a:pt x="17042" y="1941"/>
                    <a:pt x="14422" y="854"/>
                  </a:cubicBezTo>
                  <a:cubicBezTo>
                    <a:pt x="12912" y="230"/>
                    <a:pt x="11282" y="25"/>
                    <a:pt x="9645" y="25"/>
                  </a:cubicBezTo>
                  <a:close/>
                </a:path>
              </a:pathLst>
            </a:custGeom>
            <a:solidFill>
              <a:srgbClr val="7CCCC0">
                <a:alpha val="30196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63" name="Espace réservé du texte 21">
            <a:extLst>
              <a:ext uri="{FF2B5EF4-FFF2-40B4-BE49-F238E27FC236}">
                <a16:creationId xmlns:a16="http://schemas.microsoft.com/office/drawing/2014/main" id="{64CBFB48-164B-3103-7CD0-B4E738176437}"/>
              </a:ext>
            </a:extLst>
          </p:cNvPr>
          <p:cNvSpPr>
            <a:spLocks noGrp="1"/>
          </p:cNvSpPr>
          <p:nvPr>
            <p:ph type="body" sz="quarter" idx="105" hasCustomPrompt="1"/>
          </p:nvPr>
        </p:nvSpPr>
        <p:spPr>
          <a:xfrm>
            <a:off x="1797041" y="2881169"/>
            <a:ext cx="1147386" cy="110085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/>
              <a:t>Liste menu</a:t>
            </a:r>
          </a:p>
        </p:txBody>
      </p:sp>
      <p:sp>
        <p:nvSpPr>
          <p:cNvPr id="164" name="Espace réservé du texte 5">
            <a:extLst>
              <a:ext uri="{FF2B5EF4-FFF2-40B4-BE49-F238E27FC236}">
                <a16:creationId xmlns:a16="http://schemas.microsoft.com/office/drawing/2014/main" id="{7B1D20DC-94FA-D422-AA45-4C3E118C87A6}"/>
              </a:ext>
            </a:extLst>
          </p:cNvPr>
          <p:cNvSpPr>
            <a:spLocks noGrp="1"/>
          </p:cNvSpPr>
          <p:nvPr>
            <p:ph type="body" sz="quarter" idx="106" hasCustomPrompt="1"/>
          </p:nvPr>
        </p:nvSpPr>
        <p:spPr>
          <a:xfrm>
            <a:off x="1809756" y="4139144"/>
            <a:ext cx="1147386" cy="328662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sz="1100" b="1"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lvl="0"/>
            <a:r>
              <a:rPr lang="fr-FR"/>
              <a:t>xx/xx/xxx</a:t>
            </a:r>
            <a:endParaRPr lang="en-US"/>
          </a:p>
        </p:txBody>
      </p:sp>
      <p:sp>
        <p:nvSpPr>
          <p:cNvPr id="165" name="Espace réservé du texte 21">
            <a:extLst>
              <a:ext uri="{FF2B5EF4-FFF2-40B4-BE49-F238E27FC236}">
                <a16:creationId xmlns:a16="http://schemas.microsoft.com/office/drawing/2014/main" id="{61E6653D-CE16-BD1F-727F-FB3F030833BF}"/>
              </a:ext>
            </a:extLst>
          </p:cNvPr>
          <p:cNvSpPr>
            <a:spLocks noGrp="1"/>
          </p:cNvSpPr>
          <p:nvPr>
            <p:ph type="body" sz="quarter" idx="107" hasCustomPrompt="1"/>
          </p:nvPr>
        </p:nvSpPr>
        <p:spPr>
          <a:xfrm>
            <a:off x="1809756" y="4490765"/>
            <a:ext cx="1147386" cy="110085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/>
              <a:t>Liste menu</a:t>
            </a:r>
          </a:p>
        </p:txBody>
      </p:sp>
      <p:sp>
        <p:nvSpPr>
          <p:cNvPr id="166" name="Espace réservé du texte 5">
            <a:extLst>
              <a:ext uri="{FF2B5EF4-FFF2-40B4-BE49-F238E27FC236}">
                <a16:creationId xmlns:a16="http://schemas.microsoft.com/office/drawing/2014/main" id="{60AAA8B9-0A35-60B3-B15D-84C276822FC9}"/>
              </a:ext>
            </a:extLst>
          </p:cNvPr>
          <p:cNvSpPr>
            <a:spLocks noGrp="1"/>
          </p:cNvSpPr>
          <p:nvPr>
            <p:ph type="body" sz="quarter" idx="108" hasCustomPrompt="1"/>
          </p:nvPr>
        </p:nvSpPr>
        <p:spPr>
          <a:xfrm>
            <a:off x="1788490" y="5728481"/>
            <a:ext cx="1147386" cy="328662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sz="1100" b="1"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lvl="0"/>
            <a:r>
              <a:rPr lang="fr-FR"/>
              <a:t>xx/xx/xxx</a:t>
            </a:r>
            <a:endParaRPr lang="en-US"/>
          </a:p>
        </p:txBody>
      </p:sp>
      <p:sp>
        <p:nvSpPr>
          <p:cNvPr id="167" name="Espace réservé du texte 21">
            <a:extLst>
              <a:ext uri="{FF2B5EF4-FFF2-40B4-BE49-F238E27FC236}">
                <a16:creationId xmlns:a16="http://schemas.microsoft.com/office/drawing/2014/main" id="{2D1D2C5F-7EBB-349C-804A-62F6C2FF0A38}"/>
              </a:ext>
            </a:extLst>
          </p:cNvPr>
          <p:cNvSpPr>
            <a:spLocks noGrp="1"/>
          </p:cNvSpPr>
          <p:nvPr>
            <p:ph type="body" sz="quarter" idx="109" hasCustomPrompt="1"/>
          </p:nvPr>
        </p:nvSpPr>
        <p:spPr>
          <a:xfrm>
            <a:off x="1788490" y="6080102"/>
            <a:ext cx="1147386" cy="110085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/>
              <a:t>Liste menu</a:t>
            </a:r>
          </a:p>
        </p:txBody>
      </p:sp>
      <p:sp>
        <p:nvSpPr>
          <p:cNvPr id="168" name="Espace réservé du texte 5">
            <a:extLst>
              <a:ext uri="{FF2B5EF4-FFF2-40B4-BE49-F238E27FC236}">
                <a16:creationId xmlns:a16="http://schemas.microsoft.com/office/drawing/2014/main" id="{3691882B-5093-D707-C08E-1068A203A69D}"/>
              </a:ext>
            </a:extLst>
          </p:cNvPr>
          <p:cNvSpPr>
            <a:spLocks noGrp="1"/>
          </p:cNvSpPr>
          <p:nvPr>
            <p:ph type="body" sz="quarter" idx="110" hasCustomPrompt="1"/>
          </p:nvPr>
        </p:nvSpPr>
        <p:spPr>
          <a:xfrm>
            <a:off x="1777454" y="7342508"/>
            <a:ext cx="1147386" cy="328662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sz="1100" b="1"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lvl="0"/>
            <a:r>
              <a:rPr lang="fr-FR"/>
              <a:t>xx/xx/xxx</a:t>
            </a:r>
            <a:endParaRPr lang="en-US"/>
          </a:p>
        </p:txBody>
      </p:sp>
      <p:sp>
        <p:nvSpPr>
          <p:cNvPr id="169" name="Espace réservé du texte 21">
            <a:extLst>
              <a:ext uri="{FF2B5EF4-FFF2-40B4-BE49-F238E27FC236}">
                <a16:creationId xmlns:a16="http://schemas.microsoft.com/office/drawing/2014/main" id="{193CA304-EF1E-E7BD-DA59-95EF9DC03826}"/>
              </a:ext>
            </a:extLst>
          </p:cNvPr>
          <p:cNvSpPr>
            <a:spLocks noGrp="1"/>
          </p:cNvSpPr>
          <p:nvPr>
            <p:ph type="body" sz="quarter" idx="111" hasCustomPrompt="1"/>
          </p:nvPr>
        </p:nvSpPr>
        <p:spPr>
          <a:xfrm>
            <a:off x="1777454" y="7694129"/>
            <a:ext cx="1147386" cy="110085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/>
              <a:t>Liste menu</a:t>
            </a:r>
          </a:p>
        </p:txBody>
      </p:sp>
      <p:sp>
        <p:nvSpPr>
          <p:cNvPr id="170" name="Espace réservé du texte 5">
            <a:extLst>
              <a:ext uri="{FF2B5EF4-FFF2-40B4-BE49-F238E27FC236}">
                <a16:creationId xmlns:a16="http://schemas.microsoft.com/office/drawing/2014/main" id="{211B5894-5C65-8509-7A64-9D6EBC680853}"/>
              </a:ext>
            </a:extLst>
          </p:cNvPr>
          <p:cNvSpPr>
            <a:spLocks noGrp="1"/>
          </p:cNvSpPr>
          <p:nvPr>
            <p:ph type="body" sz="quarter" idx="112" hasCustomPrompt="1"/>
          </p:nvPr>
        </p:nvSpPr>
        <p:spPr>
          <a:xfrm>
            <a:off x="1772477" y="8981187"/>
            <a:ext cx="1147386" cy="328662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sz="1100" b="1"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lvl="0"/>
            <a:r>
              <a:rPr lang="fr-FR"/>
              <a:t>xx/xx/xxx</a:t>
            </a:r>
            <a:endParaRPr lang="en-US"/>
          </a:p>
        </p:txBody>
      </p:sp>
      <p:grpSp>
        <p:nvGrpSpPr>
          <p:cNvPr id="171" name="Groupe 170">
            <a:extLst>
              <a:ext uri="{FF2B5EF4-FFF2-40B4-BE49-F238E27FC236}">
                <a16:creationId xmlns:a16="http://schemas.microsoft.com/office/drawing/2014/main" id="{A28D590D-2D83-1FE0-69C8-5CE550CEB500}"/>
              </a:ext>
            </a:extLst>
          </p:cNvPr>
          <p:cNvGrpSpPr/>
          <p:nvPr userDrawn="1"/>
        </p:nvGrpSpPr>
        <p:grpSpPr>
          <a:xfrm>
            <a:off x="3105541" y="2518944"/>
            <a:ext cx="1239140" cy="7963589"/>
            <a:chOff x="459970" y="2611769"/>
            <a:chExt cx="1239140" cy="7963589"/>
          </a:xfrm>
        </p:grpSpPr>
        <p:sp>
          <p:nvSpPr>
            <p:cNvPr id="172" name="Google Shape;1583;p20">
              <a:extLst>
                <a:ext uri="{FF2B5EF4-FFF2-40B4-BE49-F238E27FC236}">
                  <a16:creationId xmlns:a16="http://schemas.microsoft.com/office/drawing/2014/main" id="{0AD86E77-8DD6-E2C6-3728-161D99565CA7}"/>
                </a:ext>
              </a:extLst>
            </p:cNvPr>
            <p:cNvSpPr/>
            <p:nvPr userDrawn="1"/>
          </p:nvSpPr>
          <p:spPr>
            <a:xfrm>
              <a:off x="495778" y="2611769"/>
              <a:ext cx="1203332" cy="1514745"/>
            </a:xfrm>
            <a:custGeom>
              <a:avLst/>
              <a:gdLst>
                <a:gd name="connsiteX0" fmla="*/ 12662 w 25026"/>
                <a:gd name="connsiteY0" fmla="*/ 0 h 29599"/>
                <a:gd name="connsiteX1" fmla="*/ 10669 w 25026"/>
                <a:gd name="connsiteY1" fmla="*/ 87 h 29599"/>
                <a:gd name="connsiteX2" fmla="*/ 2749 w 25026"/>
                <a:gd name="connsiteY2" fmla="*/ 2077 h 29599"/>
                <a:gd name="connsiteX3" fmla="*/ 2489 w 25026"/>
                <a:gd name="connsiteY3" fmla="*/ 2200 h 29599"/>
                <a:gd name="connsiteX4" fmla="*/ 3095 w 25026"/>
                <a:gd name="connsiteY4" fmla="*/ 5761 h 29599"/>
                <a:gd name="connsiteX5" fmla="*/ 6 w 25026"/>
                <a:gd name="connsiteY5" fmla="*/ 10491 h 29599"/>
                <a:gd name="connsiteX6" fmla="*/ 3935 w 25026"/>
                <a:gd name="connsiteY6" fmla="*/ 15544 h 29599"/>
                <a:gd name="connsiteX7" fmla="*/ 3366 w 25026"/>
                <a:gd name="connsiteY7" fmla="*/ 20276 h 29599"/>
                <a:gd name="connsiteX8" fmla="*/ 6715 w 25026"/>
                <a:gd name="connsiteY8" fmla="*/ 27813 h 29599"/>
                <a:gd name="connsiteX9" fmla="*/ 12404 w 25026"/>
                <a:gd name="connsiteY9" fmla="*/ 29599 h 29599"/>
                <a:gd name="connsiteX10" fmla="*/ 14956 w 25026"/>
                <a:gd name="connsiteY10" fmla="*/ 29284 h 29599"/>
                <a:gd name="connsiteX11" fmla="*/ 21924 w 25026"/>
                <a:gd name="connsiteY11" fmla="*/ 24453 h 29599"/>
                <a:gd name="connsiteX12" fmla="*/ 23259 w 25026"/>
                <a:gd name="connsiteY12" fmla="*/ 6772 h 29599"/>
                <a:gd name="connsiteX13" fmla="*/ 17439 w 25026"/>
                <a:gd name="connsiteY13" fmla="*/ 829 h 29599"/>
                <a:gd name="connsiteX14" fmla="*/ 12662 w 25026"/>
                <a:gd name="connsiteY14" fmla="*/ 0 h 29599"/>
                <a:gd name="connsiteX0" fmla="*/ 10183 w 22547"/>
                <a:gd name="connsiteY0" fmla="*/ 0 h 29599"/>
                <a:gd name="connsiteX1" fmla="*/ 8190 w 22547"/>
                <a:gd name="connsiteY1" fmla="*/ 87 h 29599"/>
                <a:gd name="connsiteX2" fmla="*/ 270 w 22547"/>
                <a:gd name="connsiteY2" fmla="*/ 2077 h 29599"/>
                <a:gd name="connsiteX3" fmla="*/ 10 w 22547"/>
                <a:gd name="connsiteY3" fmla="*/ 2200 h 29599"/>
                <a:gd name="connsiteX4" fmla="*/ 616 w 22547"/>
                <a:gd name="connsiteY4" fmla="*/ 5761 h 29599"/>
                <a:gd name="connsiteX5" fmla="*/ 1603 w 22547"/>
                <a:gd name="connsiteY5" fmla="*/ 11469 h 29599"/>
                <a:gd name="connsiteX6" fmla="*/ 1456 w 22547"/>
                <a:gd name="connsiteY6" fmla="*/ 15544 h 29599"/>
                <a:gd name="connsiteX7" fmla="*/ 887 w 22547"/>
                <a:gd name="connsiteY7" fmla="*/ 20276 h 29599"/>
                <a:gd name="connsiteX8" fmla="*/ 4236 w 22547"/>
                <a:gd name="connsiteY8" fmla="*/ 27813 h 29599"/>
                <a:gd name="connsiteX9" fmla="*/ 9925 w 22547"/>
                <a:gd name="connsiteY9" fmla="*/ 29599 h 29599"/>
                <a:gd name="connsiteX10" fmla="*/ 12477 w 22547"/>
                <a:gd name="connsiteY10" fmla="*/ 29284 h 29599"/>
                <a:gd name="connsiteX11" fmla="*/ 19445 w 22547"/>
                <a:gd name="connsiteY11" fmla="*/ 24453 h 29599"/>
                <a:gd name="connsiteX12" fmla="*/ 20780 w 22547"/>
                <a:gd name="connsiteY12" fmla="*/ 6772 h 29599"/>
                <a:gd name="connsiteX13" fmla="*/ 14960 w 22547"/>
                <a:gd name="connsiteY13" fmla="*/ 829 h 29599"/>
                <a:gd name="connsiteX14" fmla="*/ 10183 w 22547"/>
                <a:gd name="connsiteY14" fmla="*/ 0 h 29599"/>
                <a:gd name="connsiteX0" fmla="*/ 9915 w 22279"/>
                <a:gd name="connsiteY0" fmla="*/ 0 h 29599"/>
                <a:gd name="connsiteX1" fmla="*/ 7922 w 22279"/>
                <a:gd name="connsiteY1" fmla="*/ 87 h 29599"/>
                <a:gd name="connsiteX2" fmla="*/ 2 w 22279"/>
                <a:gd name="connsiteY2" fmla="*/ 2077 h 29599"/>
                <a:gd name="connsiteX3" fmla="*/ 2921 w 22279"/>
                <a:gd name="connsiteY3" fmla="*/ 1548 h 29599"/>
                <a:gd name="connsiteX4" fmla="*/ 348 w 22279"/>
                <a:gd name="connsiteY4" fmla="*/ 5761 h 29599"/>
                <a:gd name="connsiteX5" fmla="*/ 1335 w 22279"/>
                <a:gd name="connsiteY5" fmla="*/ 11469 h 29599"/>
                <a:gd name="connsiteX6" fmla="*/ 1188 w 22279"/>
                <a:gd name="connsiteY6" fmla="*/ 15544 h 29599"/>
                <a:gd name="connsiteX7" fmla="*/ 619 w 22279"/>
                <a:gd name="connsiteY7" fmla="*/ 20276 h 29599"/>
                <a:gd name="connsiteX8" fmla="*/ 3968 w 22279"/>
                <a:gd name="connsiteY8" fmla="*/ 27813 h 29599"/>
                <a:gd name="connsiteX9" fmla="*/ 9657 w 22279"/>
                <a:gd name="connsiteY9" fmla="*/ 29599 h 29599"/>
                <a:gd name="connsiteX10" fmla="*/ 12209 w 22279"/>
                <a:gd name="connsiteY10" fmla="*/ 29284 h 29599"/>
                <a:gd name="connsiteX11" fmla="*/ 19177 w 22279"/>
                <a:gd name="connsiteY11" fmla="*/ 24453 h 29599"/>
                <a:gd name="connsiteX12" fmla="*/ 20512 w 22279"/>
                <a:gd name="connsiteY12" fmla="*/ 6772 h 29599"/>
                <a:gd name="connsiteX13" fmla="*/ 14692 w 22279"/>
                <a:gd name="connsiteY13" fmla="*/ 829 h 29599"/>
                <a:gd name="connsiteX14" fmla="*/ 9915 w 22279"/>
                <a:gd name="connsiteY14" fmla="*/ 0 h 29599"/>
                <a:gd name="connsiteX0" fmla="*/ 9645 w 22009"/>
                <a:gd name="connsiteY0" fmla="*/ 25 h 29624"/>
                <a:gd name="connsiteX1" fmla="*/ 7652 w 22009"/>
                <a:gd name="connsiteY1" fmla="*/ 112 h 29624"/>
                <a:gd name="connsiteX2" fmla="*/ 5112 w 22009"/>
                <a:gd name="connsiteY2" fmla="*/ 1124 h 29624"/>
                <a:gd name="connsiteX3" fmla="*/ 2651 w 22009"/>
                <a:gd name="connsiteY3" fmla="*/ 1573 h 29624"/>
                <a:gd name="connsiteX4" fmla="*/ 78 w 22009"/>
                <a:gd name="connsiteY4" fmla="*/ 5786 h 29624"/>
                <a:gd name="connsiteX5" fmla="*/ 1065 w 22009"/>
                <a:gd name="connsiteY5" fmla="*/ 11494 h 29624"/>
                <a:gd name="connsiteX6" fmla="*/ 918 w 22009"/>
                <a:gd name="connsiteY6" fmla="*/ 15569 h 29624"/>
                <a:gd name="connsiteX7" fmla="*/ 349 w 22009"/>
                <a:gd name="connsiteY7" fmla="*/ 20301 h 29624"/>
                <a:gd name="connsiteX8" fmla="*/ 3698 w 22009"/>
                <a:gd name="connsiteY8" fmla="*/ 27838 h 29624"/>
                <a:gd name="connsiteX9" fmla="*/ 9387 w 22009"/>
                <a:gd name="connsiteY9" fmla="*/ 29624 h 29624"/>
                <a:gd name="connsiteX10" fmla="*/ 11939 w 22009"/>
                <a:gd name="connsiteY10" fmla="*/ 29309 h 29624"/>
                <a:gd name="connsiteX11" fmla="*/ 18907 w 22009"/>
                <a:gd name="connsiteY11" fmla="*/ 24478 h 29624"/>
                <a:gd name="connsiteX12" fmla="*/ 20242 w 22009"/>
                <a:gd name="connsiteY12" fmla="*/ 6797 h 29624"/>
                <a:gd name="connsiteX13" fmla="*/ 14422 w 22009"/>
                <a:gd name="connsiteY13" fmla="*/ 854 h 29624"/>
                <a:gd name="connsiteX14" fmla="*/ 9645 w 22009"/>
                <a:gd name="connsiteY14" fmla="*/ 25 h 29624"/>
                <a:gd name="connsiteX0" fmla="*/ 9645 w 20820"/>
                <a:gd name="connsiteY0" fmla="*/ 25 h 29624"/>
                <a:gd name="connsiteX1" fmla="*/ 7652 w 20820"/>
                <a:gd name="connsiteY1" fmla="*/ 112 h 29624"/>
                <a:gd name="connsiteX2" fmla="*/ 5112 w 20820"/>
                <a:gd name="connsiteY2" fmla="*/ 1124 h 29624"/>
                <a:gd name="connsiteX3" fmla="*/ 2651 w 20820"/>
                <a:gd name="connsiteY3" fmla="*/ 1573 h 29624"/>
                <a:gd name="connsiteX4" fmla="*/ 78 w 20820"/>
                <a:gd name="connsiteY4" fmla="*/ 5786 h 29624"/>
                <a:gd name="connsiteX5" fmla="*/ 1065 w 20820"/>
                <a:gd name="connsiteY5" fmla="*/ 11494 h 29624"/>
                <a:gd name="connsiteX6" fmla="*/ 918 w 20820"/>
                <a:gd name="connsiteY6" fmla="*/ 15569 h 29624"/>
                <a:gd name="connsiteX7" fmla="*/ 349 w 20820"/>
                <a:gd name="connsiteY7" fmla="*/ 20301 h 29624"/>
                <a:gd name="connsiteX8" fmla="*/ 3698 w 20820"/>
                <a:gd name="connsiteY8" fmla="*/ 27838 h 29624"/>
                <a:gd name="connsiteX9" fmla="*/ 9387 w 20820"/>
                <a:gd name="connsiteY9" fmla="*/ 29624 h 29624"/>
                <a:gd name="connsiteX10" fmla="*/ 11939 w 20820"/>
                <a:gd name="connsiteY10" fmla="*/ 29309 h 29624"/>
                <a:gd name="connsiteX11" fmla="*/ 18907 w 20820"/>
                <a:gd name="connsiteY11" fmla="*/ 24478 h 29624"/>
                <a:gd name="connsiteX12" fmla="*/ 20136 w 20820"/>
                <a:gd name="connsiteY12" fmla="*/ 16646 h 29624"/>
                <a:gd name="connsiteX13" fmla="*/ 20242 w 20820"/>
                <a:gd name="connsiteY13" fmla="*/ 6797 h 29624"/>
                <a:gd name="connsiteX14" fmla="*/ 14422 w 20820"/>
                <a:gd name="connsiteY14" fmla="*/ 854 h 29624"/>
                <a:gd name="connsiteX15" fmla="*/ 9645 w 20820"/>
                <a:gd name="connsiteY15" fmla="*/ 25 h 29624"/>
                <a:gd name="connsiteX0" fmla="*/ 9645 w 20265"/>
                <a:gd name="connsiteY0" fmla="*/ 25 h 29624"/>
                <a:gd name="connsiteX1" fmla="*/ 7652 w 20265"/>
                <a:gd name="connsiteY1" fmla="*/ 112 h 29624"/>
                <a:gd name="connsiteX2" fmla="*/ 5112 w 20265"/>
                <a:gd name="connsiteY2" fmla="*/ 1124 h 29624"/>
                <a:gd name="connsiteX3" fmla="*/ 2651 w 20265"/>
                <a:gd name="connsiteY3" fmla="*/ 1573 h 29624"/>
                <a:gd name="connsiteX4" fmla="*/ 78 w 20265"/>
                <a:gd name="connsiteY4" fmla="*/ 5786 h 29624"/>
                <a:gd name="connsiteX5" fmla="*/ 1065 w 20265"/>
                <a:gd name="connsiteY5" fmla="*/ 11494 h 29624"/>
                <a:gd name="connsiteX6" fmla="*/ 918 w 20265"/>
                <a:gd name="connsiteY6" fmla="*/ 15569 h 29624"/>
                <a:gd name="connsiteX7" fmla="*/ 349 w 20265"/>
                <a:gd name="connsiteY7" fmla="*/ 20301 h 29624"/>
                <a:gd name="connsiteX8" fmla="*/ 3698 w 20265"/>
                <a:gd name="connsiteY8" fmla="*/ 27838 h 29624"/>
                <a:gd name="connsiteX9" fmla="*/ 9387 w 20265"/>
                <a:gd name="connsiteY9" fmla="*/ 29624 h 29624"/>
                <a:gd name="connsiteX10" fmla="*/ 11939 w 20265"/>
                <a:gd name="connsiteY10" fmla="*/ 29309 h 29624"/>
                <a:gd name="connsiteX11" fmla="*/ 18907 w 20265"/>
                <a:gd name="connsiteY11" fmla="*/ 24478 h 29624"/>
                <a:gd name="connsiteX12" fmla="*/ 20136 w 20265"/>
                <a:gd name="connsiteY12" fmla="*/ 16646 h 29624"/>
                <a:gd name="connsiteX13" fmla="*/ 19182 w 20265"/>
                <a:gd name="connsiteY13" fmla="*/ 5085 h 29624"/>
                <a:gd name="connsiteX14" fmla="*/ 14422 w 20265"/>
                <a:gd name="connsiteY14" fmla="*/ 854 h 29624"/>
                <a:gd name="connsiteX15" fmla="*/ 9645 w 20265"/>
                <a:gd name="connsiteY15" fmla="*/ 25 h 29624"/>
                <a:gd name="connsiteX0" fmla="*/ 9645 w 20265"/>
                <a:gd name="connsiteY0" fmla="*/ 25 h 29707"/>
                <a:gd name="connsiteX1" fmla="*/ 7652 w 20265"/>
                <a:gd name="connsiteY1" fmla="*/ 112 h 29707"/>
                <a:gd name="connsiteX2" fmla="*/ 5112 w 20265"/>
                <a:gd name="connsiteY2" fmla="*/ 1124 h 29707"/>
                <a:gd name="connsiteX3" fmla="*/ 2651 w 20265"/>
                <a:gd name="connsiteY3" fmla="*/ 1573 h 29707"/>
                <a:gd name="connsiteX4" fmla="*/ 78 w 20265"/>
                <a:gd name="connsiteY4" fmla="*/ 5786 h 29707"/>
                <a:gd name="connsiteX5" fmla="*/ 1065 w 20265"/>
                <a:gd name="connsiteY5" fmla="*/ 11494 h 29707"/>
                <a:gd name="connsiteX6" fmla="*/ 918 w 20265"/>
                <a:gd name="connsiteY6" fmla="*/ 15569 h 29707"/>
                <a:gd name="connsiteX7" fmla="*/ 349 w 20265"/>
                <a:gd name="connsiteY7" fmla="*/ 20301 h 29707"/>
                <a:gd name="connsiteX8" fmla="*/ 3698 w 20265"/>
                <a:gd name="connsiteY8" fmla="*/ 27838 h 29707"/>
                <a:gd name="connsiteX9" fmla="*/ 9387 w 20265"/>
                <a:gd name="connsiteY9" fmla="*/ 29624 h 29707"/>
                <a:gd name="connsiteX10" fmla="*/ 14547 w 20265"/>
                <a:gd name="connsiteY10" fmla="*/ 29309 h 29707"/>
                <a:gd name="connsiteX11" fmla="*/ 18907 w 20265"/>
                <a:gd name="connsiteY11" fmla="*/ 24478 h 29707"/>
                <a:gd name="connsiteX12" fmla="*/ 20136 w 20265"/>
                <a:gd name="connsiteY12" fmla="*/ 16646 h 29707"/>
                <a:gd name="connsiteX13" fmla="*/ 19182 w 20265"/>
                <a:gd name="connsiteY13" fmla="*/ 5085 h 29707"/>
                <a:gd name="connsiteX14" fmla="*/ 14422 w 20265"/>
                <a:gd name="connsiteY14" fmla="*/ 854 h 29707"/>
                <a:gd name="connsiteX15" fmla="*/ 9645 w 20265"/>
                <a:gd name="connsiteY15" fmla="*/ 25 h 29707"/>
                <a:gd name="connsiteX0" fmla="*/ 9645 w 20265"/>
                <a:gd name="connsiteY0" fmla="*/ 25 h 29796"/>
                <a:gd name="connsiteX1" fmla="*/ 7652 w 20265"/>
                <a:gd name="connsiteY1" fmla="*/ 112 h 29796"/>
                <a:gd name="connsiteX2" fmla="*/ 5112 w 20265"/>
                <a:gd name="connsiteY2" fmla="*/ 1124 h 29796"/>
                <a:gd name="connsiteX3" fmla="*/ 2651 w 20265"/>
                <a:gd name="connsiteY3" fmla="*/ 1573 h 29796"/>
                <a:gd name="connsiteX4" fmla="*/ 78 w 20265"/>
                <a:gd name="connsiteY4" fmla="*/ 5786 h 29796"/>
                <a:gd name="connsiteX5" fmla="*/ 1065 w 20265"/>
                <a:gd name="connsiteY5" fmla="*/ 11494 h 29796"/>
                <a:gd name="connsiteX6" fmla="*/ 918 w 20265"/>
                <a:gd name="connsiteY6" fmla="*/ 15569 h 29796"/>
                <a:gd name="connsiteX7" fmla="*/ 349 w 20265"/>
                <a:gd name="connsiteY7" fmla="*/ 20301 h 29796"/>
                <a:gd name="connsiteX8" fmla="*/ 2266 w 20265"/>
                <a:gd name="connsiteY8" fmla="*/ 29093 h 29796"/>
                <a:gd name="connsiteX9" fmla="*/ 9387 w 20265"/>
                <a:gd name="connsiteY9" fmla="*/ 29624 h 29796"/>
                <a:gd name="connsiteX10" fmla="*/ 14547 w 20265"/>
                <a:gd name="connsiteY10" fmla="*/ 29309 h 29796"/>
                <a:gd name="connsiteX11" fmla="*/ 18907 w 20265"/>
                <a:gd name="connsiteY11" fmla="*/ 24478 h 29796"/>
                <a:gd name="connsiteX12" fmla="*/ 20136 w 20265"/>
                <a:gd name="connsiteY12" fmla="*/ 16646 h 29796"/>
                <a:gd name="connsiteX13" fmla="*/ 19182 w 20265"/>
                <a:gd name="connsiteY13" fmla="*/ 5085 h 29796"/>
                <a:gd name="connsiteX14" fmla="*/ 14422 w 20265"/>
                <a:gd name="connsiteY14" fmla="*/ 854 h 29796"/>
                <a:gd name="connsiteX15" fmla="*/ 9645 w 20265"/>
                <a:gd name="connsiteY15" fmla="*/ 25 h 29796"/>
                <a:gd name="connsiteX0" fmla="*/ 9645 w 20265"/>
                <a:gd name="connsiteY0" fmla="*/ 25 h 29796"/>
                <a:gd name="connsiteX1" fmla="*/ 7652 w 20265"/>
                <a:gd name="connsiteY1" fmla="*/ 112 h 29796"/>
                <a:gd name="connsiteX2" fmla="*/ 5112 w 20265"/>
                <a:gd name="connsiteY2" fmla="*/ 1124 h 29796"/>
                <a:gd name="connsiteX3" fmla="*/ 2651 w 20265"/>
                <a:gd name="connsiteY3" fmla="*/ 1573 h 29796"/>
                <a:gd name="connsiteX4" fmla="*/ 78 w 20265"/>
                <a:gd name="connsiteY4" fmla="*/ 5786 h 29796"/>
                <a:gd name="connsiteX5" fmla="*/ 1065 w 20265"/>
                <a:gd name="connsiteY5" fmla="*/ 11494 h 29796"/>
                <a:gd name="connsiteX6" fmla="*/ 918 w 20265"/>
                <a:gd name="connsiteY6" fmla="*/ 15569 h 29796"/>
                <a:gd name="connsiteX7" fmla="*/ 349 w 20265"/>
                <a:gd name="connsiteY7" fmla="*/ 20301 h 29796"/>
                <a:gd name="connsiteX8" fmla="*/ 2266 w 20265"/>
                <a:gd name="connsiteY8" fmla="*/ 29093 h 29796"/>
                <a:gd name="connsiteX9" fmla="*/ 9387 w 20265"/>
                <a:gd name="connsiteY9" fmla="*/ 29624 h 29796"/>
                <a:gd name="connsiteX10" fmla="*/ 14547 w 20265"/>
                <a:gd name="connsiteY10" fmla="*/ 29309 h 29796"/>
                <a:gd name="connsiteX11" fmla="*/ 19444 w 20265"/>
                <a:gd name="connsiteY11" fmla="*/ 25942 h 29796"/>
                <a:gd name="connsiteX12" fmla="*/ 20136 w 20265"/>
                <a:gd name="connsiteY12" fmla="*/ 16646 h 29796"/>
                <a:gd name="connsiteX13" fmla="*/ 19182 w 20265"/>
                <a:gd name="connsiteY13" fmla="*/ 5085 h 29796"/>
                <a:gd name="connsiteX14" fmla="*/ 14422 w 20265"/>
                <a:gd name="connsiteY14" fmla="*/ 854 h 29796"/>
                <a:gd name="connsiteX15" fmla="*/ 9645 w 20265"/>
                <a:gd name="connsiteY15" fmla="*/ 25 h 297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0265" h="29796" extrusionOk="0">
                  <a:moveTo>
                    <a:pt x="9645" y="25"/>
                  </a:moveTo>
                  <a:cubicBezTo>
                    <a:pt x="8980" y="25"/>
                    <a:pt x="8407" y="-71"/>
                    <a:pt x="7652" y="112"/>
                  </a:cubicBezTo>
                  <a:cubicBezTo>
                    <a:pt x="6897" y="295"/>
                    <a:pt x="7570" y="-87"/>
                    <a:pt x="5112" y="1124"/>
                  </a:cubicBezTo>
                  <a:cubicBezTo>
                    <a:pt x="5025" y="1161"/>
                    <a:pt x="3490" y="796"/>
                    <a:pt x="2651" y="1573"/>
                  </a:cubicBezTo>
                  <a:cubicBezTo>
                    <a:pt x="1812" y="2350"/>
                    <a:pt x="536" y="4081"/>
                    <a:pt x="78" y="5786"/>
                  </a:cubicBezTo>
                  <a:cubicBezTo>
                    <a:pt x="-317" y="7293"/>
                    <a:pt x="925" y="9864"/>
                    <a:pt x="1065" y="11494"/>
                  </a:cubicBezTo>
                  <a:cubicBezTo>
                    <a:pt x="1205" y="13124"/>
                    <a:pt x="424" y="13469"/>
                    <a:pt x="918" y="15569"/>
                  </a:cubicBezTo>
                  <a:cubicBezTo>
                    <a:pt x="1288" y="17126"/>
                    <a:pt x="559" y="18708"/>
                    <a:pt x="349" y="20301"/>
                  </a:cubicBezTo>
                  <a:cubicBezTo>
                    <a:pt x="-34" y="23156"/>
                    <a:pt x="-57" y="27388"/>
                    <a:pt x="2266" y="29093"/>
                  </a:cubicBezTo>
                  <a:cubicBezTo>
                    <a:pt x="3897" y="30291"/>
                    <a:pt x="7340" y="29588"/>
                    <a:pt x="9387" y="29624"/>
                  </a:cubicBezTo>
                  <a:cubicBezTo>
                    <a:pt x="11434" y="29660"/>
                    <a:pt x="12871" y="29923"/>
                    <a:pt x="14547" y="29309"/>
                  </a:cubicBezTo>
                  <a:cubicBezTo>
                    <a:pt x="16223" y="28695"/>
                    <a:pt x="18513" y="28052"/>
                    <a:pt x="19444" y="25942"/>
                  </a:cubicBezTo>
                  <a:cubicBezTo>
                    <a:pt x="20375" y="23832"/>
                    <a:pt x="19914" y="19593"/>
                    <a:pt x="20136" y="16646"/>
                  </a:cubicBezTo>
                  <a:cubicBezTo>
                    <a:pt x="20358" y="13699"/>
                    <a:pt x="20433" y="7595"/>
                    <a:pt x="19182" y="5085"/>
                  </a:cubicBezTo>
                  <a:cubicBezTo>
                    <a:pt x="17983" y="2515"/>
                    <a:pt x="17042" y="1941"/>
                    <a:pt x="14422" y="854"/>
                  </a:cubicBezTo>
                  <a:cubicBezTo>
                    <a:pt x="12912" y="230"/>
                    <a:pt x="11282" y="25"/>
                    <a:pt x="9645" y="25"/>
                  </a:cubicBezTo>
                  <a:close/>
                </a:path>
              </a:pathLst>
            </a:custGeom>
            <a:solidFill>
              <a:srgbClr val="7CCCC0">
                <a:alpha val="30196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" name="Google Shape;1583;p20">
              <a:extLst>
                <a:ext uri="{FF2B5EF4-FFF2-40B4-BE49-F238E27FC236}">
                  <a16:creationId xmlns:a16="http://schemas.microsoft.com/office/drawing/2014/main" id="{2292B76A-9DAB-1314-4207-F5AFBF424F64}"/>
                </a:ext>
              </a:extLst>
            </p:cNvPr>
            <p:cNvSpPr/>
            <p:nvPr userDrawn="1"/>
          </p:nvSpPr>
          <p:spPr>
            <a:xfrm rot="10800000">
              <a:off x="484743" y="4208589"/>
              <a:ext cx="1203332" cy="1514745"/>
            </a:xfrm>
            <a:custGeom>
              <a:avLst/>
              <a:gdLst>
                <a:gd name="connsiteX0" fmla="*/ 12662 w 25026"/>
                <a:gd name="connsiteY0" fmla="*/ 0 h 29599"/>
                <a:gd name="connsiteX1" fmla="*/ 10669 w 25026"/>
                <a:gd name="connsiteY1" fmla="*/ 87 h 29599"/>
                <a:gd name="connsiteX2" fmla="*/ 2749 w 25026"/>
                <a:gd name="connsiteY2" fmla="*/ 2077 h 29599"/>
                <a:gd name="connsiteX3" fmla="*/ 2489 w 25026"/>
                <a:gd name="connsiteY3" fmla="*/ 2200 h 29599"/>
                <a:gd name="connsiteX4" fmla="*/ 3095 w 25026"/>
                <a:gd name="connsiteY4" fmla="*/ 5761 h 29599"/>
                <a:gd name="connsiteX5" fmla="*/ 6 w 25026"/>
                <a:gd name="connsiteY5" fmla="*/ 10491 h 29599"/>
                <a:gd name="connsiteX6" fmla="*/ 3935 w 25026"/>
                <a:gd name="connsiteY6" fmla="*/ 15544 h 29599"/>
                <a:gd name="connsiteX7" fmla="*/ 3366 w 25026"/>
                <a:gd name="connsiteY7" fmla="*/ 20276 h 29599"/>
                <a:gd name="connsiteX8" fmla="*/ 6715 w 25026"/>
                <a:gd name="connsiteY8" fmla="*/ 27813 h 29599"/>
                <a:gd name="connsiteX9" fmla="*/ 12404 w 25026"/>
                <a:gd name="connsiteY9" fmla="*/ 29599 h 29599"/>
                <a:gd name="connsiteX10" fmla="*/ 14956 w 25026"/>
                <a:gd name="connsiteY10" fmla="*/ 29284 h 29599"/>
                <a:gd name="connsiteX11" fmla="*/ 21924 w 25026"/>
                <a:gd name="connsiteY11" fmla="*/ 24453 h 29599"/>
                <a:gd name="connsiteX12" fmla="*/ 23259 w 25026"/>
                <a:gd name="connsiteY12" fmla="*/ 6772 h 29599"/>
                <a:gd name="connsiteX13" fmla="*/ 17439 w 25026"/>
                <a:gd name="connsiteY13" fmla="*/ 829 h 29599"/>
                <a:gd name="connsiteX14" fmla="*/ 12662 w 25026"/>
                <a:gd name="connsiteY14" fmla="*/ 0 h 29599"/>
                <a:gd name="connsiteX0" fmla="*/ 10183 w 22547"/>
                <a:gd name="connsiteY0" fmla="*/ 0 h 29599"/>
                <a:gd name="connsiteX1" fmla="*/ 8190 w 22547"/>
                <a:gd name="connsiteY1" fmla="*/ 87 h 29599"/>
                <a:gd name="connsiteX2" fmla="*/ 270 w 22547"/>
                <a:gd name="connsiteY2" fmla="*/ 2077 h 29599"/>
                <a:gd name="connsiteX3" fmla="*/ 10 w 22547"/>
                <a:gd name="connsiteY3" fmla="*/ 2200 h 29599"/>
                <a:gd name="connsiteX4" fmla="*/ 616 w 22547"/>
                <a:gd name="connsiteY4" fmla="*/ 5761 h 29599"/>
                <a:gd name="connsiteX5" fmla="*/ 1603 w 22547"/>
                <a:gd name="connsiteY5" fmla="*/ 11469 h 29599"/>
                <a:gd name="connsiteX6" fmla="*/ 1456 w 22547"/>
                <a:gd name="connsiteY6" fmla="*/ 15544 h 29599"/>
                <a:gd name="connsiteX7" fmla="*/ 887 w 22547"/>
                <a:gd name="connsiteY7" fmla="*/ 20276 h 29599"/>
                <a:gd name="connsiteX8" fmla="*/ 4236 w 22547"/>
                <a:gd name="connsiteY8" fmla="*/ 27813 h 29599"/>
                <a:gd name="connsiteX9" fmla="*/ 9925 w 22547"/>
                <a:gd name="connsiteY9" fmla="*/ 29599 h 29599"/>
                <a:gd name="connsiteX10" fmla="*/ 12477 w 22547"/>
                <a:gd name="connsiteY10" fmla="*/ 29284 h 29599"/>
                <a:gd name="connsiteX11" fmla="*/ 19445 w 22547"/>
                <a:gd name="connsiteY11" fmla="*/ 24453 h 29599"/>
                <a:gd name="connsiteX12" fmla="*/ 20780 w 22547"/>
                <a:gd name="connsiteY12" fmla="*/ 6772 h 29599"/>
                <a:gd name="connsiteX13" fmla="*/ 14960 w 22547"/>
                <a:gd name="connsiteY13" fmla="*/ 829 h 29599"/>
                <a:gd name="connsiteX14" fmla="*/ 10183 w 22547"/>
                <a:gd name="connsiteY14" fmla="*/ 0 h 29599"/>
                <a:gd name="connsiteX0" fmla="*/ 9915 w 22279"/>
                <a:gd name="connsiteY0" fmla="*/ 0 h 29599"/>
                <a:gd name="connsiteX1" fmla="*/ 7922 w 22279"/>
                <a:gd name="connsiteY1" fmla="*/ 87 h 29599"/>
                <a:gd name="connsiteX2" fmla="*/ 2 w 22279"/>
                <a:gd name="connsiteY2" fmla="*/ 2077 h 29599"/>
                <a:gd name="connsiteX3" fmla="*/ 2921 w 22279"/>
                <a:gd name="connsiteY3" fmla="*/ 1548 h 29599"/>
                <a:gd name="connsiteX4" fmla="*/ 348 w 22279"/>
                <a:gd name="connsiteY4" fmla="*/ 5761 h 29599"/>
                <a:gd name="connsiteX5" fmla="*/ 1335 w 22279"/>
                <a:gd name="connsiteY5" fmla="*/ 11469 h 29599"/>
                <a:gd name="connsiteX6" fmla="*/ 1188 w 22279"/>
                <a:gd name="connsiteY6" fmla="*/ 15544 h 29599"/>
                <a:gd name="connsiteX7" fmla="*/ 619 w 22279"/>
                <a:gd name="connsiteY7" fmla="*/ 20276 h 29599"/>
                <a:gd name="connsiteX8" fmla="*/ 3968 w 22279"/>
                <a:gd name="connsiteY8" fmla="*/ 27813 h 29599"/>
                <a:gd name="connsiteX9" fmla="*/ 9657 w 22279"/>
                <a:gd name="connsiteY9" fmla="*/ 29599 h 29599"/>
                <a:gd name="connsiteX10" fmla="*/ 12209 w 22279"/>
                <a:gd name="connsiteY10" fmla="*/ 29284 h 29599"/>
                <a:gd name="connsiteX11" fmla="*/ 19177 w 22279"/>
                <a:gd name="connsiteY11" fmla="*/ 24453 h 29599"/>
                <a:gd name="connsiteX12" fmla="*/ 20512 w 22279"/>
                <a:gd name="connsiteY12" fmla="*/ 6772 h 29599"/>
                <a:gd name="connsiteX13" fmla="*/ 14692 w 22279"/>
                <a:gd name="connsiteY13" fmla="*/ 829 h 29599"/>
                <a:gd name="connsiteX14" fmla="*/ 9915 w 22279"/>
                <a:gd name="connsiteY14" fmla="*/ 0 h 29599"/>
                <a:gd name="connsiteX0" fmla="*/ 9645 w 22009"/>
                <a:gd name="connsiteY0" fmla="*/ 25 h 29624"/>
                <a:gd name="connsiteX1" fmla="*/ 7652 w 22009"/>
                <a:gd name="connsiteY1" fmla="*/ 112 h 29624"/>
                <a:gd name="connsiteX2" fmla="*/ 5112 w 22009"/>
                <a:gd name="connsiteY2" fmla="*/ 1124 h 29624"/>
                <a:gd name="connsiteX3" fmla="*/ 2651 w 22009"/>
                <a:gd name="connsiteY3" fmla="*/ 1573 h 29624"/>
                <a:gd name="connsiteX4" fmla="*/ 78 w 22009"/>
                <a:gd name="connsiteY4" fmla="*/ 5786 h 29624"/>
                <a:gd name="connsiteX5" fmla="*/ 1065 w 22009"/>
                <a:gd name="connsiteY5" fmla="*/ 11494 h 29624"/>
                <a:gd name="connsiteX6" fmla="*/ 918 w 22009"/>
                <a:gd name="connsiteY6" fmla="*/ 15569 h 29624"/>
                <a:gd name="connsiteX7" fmla="*/ 349 w 22009"/>
                <a:gd name="connsiteY7" fmla="*/ 20301 h 29624"/>
                <a:gd name="connsiteX8" fmla="*/ 3698 w 22009"/>
                <a:gd name="connsiteY8" fmla="*/ 27838 h 29624"/>
                <a:gd name="connsiteX9" fmla="*/ 9387 w 22009"/>
                <a:gd name="connsiteY9" fmla="*/ 29624 h 29624"/>
                <a:gd name="connsiteX10" fmla="*/ 11939 w 22009"/>
                <a:gd name="connsiteY10" fmla="*/ 29309 h 29624"/>
                <a:gd name="connsiteX11" fmla="*/ 18907 w 22009"/>
                <a:gd name="connsiteY11" fmla="*/ 24478 h 29624"/>
                <a:gd name="connsiteX12" fmla="*/ 20242 w 22009"/>
                <a:gd name="connsiteY12" fmla="*/ 6797 h 29624"/>
                <a:gd name="connsiteX13" fmla="*/ 14422 w 22009"/>
                <a:gd name="connsiteY13" fmla="*/ 854 h 29624"/>
                <a:gd name="connsiteX14" fmla="*/ 9645 w 22009"/>
                <a:gd name="connsiteY14" fmla="*/ 25 h 29624"/>
                <a:gd name="connsiteX0" fmla="*/ 9645 w 20820"/>
                <a:gd name="connsiteY0" fmla="*/ 25 h 29624"/>
                <a:gd name="connsiteX1" fmla="*/ 7652 w 20820"/>
                <a:gd name="connsiteY1" fmla="*/ 112 h 29624"/>
                <a:gd name="connsiteX2" fmla="*/ 5112 w 20820"/>
                <a:gd name="connsiteY2" fmla="*/ 1124 h 29624"/>
                <a:gd name="connsiteX3" fmla="*/ 2651 w 20820"/>
                <a:gd name="connsiteY3" fmla="*/ 1573 h 29624"/>
                <a:gd name="connsiteX4" fmla="*/ 78 w 20820"/>
                <a:gd name="connsiteY4" fmla="*/ 5786 h 29624"/>
                <a:gd name="connsiteX5" fmla="*/ 1065 w 20820"/>
                <a:gd name="connsiteY5" fmla="*/ 11494 h 29624"/>
                <a:gd name="connsiteX6" fmla="*/ 918 w 20820"/>
                <a:gd name="connsiteY6" fmla="*/ 15569 h 29624"/>
                <a:gd name="connsiteX7" fmla="*/ 349 w 20820"/>
                <a:gd name="connsiteY7" fmla="*/ 20301 h 29624"/>
                <a:gd name="connsiteX8" fmla="*/ 3698 w 20820"/>
                <a:gd name="connsiteY8" fmla="*/ 27838 h 29624"/>
                <a:gd name="connsiteX9" fmla="*/ 9387 w 20820"/>
                <a:gd name="connsiteY9" fmla="*/ 29624 h 29624"/>
                <a:gd name="connsiteX10" fmla="*/ 11939 w 20820"/>
                <a:gd name="connsiteY10" fmla="*/ 29309 h 29624"/>
                <a:gd name="connsiteX11" fmla="*/ 18907 w 20820"/>
                <a:gd name="connsiteY11" fmla="*/ 24478 h 29624"/>
                <a:gd name="connsiteX12" fmla="*/ 20136 w 20820"/>
                <a:gd name="connsiteY12" fmla="*/ 16646 h 29624"/>
                <a:gd name="connsiteX13" fmla="*/ 20242 w 20820"/>
                <a:gd name="connsiteY13" fmla="*/ 6797 h 29624"/>
                <a:gd name="connsiteX14" fmla="*/ 14422 w 20820"/>
                <a:gd name="connsiteY14" fmla="*/ 854 h 29624"/>
                <a:gd name="connsiteX15" fmla="*/ 9645 w 20820"/>
                <a:gd name="connsiteY15" fmla="*/ 25 h 29624"/>
                <a:gd name="connsiteX0" fmla="*/ 9645 w 20265"/>
                <a:gd name="connsiteY0" fmla="*/ 25 h 29624"/>
                <a:gd name="connsiteX1" fmla="*/ 7652 w 20265"/>
                <a:gd name="connsiteY1" fmla="*/ 112 h 29624"/>
                <a:gd name="connsiteX2" fmla="*/ 5112 w 20265"/>
                <a:gd name="connsiteY2" fmla="*/ 1124 h 29624"/>
                <a:gd name="connsiteX3" fmla="*/ 2651 w 20265"/>
                <a:gd name="connsiteY3" fmla="*/ 1573 h 29624"/>
                <a:gd name="connsiteX4" fmla="*/ 78 w 20265"/>
                <a:gd name="connsiteY4" fmla="*/ 5786 h 29624"/>
                <a:gd name="connsiteX5" fmla="*/ 1065 w 20265"/>
                <a:gd name="connsiteY5" fmla="*/ 11494 h 29624"/>
                <a:gd name="connsiteX6" fmla="*/ 918 w 20265"/>
                <a:gd name="connsiteY6" fmla="*/ 15569 h 29624"/>
                <a:gd name="connsiteX7" fmla="*/ 349 w 20265"/>
                <a:gd name="connsiteY7" fmla="*/ 20301 h 29624"/>
                <a:gd name="connsiteX8" fmla="*/ 3698 w 20265"/>
                <a:gd name="connsiteY8" fmla="*/ 27838 h 29624"/>
                <a:gd name="connsiteX9" fmla="*/ 9387 w 20265"/>
                <a:gd name="connsiteY9" fmla="*/ 29624 h 29624"/>
                <a:gd name="connsiteX10" fmla="*/ 11939 w 20265"/>
                <a:gd name="connsiteY10" fmla="*/ 29309 h 29624"/>
                <a:gd name="connsiteX11" fmla="*/ 18907 w 20265"/>
                <a:gd name="connsiteY11" fmla="*/ 24478 h 29624"/>
                <a:gd name="connsiteX12" fmla="*/ 20136 w 20265"/>
                <a:gd name="connsiteY12" fmla="*/ 16646 h 29624"/>
                <a:gd name="connsiteX13" fmla="*/ 19182 w 20265"/>
                <a:gd name="connsiteY13" fmla="*/ 5085 h 29624"/>
                <a:gd name="connsiteX14" fmla="*/ 14422 w 20265"/>
                <a:gd name="connsiteY14" fmla="*/ 854 h 29624"/>
                <a:gd name="connsiteX15" fmla="*/ 9645 w 20265"/>
                <a:gd name="connsiteY15" fmla="*/ 25 h 29624"/>
                <a:gd name="connsiteX0" fmla="*/ 9645 w 20265"/>
                <a:gd name="connsiteY0" fmla="*/ 25 h 29707"/>
                <a:gd name="connsiteX1" fmla="*/ 7652 w 20265"/>
                <a:gd name="connsiteY1" fmla="*/ 112 h 29707"/>
                <a:gd name="connsiteX2" fmla="*/ 5112 w 20265"/>
                <a:gd name="connsiteY2" fmla="*/ 1124 h 29707"/>
                <a:gd name="connsiteX3" fmla="*/ 2651 w 20265"/>
                <a:gd name="connsiteY3" fmla="*/ 1573 h 29707"/>
                <a:gd name="connsiteX4" fmla="*/ 78 w 20265"/>
                <a:gd name="connsiteY4" fmla="*/ 5786 h 29707"/>
                <a:gd name="connsiteX5" fmla="*/ 1065 w 20265"/>
                <a:gd name="connsiteY5" fmla="*/ 11494 h 29707"/>
                <a:gd name="connsiteX6" fmla="*/ 918 w 20265"/>
                <a:gd name="connsiteY6" fmla="*/ 15569 h 29707"/>
                <a:gd name="connsiteX7" fmla="*/ 349 w 20265"/>
                <a:gd name="connsiteY7" fmla="*/ 20301 h 29707"/>
                <a:gd name="connsiteX8" fmla="*/ 3698 w 20265"/>
                <a:gd name="connsiteY8" fmla="*/ 27838 h 29707"/>
                <a:gd name="connsiteX9" fmla="*/ 9387 w 20265"/>
                <a:gd name="connsiteY9" fmla="*/ 29624 h 29707"/>
                <a:gd name="connsiteX10" fmla="*/ 14547 w 20265"/>
                <a:gd name="connsiteY10" fmla="*/ 29309 h 29707"/>
                <a:gd name="connsiteX11" fmla="*/ 18907 w 20265"/>
                <a:gd name="connsiteY11" fmla="*/ 24478 h 29707"/>
                <a:gd name="connsiteX12" fmla="*/ 20136 w 20265"/>
                <a:gd name="connsiteY12" fmla="*/ 16646 h 29707"/>
                <a:gd name="connsiteX13" fmla="*/ 19182 w 20265"/>
                <a:gd name="connsiteY13" fmla="*/ 5085 h 29707"/>
                <a:gd name="connsiteX14" fmla="*/ 14422 w 20265"/>
                <a:gd name="connsiteY14" fmla="*/ 854 h 29707"/>
                <a:gd name="connsiteX15" fmla="*/ 9645 w 20265"/>
                <a:gd name="connsiteY15" fmla="*/ 25 h 29707"/>
                <a:gd name="connsiteX0" fmla="*/ 9645 w 20265"/>
                <a:gd name="connsiteY0" fmla="*/ 25 h 29796"/>
                <a:gd name="connsiteX1" fmla="*/ 7652 w 20265"/>
                <a:gd name="connsiteY1" fmla="*/ 112 h 29796"/>
                <a:gd name="connsiteX2" fmla="*/ 5112 w 20265"/>
                <a:gd name="connsiteY2" fmla="*/ 1124 h 29796"/>
                <a:gd name="connsiteX3" fmla="*/ 2651 w 20265"/>
                <a:gd name="connsiteY3" fmla="*/ 1573 h 29796"/>
                <a:gd name="connsiteX4" fmla="*/ 78 w 20265"/>
                <a:gd name="connsiteY4" fmla="*/ 5786 h 29796"/>
                <a:gd name="connsiteX5" fmla="*/ 1065 w 20265"/>
                <a:gd name="connsiteY5" fmla="*/ 11494 h 29796"/>
                <a:gd name="connsiteX6" fmla="*/ 918 w 20265"/>
                <a:gd name="connsiteY6" fmla="*/ 15569 h 29796"/>
                <a:gd name="connsiteX7" fmla="*/ 349 w 20265"/>
                <a:gd name="connsiteY7" fmla="*/ 20301 h 29796"/>
                <a:gd name="connsiteX8" fmla="*/ 2266 w 20265"/>
                <a:gd name="connsiteY8" fmla="*/ 29093 h 29796"/>
                <a:gd name="connsiteX9" fmla="*/ 9387 w 20265"/>
                <a:gd name="connsiteY9" fmla="*/ 29624 h 29796"/>
                <a:gd name="connsiteX10" fmla="*/ 14547 w 20265"/>
                <a:gd name="connsiteY10" fmla="*/ 29309 h 29796"/>
                <a:gd name="connsiteX11" fmla="*/ 18907 w 20265"/>
                <a:gd name="connsiteY11" fmla="*/ 24478 h 29796"/>
                <a:gd name="connsiteX12" fmla="*/ 20136 w 20265"/>
                <a:gd name="connsiteY12" fmla="*/ 16646 h 29796"/>
                <a:gd name="connsiteX13" fmla="*/ 19182 w 20265"/>
                <a:gd name="connsiteY13" fmla="*/ 5085 h 29796"/>
                <a:gd name="connsiteX14" fmla="*/ 14422 w 20265"/>
                <a:gd name="connsiteY14" fmla="*/ 854 h 29796"/>
                <a:gd name="connsiteX15" fmla="*/ 9645 w 20265"/>
                <a:gd name="connsiteY15" fmla="*/ 25 h 29796"/>
                <a:gd name="connsiteX0" fmla="*/ 9645 w 20265"/>
                <a:gd name="connsiteY0" fmla="*/ 25 h 29796"/>
                <a:gd name="connsiteX1" fmla="*/ 7652 w 20265"/>
                <a:gd name="connsiteY1" fmla="*/ 112 h 29796"/>
                <a:gd name="connsiteX2" fmla="*/ 5112 w 20265"/>
                <a:gd name="connsiteY2" fmla="*/ 1124 h 29796"/>
                <a:gd name="connsiteX3" fmla="*/ 2651 w 20265"/>
                <a:gd name="connsiteY3" fmla="*/ 1573 h 29796"/>
                <a:gd name="connsiteX4" fmla="*/ 78 w 20265"/>
                <a:gd name="connsiteY4" fmla="*/ 5786 h 29796"/>
                <a:gd name="connsiteX5" fmla="*/ 1065 w 20265"/>
                <a:gd name="connsiteY5" fmla="*/ 11494 h 29796"/>
                <a:gd name="connsiteX6" fmla="*/ 918 w 20265"/>
                <a:gd name="connsiteY6" fmla="*/ 15569 h 29796"/>
                <a:gd name="connsiteX7" fmla="*/ 349 w 20265"/>
                <a:gd name="connsiteY7" fmla="*/ 20301 h 29796"/>
                <a:gd name="connsiteX8" fmla="*/ 2266 w 20265"/>
                <a:gd name="connsiteY8" fmla="*/ 29093 h 29796"/>
                <a:gd name="connsiteX9" fmla="*/ 9387 w 20265"/>
                <a:gd name="connsiteY9" fmla="*/ 29624 h 29796"/>
                <a:gd name="connsiteX10" fmla="*/ 14547 w 20265"/>
                <a:gd name="connsiteY10" fmla="*/ 29309 h 29796"/>
                <a:gd name="connsiteX11" fmla="*/ 19444 w 20265"/>
                <a:gd name="connsiteY11" fmla="*/ 25942 h 29796"/>
                <a:gd name="connsiteX12" fmla="*/ 20136 w 20265"/>
                <a:gd name="connsiteY12" fmla="*/ 16646 h 29796"/>
                <a:gd name="connsiteX13" fmla="*/ 19182 w 20265"/>
                <a:gd name="connsiteY13" fmla="*/ 5085 h 29796"/>
                <a:gd name="connsiteX14" fmla="*/ 14422 w 20265"/>
                <a:gd name="connsiteY14" fmla="*/ 854 h 29796"/>
                <a:gd name="connsiteX15" fmla="*/ 9645 w 20265"/>
                <a:gd name="connsiteY15" fmla="*/ 25 h 297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0265" h="29796" extrusionOk="0">
                  <a:moveTo>
                    <a:pt x="9645" y="25"/>
                  </a:moveTo>
                  <a:cubicBezTo>
                    <a:pt x="8980" y="25"/>
                    <a:pt x="8407" y="-71"/>
                    <a:pt x="7652" y="112"/>
                  </a:cubicBezTo>
                  <a:cubicBezTo>
                    <a:pt x="6897" y="295"/>
                    <a:pt x="7570" y="-87"/>
                    <a:pt x="5112" y="1124"/>
                  </a:cubicBezTo>
                  <a:cubicBezTo>
                    <a:pt x="5025" y="1161"/>
                    <a:pt x="3490" y="796"/>
                    <a:pt x="2651" y="1573"/>
                  </a:cubicBezTo>
                  <a:cubicBezTo>
                    <a:pt x="1812" y="2350"/>
                    <a:pt x="536" y="4081"/>
                    <a:pt x="78" y="5786"/>
                  </a:cubicBezTo>
                  <a:cubicBezTo>
                    <a:pt x="-317" y="7293"/>
                    <a:pt x="925" y="9864"/>
                    <a:pt x="1065" y="11494"/>
                  </a:cubicBezTo>
                  <a:cubicBezTo>
                    <a:pt x="1205" y="13124"/>
                    <a:pt x="424" y="13469"/>
                    <a:pt x="918" y="15569"/>
                  </a:cubicBezTo>
                  <a:cubicBezTo>
                    <a:pt x="1288" y="17126"/>
                    <a:pt x="559" y="18708"/>
                    <a:pt x="349" y="20301"/>
                  </a:cubicBezTo>
                  <a:cubicBezTo>
                    <a:pt x="-34" y="23156"/>
                    <a:pt x="-57" y="27388"/>
                    <a:pt x="2266" y="29093"/>
                  </a:cubicBezTo>
                  <a:cubicBezTo>
                    <a:pt x="3897" y="30291"/>
                    <a:pt x="7340" y="29588"/>
                    <a:pt x="9387" y="29624"/>
                  </a:cubicBezTo>
                  <a:cubicBezTo>
                    <a:pt x="11434" y="29660"/>
                    <a:pt x="12871" y="29923"/>
                    <a:pt x="14547" y="29309"/>
                  </a:cubicBezTo>
                  <a:cubicBezTo>
                    <a:pt x="16223" y="28695"/>
                    <a:pt x="18513" y="28052"/>
                    <a:pt x="19444" y="25942"/>
                  </a:cubicBezTo>
                  <a:cubicBezTo>
                    <a:pt x="20375" y="23832"/>
                    <a:pt x="19914" y="19593"/>
                    <a:pt x="20136" y="16646"/>
                  </a:cubicBezTo>
                  <a:cubicBezTo>
                    <a:pt x="20358" y="13699"/>
                    <a:pt x="20433" y="7595"/>
                    <a:pt x="19182" y="5085"/>
                  </a:cubicBezTo>
                  <a:cubicBezTo>
                    <a:pt x="17983" y="2515"/>
                    <a:pt x="17042" y="1941"/>
                    <a:pt x="14422" y="854"/>
                  </a:cubicBezTo>
                  <a:cubicBezTo>
                    <a:pt x="12912" y="230"/>
                    <a:pt x="11282" y="25"/>
                    <a:pt x="9645" y="25"/>
                  </a:cubicBezTo>
                  <a:close/>
                </a:path>
              </a:pathLst>
            </a:custGeom>
            <a:solidFill>
              <a:srgbClr val="FFEAC3">
                <a:alpha val="29804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" name="Google Shape;1583;p20">
              <a:extLst>
                <a:ext uri="{FF2B5EF4-FFF2-40B4-BE49-F238E27FC236}">
                  <a16:creationId xmlns:a16="http://schemas.microsoft.com/office/drawing/2014/main" id="{1034EF7E-DFAD-5567-F65B-76C40D8AB0B4}"/>
                </a:ext>
              </a:extLst>
            </p:cNvPr>
            <p:cNvSpPr/>
            <p:nvPr userDrawn="1"/>
          </p:nvSpPr>
          <p:spPr>
            <a:xfrm>
              <a:off x="488575" y="5814544"/>
              <a:ext cx="1203332" cy="1514745"/>
            </a:xfrm>
            <a:custGeom>
              <a:avLst/>
              <a:gdLst>
                <a:gd name="connsiteX0" fmla="*/ 12662 w 25026"/>
                <a:gd name="connsiteY0" fmla="*/ 0 h 29599"/>
                <a:gd name="connsiteX1" fmla="*/ 10669 w 25026"/>
                <a:gd name="connsiteY1" fmla="*/ 87 h 29599"/>
                <a:gd name="connsiteX2" fmla="*/ 2749 w 25026"/>
                <a:gd name="connsiteY2" fmla="*/ 2077 h 29599"/>
                <a:gd name="connsiteX3" fmla="*/ 2489 w 25026"/>
                <a:gd name="connsiteY3" fmla="*/ 2200 h 29599"/>
                <a:gd name="connsiteX4" fmla="*/ 3095 w 25026"/>
                <a:gd name="connsiteY4" fmla="*/ 5761 h 29599"/>
                <a:gd name="connsiteX5" fmla="*/ 6 w 25026"/>
                <a:gd name="connsiteY5" fmla="*/ 10491 h 29599"/>
                <a:gd name="connsiteX6" fmla="*/ 3935 w 25026"/>
                <a:gd name="connsiteY6" fmla="*/ 15544 h 29599"/>
                <a:gd name="connsiteX7" fmla="*/ 3366 w 25026"/>
                <a:gd name="connsiteY7" fmla="*/ 20276 h 29599"/>
                <a:gd name="connsiteX8" fmla="*/ 6715 w 25026"/>
                <a:gd name="connsiteY8" fmla="*/ 27813 h 29599"/>
                <a:gd name="connsiteX9" fmla="*/ 12404 w 25026"/>
                <a:gd name="connsiteY9" fmla="*/ 29599 h 29599"/>
                <a:gd name="connsiteX10" fmla="*/ 14956 w 25026"/>
                <a:gd name="connsiteY10" fmla="*/ 29284 h 29599"/>
                <a:gd name="connsiteX11" fmla="*/ 21924 w 25026"/>
                <a:gd name="connsiteY11" fmla="*/ 24453 h 29599"/>
                <a:gd name="connsiteX12" fmla="*/ 23259 w 25026"/>
                <a:gd name="connsiteY12" fmla="*/ 6772 h 29599"/>
                <a:gd name="connsiteX13" fmla="*/ 17439 w 25026"/>
                <a:gd name="connsiteY13" fmla="*/ 829 h 29599"/>
                <a:gd name="connsiteX14" fmla="*/ 12662 w 25026"/>
                <a:gd name="connsiteY14" fmla="*/ 0 h 29599"/>
                <a:gd name="connsiteX0" fmla="*/ 10183 w 22547"/>
                <a:gd name="connsiteY0" fmla="*/ 0 h 29599"/>
                <a:gd name="connsiteX1" fmla="*/ 8190 w 22547"/>
                <a:gd name="connsiteY1" fmla="*/ 87 h 29599"/>
                <a:gd name="connsiteX2" fmla="*/ 270 w 22547"/>
                <a:gd name="connsiteY2" fmla="*/ 2077 h 29599"/>
                <a:gd name="connsiteX3" fmla="*/ 10 w 22547"/>
                <a:gd name="connsiteY3" fmla="*/ 2200 h 29599"/>
                <a:gd name="connsiteX4" fmla="*/ 616 w 22547"/>
                <a:gd name="connsiteY4" fmla="*/ 5761 h 29599"/>
                <a:gd name="connsiteX5" fmla="*/ 1603 w 22547"/>
                <a:gd name="connsiteY5" fmla="*/ 11469 h 29599"/>
                <a:gd name="connsiteX6" fmla="*/ 1456 w 22547"/>
                <a:gd name="connsiteY6" fmla="*/ 15544 h 29599"/>
                <a:gd name="connsiteX7" fmla="*/ 887 w 22547"/>
                <a:gd name="connsiteY7" fmla="*/ 20276 h 29599"/>
                <a:gd name="connsiteX8" fmla="*/ 4236 w 22547"/>
                <a:gd name="connsiteY8" fmla="*/ 27813 h 29599"/>
                <a:gd name="connsiteX9" fmla="*/ 9925 w 22547"/>
                <a:gd name="connsiteY9" fmla="*/ 29599 h 29599"/>
                <a:gd name="connsiteX10" fmla="*/ 12477 w 22547"/>
                <a:gd name="connsiteY10" fmla="*/ 29284 h 29599"/>
                <a:gd name="connsiteX11" fmla="*/ 19445 w 22547"/>
                <a:gd name="connsiteY11" fmla="*/ 24453 h 29599"/>
                <a:gd name="connsiteX12" fmla="*/ 20780 w 22547"/>
                <a:gd name="connsiteY12" fmla="*/ 6772 h 29599"/>
                <a:gd name="connsiteX13" fmla="*/ 14960 w 22547"/>
                <a:gd name="connsiteY13" fmla="*/ 829 h 29599"/>
                <a:gd name="connsiteX14" fmla="*/ 10183 w 22547"/>
                <a:gd name="connsiteY14" fmla="*/ 0 h 29599"/>
                <a:gd name="connsiteX0" fmla="*/ 9915 w 22279"/>
                <a:gd name="connsiteY0" fmla="*/ 0 h 29599"/>
                <a:gd name="connsiteX1" fmla="*/ 7922 w 22279"/>
                <a:gd name="connsiteY1" fmla="*/ 87 h 29599"/>
                <a:gd name="connsiteX2" fmla="*/ 2 w 22279"/>
                <a:gd name="connsiteY2" fmla="*/ 2077 h 29599"/>
                <a:gd name="connsiteX3" fmla="*/ 2921 w 22279"/>
                <a:gd name="connsiteY3" fmla="*/ 1548 h 29599"/>
                <a:gd name="connsiteX4" fmla="*/ 348 w 22279"/>
                <a:gd name="connsiteY4" fmla="*/ 5761 h 29599"/>
                <a:gd name="connsiteX5" fmla="*/ 1335 w 22279"/>
                <a:gd name="connsiteY5" fmla="*/ 11469 h 29599"/>
                <a:gd name="connsiteX6" fmla="*/ 1188 w 22279"/>
                <a:gd name="connsiteY6" fmla="*/ 15544 h 29599"/>
                <a:gd name="connsiteX7" fmla="*/ 619 w 22279"/>
                <a:gd name="connsiteY7" fmla="*/ 20276 h 29599"/>
                <a:gd name="connsiteX8" fmla="*/ 3968 w 22279"/>
                <a:gd name="connsiteY8" fmla="*/ 27813 h 29599"/>
                <a:gd name="connsiteX9" fmla="*/ 9657 w 22279"/>
                <a:gd name="connsiteY9" fmla="*/ 29599 h 29599"/>
                <a:gd name="connsiteX10" fmla="*/ 12209 w 22279"/>
                <a:gd name="connsiteY10" fmla="*/ 29284 h 29599"/>
                <a:gd name="connsiteX11" fmla="*/ 19177 w 22279"/>
                <a:gd name="connsiteY11" fmla="*/ 24453 h 29599"/>
                <a:gd name="connsiteX12" fmla="*/ 20512 w 22279"/>
                <a:gd name="connsiteY12" fmla="*/ 6772 h 29599"/>
                <a:gd name="connsiteX13" fmla="*/ 14692 w 22279"/>
                <a:gd name="connsiteY13" fmla="*/ 829 h 29599"/>
                <a:gd name="connsiteX14" fmla="*/ 9915 w 22279"/>
                <a:gd name="connsiteY14" fmla="*/ 0 h 29599"/>
                <a:gd name="connsiteX0" fmla="*/ 9645 w 22009"/>
                <a:gd name="connsiteY0" fmla="*/ 25 h 29624"/>
                <a:gd name="connsiteX1" fmla="*/ 7652 w 22009"/>
                <a:gd name="connsiteY1" fmla="*/ 112 h 29624"/>
                <a:gd name="connsiteX2" fmla="*/ 5112 w 22009"/>
                <a:gd name="connsiteY2" fmla="*/ 1124 h 29624"/>
                <a:gd name="connsiteX3" fmla="*/ 2651 w 22009"/>
                <a:gd name="connsiteY3" fmla="*/ 1573 h 29624"/>
                <a:gd name="connsiteX4" fmla="*/ 78 w 22009"/>
                <a:gd name="connsiteY4" fmla="*/ 5786 h 29624"/>
                <a:gd name="connsiteX5" fmla="*/ 1065 w 22009"/>
                <a:gd name="connsiteY5" fmla="*/ 11494 h 29624"/>
                <a:gd name="connsiteX6" fmla="*/ 918 w 22009"/>
                <a:gd name="connsiteY6" fmla="*/ 15569 h 29624"/>
                <a:gd name="connsiteX7" fmla="*/ 349 w 22009"/>
                <a:gd name="connsiteY7" fmla="*/ 20301 h 29624"/>
                <a:gd name="connsiteX8" fmla="*/ 3698 w 22009"/>
                <a:gd name="connsiteY8" fmla="*/ 27838 h 29624"/>
                <a:gd name="connsiteX9" fmla="*/ 9387 w 22009"/>
                <a:gd name="connsiteY9" fmla="*/ 29624 h 29624"/>
                <a:gd name="connsiteX10" fmla="*/ 11939 w 22009"/>
                <a:gd name="connsiteY10" fmla="*/ 29309 h 29624"/>
                <a:gd name="connsiteX11" fmla="*/ 18907 w 22009"/>
                <a:gd name="connsiteY11" fmla="*/ 24478 h 29624"/>
                <a:gd name="connsiteX12" fmla="*/ 20242 w 22009"/>
                <a:gd name="connsiteY12" fmla="*/ 6797 h 29624"/>
                <a:gd name="connsiteX13" fmla="*/ 14422 w 22009"/>
                <a:gd name="connsiteY13" fmla="*/ 854 h 29624"/>
                <a:gd name="connsiteX14" fmla="*/ 9645 w 22009"/>
                <a:gd name="connsiteY14" fmla="*/ 25 h 29624"/>
                <a:gd name="connsiteX0" fmla="*/ 9645 w 20820"/>
                <a:gd name="connsiteY0" fmla="*/ 25 h 29624"/>
                <a:gd name="connsiteX1" fmla="*/ 7652 w 20820"/>
                <a:gd name="connsiteY1" fmla="*/ 112 h 29624"/>
                <a:gd name="connsiteX2" fmla="*/ 5112 w 20820"/>
                <a:gd name="connsiteY2" fmla="*/ 1124 h 29624"/>
                <a:gd name="connsiteX3" fmla="*/ 2651 w 20820"/>
                <a:gd name="connsiteY3" fmla="*/ 1573 h 29624"/>
                <a:gd name="connsiteX4" fmla="*/ 78 w 20820"/>
                <a:gd name="connsiteY4" fmla="*/ 5786 h 29624"/>
                <a:gd name="connsiteX5" fmla="*/ 1065 w 20820"/>
                <a:gd name="connsiteY5" fmla="*/ 11494 h 29624"/>
                <a:gd name="connsiteX6" fmla="*/ 918 w 20820"/>
                <a:gd name="connsiteY6" fmla="*/ 15569 h 29624"/>
                <a:gd name="connsiteX7" fmla="*/ 349 w 20820"/>
                <a:gd name="connsiteY7" fmla="*/ 20301 h 29624"/>
                <a:gd name="connsiteX8" fmla="*/ 3698 w 20820"/>
                <a:gd name="connsiteY8" fmla="*/ 27838 h 29624"/>
                <a:gd name="connsiteX9" fmla="*/ 9387 w 20820"/>
                <a:gd name="connsiteY9" fmla="*/ 29624 h 29624"/>
                <a:gd name="connsiteX10" fmla="*/ 11939 w 20820"/>
                <a:gd name="connsiteY10" fmla="*/ 29309 h 29624"/>
                <a:gd name="connsiteX11" fmla="*/ 18907 w 20820"/>
                <a:gd name="connsiteY11" fmla="*/ 24478 h 29624"/>
                <a:gd name="connsiteX12" fmla="*/ 20136 w 20820"/>
                <a:gd name="connsiteY12" fmla="*/ 16646 h 29624"/>
                <a:gd name="connsiteX13" fmla="*/ 20242 w 20820"/>
                <a:gd name="connsiteY13" fmla="*/ 6797 h 29624"/>
                <a:gd name="connsiteX14" fmla="*/ 14422 w 20820"/>
                <a:gd name="connsiteY14" fmla="*/ 854 h 29624"/>
                <a:gd name="connsiteX15" fmla="*/ 9645 w 20820"/>
                <a:gd name="connsiteY15" fmla="*/ 25 h 29624"/>
                <a:gd name="connsiteX0" fmla="*/ 9645 w 20265"/>
                <a:gd name="connsiteY0" fmla="*/ 25 h 29624"/>
                <a:gd name="connsiteX1" fmla="*/ 7652 w 20265"/>
                <a:gd name="connsiteY1" fmla="*/ 112 h 29624"/>
                <a:gd name="connsiteX2" fmla="*/ 5112 w 20265"/>
                <a:gd name="connsiteY2" fmla="*/ 1124 h 29624"/>
                <a:gd name="connsiteX3" fmla="*/ 2651 w 20265"/>
                <a:gd name="connsiteY3" fmla="*/ 1573 h 29624"/>
                <a:gd name="connsiteX4" fmla="*/ 78 w 20265"/>
                <a:gd name="connsiteY4" fmla="*/ 5786 h 29624"/>
                <a:gd name="connsiteX5" fmla="*/ 1065 w 20265"/>
                <a:gd name="connsiteY5" fmla="*/ 11494 h 29624"/>
                <a:gd name="connsiteX6" fmla="*/ 918 w 20265"/>
                <a:gd name="connsiteY6" fmla="*/ 15569 h 29624"/>
                <a:gd name="connsiteX7" fmla="*/ 349 w 20265"/>
                <a:gd name="connsiteY7" fmla="*/ 20301 h 29624"/>
                <a:gd name="connsiteX8" fmla="*/ 3698 w 20265"/>
                <a:gd name="connsiteY8" fmla="*/ 27838 h 29624"/>
                <a:gd name="connsiteX9" fmla="*/ 9387 w 20265"/>
                <a:gd name="connsiteY9" fmla="*/ 29624 h 29624"/>
                <a:gd name="connsiteX10" fmla="*/ 11939 w 20265"/>
                <a:gd name="connsiteY10" fmla="*/ 29309 h 29624"/>
                <a:gd name="connsiteX11" fmla="*/ 18907 w 20265"/>
                <a:gd name="connsiteY11" fmla="*/ 24478 h 29624"/>
                <a:gd name="connsiteX12" fmla="*/ 20136 w 20265"/>
                <a:gd name="connsiteY12" fmla="*/ 16646 h 29624"/>
                <a:gd name="connsiteX13" fmla="*/ 19182 w 20265"/>
                <a:gd name="connsiteY13" fmla="*/ 5085 h 29624"/>
                <a:gd name="connsiteX14" fmla="*/ 14422 w 20265"/>
                <a:gd name="connsiteY14" fmla="*/ 854 h 29624"/>
                <a:gd name="connsiteX15" fmla="*/ 9645 w 20265"/>
                <a:gd name="connsiteY15" fmla="*/ 25 h 29624"/>
                <a:gd name="connsiteX0" fmla="*/ 9645 w 20265"/>
                <a:gd name="connsiteY0" fmla="*/ 25 h 29707"/>
                <a:gd name="connsiteX1" fmla="*/ 7652 w 20265"/>
                <a:gd name="connsiteY1" fmla="*/ 112 h 29707"/>
                <a:gd name="connsiteX2" fmla="*/ 5112 w 20265"/>
                <a:gd name="connsiteY2" fmla="*/ 1124 h 29707"/>
                <a:gd name="connsiteX3" fmla="*/ 2651 w 20265"/>
                <a:gd name="connsiteY3" fmla="*/ 1573 h 29707"/>
                <a:gd name="connsiteX4" fmla="*/ 78 w 20265"/>
                <a:gd name="connsiteY4" fmla="*/ 5786 h 29707"/>
                <a:gd name="connsiteX5" fmla="*/ 1065 w 20265"/>
                <a:gd name="connsiteY5" fmla="*/ 11494 h 29707"/>
                <a:gd name="connsiteX6" fmla="*/ 918 w 20265"/>
                <a:gd name="connsiteY6" fmla="*/ 15569 h 29707"/>
                <a:gd name="connsiteX7" fmla="*/ 349 w 20265"/>
                <a:gd name="connsiteY7" fmla="*/ 20301 h 29707"/>
                <a:gd name="connsiteX8" fmla="*/ 3698 w 20265"/>
                <a:gd name="connsiteY8" fmla="*/ 27838 h 29707"/>
                <a:gd name="connsiteX9" fmla="*/ 9387 w 20265"/>
                <a:gd name="connsiteY9" fmla="*/ 29624 h 29707"/>
                <a:gd name="connsiteX10" fmla="*/ 14547 w 20265"/>
                <a:gd name="connsiteY10" fmla="*/ 29309 h 29707"/>
                <a:gd name="connsiteX11" fmla="*/ 18907 w 20265"/>
                <a:gd name="connsiteY11" fmla="*/ 24478 h 29707"/>
                <a:gd name="connsiteX12" fmla="*/ 20136 w 20265"/>
                <a:gd name="connsiteY12" fmla="*/ 16646 h 29707"/>
                <a:gd name="connsiteX13" fmla="*/ 19182 w 20265"/>
                <a:gd name="connsiteY13" fmla="*/ 5085 h 29707"/>
                <a:gd name="connsiteX14" fmla="*/ 14422 w 20265"/>
                <a:gd name="connsiteY14" fmla="*/ 854 h 29707"/>
                <a:gd name="connsiteX15" fmla="*/ 9645 w 20265"/>
                <a:gd name="connsiteY15" fmla="*/ 25 h 29707"/>
                <a:gd name="connsiteX0" fmla="*/ 9645 w 20265"/>
                <a:gd name="connsiteY0" fmla="*/ 25 h 29796"/>
                <a:gd name="connsiteX1" fmla="*/ 7652 w 20265"/>
                <a:gd name="connsiteY1" fmla="*/ 112 h 29796"/>
                <a:gd name="connsiteX2" fmla="*/ 5112 w 20265"/>
                <a:gd name="connsiteY2" fmla="*/ 1124 h 29796"/>
                <a:gd name="connsiteX3" fmla="*/ 2651 w 20265"/>
                <a:gd name="connsiteY3" fmla="*/ 1573 h 29796"/>
                <a:gd name="connsiteX4" fmla="*/ 78 w 20265"/>
                <a:gd name="connsiteY4" fmla="*/ 5786 h 29796"/>
                <a:gd name="connsiteX5" fmla="*/ 1065 w 20265"/>
                <a:gd name="connsiteY5" fmla="*/ 11494 h 29796"/>
                <a:gd name="connsiteX6" fmla="*/ 918 w 20265"/>
                <a:gd name="connsiteY6" fmla="*/ 15569 h 29796"/>
                <a:gd name="connsiteX7" fmla="*/ 349 w 20265"/>
                <a:gd name="connsiteY7" fmla="*/ 20301 h 29796"/>
                <a:gd name="connsiteX8" fmla="*/ 2266 w 20265"/>
                <a:gd name="connsiteY8" fmla="*/ 29093 h 29796"/>
                <a:gd name="connsiteX9" fmla="*/ 9387 w 20265"/>
                <a:gd name="connsiteY9" fmla="*/ 29624 h 29796"/>
                <a:gd name="connsiteX10" fmla="*/ 14547 w 20265"/>
                <a:gd name="connsiteY10" fmla="*/ 29309 h 29796"/>
                <a:gd name="connsiteX11" fmla="*/ 18907 w 20265"/>
                <a:gd name="connsiteY11" fmla="*/ 24478 h 29796"/>
                <a:gd name="connsiteX12" fmla="*/ 20136 w 20265"/>
                <a:gd name="connsiteY12" fmla="*/ 16646 h 29796"/>
                <a:gd name="connsiteX13" fmla="*/ 19182 w 20265"/>
                <a:gd name="connsiteY13" fmla="*/ 5085 h 29796"/>
                <a:gd name="connsiteX14" fmla="*/ 14422 w 20265"/>
                <a:gd name="connsiteY14" fmla="*/ 854 h 29796"/>
                <a:gd name="connsiteX15" fmla="*/ 9645 w 20265"/>
                <a:gd name="connsiteY15" fmla="*/ 25 h 29796"/>
                <a:gd name="connsiteX0" fmla="*/ 9645 w 20265"/>
                <a:gd name="connsiteY0" fmla="*/ 25 h 29796"/>
                <a:gd name="connsiteX1" fmla="*/ 7652 w 20265"/>
                <a:gd name="connsiteY1" fmla="*/ 112 h 29796"/>
                <a:gd name="connsiteX2" fmla="*/ 5112 w 20265"/>
                <a:gd name="connsiteY2" fmla="*/ 1124 h 29796"/>
                <a:gd name="connsiteX3" fmla="*/ 2651 w 20265"/>
                <a:gd name="connsiteY3" fmla="*/ 1573 h 29796"/>
                <a:gd name="connsiteX4" fmla="*/ 78 w 20265"/>
                <a:gd name="connsiteY4" fmla="*/ 5786 h 29796"/>
                <a:gd name="connsiteX5" fmla="*/ 1065 w 20265"/>
                <a:gd name="connsiteY5" fmla="*/ 11494 h 29796"/>
                <a:gd name="connsiteX6" fmla="*/ 918 w 20265"/>
                <a:gd name="connsiteY6" fmla="*/ 15569 h 29796"/>
                <a:gd name="connsiteX7" fmla="*/ 349 w 20265"/>
                <a:gd name="connsiteY7" fmla="*/ 20301 h 29796"/>
                <a:gd name="connsiteX8" fmla="*/ 2266 w 20265"/>
                <a:gd name="connsiteY8" fmla="*/ 29093 h 29796"/>
                <a:gd name="connsiteX9" fmla="*/ 9387 w 20265"/>
                <a:gd name="connsiteY9" fmla="*/ 29624 h 29796"/>
                <a:gd name="connsiteX10" fmla="*/ 14547 w 20265"/>
                <a:gd name="connsiteY10" fmla="*/ 29309 h 29796"/>
                <a:gd name="connsiteX11" fmla="*/ 19444 w 20265"/>
                <a:gd name="connsiteY11" fmla="*/ 25942 h 29796"/>
                <a:gd name="connsiteX12" fmla="*/ 20136 w 20265"/>
                <a:gd name="connsiteY12" fmla="*/ 16646 h 29796"/>
                <a:gd name="connsiteX13" fmla="*/ 19182 w 20265"/>
                <a:gd name="connsiteY13" fmla="*/ 5085 h 29796"/>
                <a:gd name="connsiteX14" fmla="*/ 14422 w 20265"/>
                <a:gd name="connsiteY14" fmla="*/ 854 h 29796"/>
                <a:gd name="connsiteX15" fmla="*/ 9645 w 20265"/>
                <a:gd name="connsiteY15" fmla="*/ 25 h 297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0265" h="29796" extrusionOk="0">
                  <a:moveTo>
                    <a:pt x="9645" y="25"/>
                  </a:moveTo>
                  <a:cubicBezTo>
                    <a:pt x="8980" y="25"/>
                    <a:pt x="8407" y="-71"/>
                    <a:pt x="7652" y="112"/>
                  </a:cubicBezTo>
                  <a:cubicBezTo>
                    <a:pt x="6897" y="295"/>
                    <a:pt x="7570" y="-87"/>
                    <a:pt x="5112" y="1124"/>
                  </a:cubicBezTo>
                  <a:cubicBezTo>
                    <a:pt x="5025" y="1161"/>
                    <a:pt x="3490" y="796"/>
                    <a:pt x="2651" y="1573"/>
                  </a:cubicBezTo>
                  <a:cubicBezTo>
                    <a:pt x="1812" y="2350"/>
                    <a:pt x="536" y="4081"/>
                    <a:pt x="78" y="5786"/>
                  </a:cubicBezTo>
                  <a:cubicBezTo>
                    <a:pt x="-317" y="7293"/>
                    <a:pt x="925" y="9864"/>
                    <a:pt x="1065" y="11494"/>
                  </a:cubicBezTo>
                  <a:cubicBezTo>
                    <a:pt x="1205" y="13124"/>
                    <a:pt x="424" y="13469"/>
                    <a:pt x="918" y="15569"/>
                  </a:cubicBezTo>
                  <a:cubicBezTo>
                    <a:pt x="1288" y="17126"/>
                    <a:pt x="559" y="18708"/>
                    <a:pt x="349" y="20301"/>
                  </a:cubicBezTo>
                  <a:cubicBezTo>
                    <a:pt x="-34" y="23156"/>
                    <a:pt x="-57" y="27388"/>
                    <a:pt x="2266" y="29093"/>
                  </a:cubicBezTo>
                  <a:cubicBezTo>
                    <a:pt x="3897" y="30291"/>
                    <a:pt x="7340" y="29588"/>
                    <a:pt x="9387" y="29624"/>
                  </a:cubicBezTo>
                  <a:cubicBezTo>
                    <a:pt x="11434" y="29660"/>
                    <a:pt x="12871" y="29923"/>
                    <a:pt x="14547" y="29309"/>
                  </a:cubicBezTo>
                  <a:cubicBezTo>
                    <a:pt x="16223" y="28695"/>
                    <a:pt x="18513" y="28052"/>
                    <a:pt x="19444" y="25942"/>
                  </a:cubicBezTo>
                  <a:cubicBezTo>
                    <a:pt x="20375" y="23832"/>
                    <a:pt x="19914" y="19593"/>
                    <a:pt x="20136" y="16646"/>
                  </a:cubicBezTo>
                  <a:cubicBezTo>
                    <a:pt x="20358" y="13699"/>
                    <a:pt x="20433" y="7595"/>
                    <a:pt x="19182" y="5085"/>
                  </a:cubicBezTo>
                  <a:cubicBezTo>
                    <a:pt x="17983" y="2515"/>
                    <a:pt x="17042" y="1941"/>
                    <a:pt x="14422" y="854"/>
                  </a:cubicBezTo>
                  <a:cubicBezTo>
                    <a:pt x="12912" y="230"/>
                    <a:pt x="11282" y="25"/>
                    <a:pt x="9645" y="25"/>
                  </a:cubicBezTo>
                  <a:close/>
                </a:path>
              </a:pathLst>
            </a:custGeom>
            <a:solidFill>
              <a:srgbClr val="7CCCC0">
                <a:alpha val="30196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" name="Google Shape;1583;p20">
              <a:extLst>
                <a:ext uri="{FF2B5EF4-FFF2-40B4-BE49-F238E27FC236}">
                  <a16:creationId xmlns:a16="http://schemas.microsoft.com/office/drawing/2014/main" id="{AE993CEE-976F-21E7-92E0-3C3A7BDCCC03}"/>
                </a:ext>
              </a:extLst>
            </p:cNvPr>
            <p:cNvSpPr/>
            <p:nvPr userDrawn="1"/>
          </p:nvSpPr>
          <p:spPr>
            <a:xfrm rot="10800000">
              <a:off x="477540" y="7411364"/>
              <a:ext cx="1203332" cy="1514745"/>
            </a:xfrm>
            <a:custGeom>
              <a:avLst/>
              <a:gdLst>
                <a:gd name="connsiteX0" fmla="*/ 12662 w 25026"/>
                <a:gd name="connsiteY0" fmla="*/ 0 h 29599"/>
                <a:gd name="connsiteX1" fmla="*/ 10669 w 25026"/>
                <a:gd name="connsiteY1" fmla="*/ 87 h 29599"/>
                <a:gd name="connsiteX2" fmla="*/ 2749 w 25026"/>
                <a:gd name="connsiteY2" fmla="*/ 2077 h 29599"/>
                <a:gd name="connsiteX3" fmla="*/ 2489 w 25026"/>
                <a:gd name="connsiteY3" fmla="*/ 2200 h 29599"/>
                <a:gd name="connsiteX4" fmla="*/ 3095 w 25026"/>
                <a:gd name="connsiteY4" fmla="*/ 5761 h 29599"/>
                <a:gd name="connsiteX5" fmla="*/ 6 w 25026"/>
                <a:gd name="connsiteY5" fmla="*/ 10491 h 29599"/>
                <a:gd name="connsiteX6" fmla="*/ 3935 w 25026"/>
                <a:gd name="connsiteY6" fmla="*/ 15544 h 29599"/>
                <a:gd name="connsiteX7" fmla="*/ 3366 w 25026"/>
                <a:gd name="connsiteY7" fmla="*/ 20276 h 29599"/>
                <a:gd name="connsiteX8" fmla="*/ 6715 w 25026"/>
                <a:gd name="connsiteY8" fmla="*/ 27813 h 29599"/>
                <a:gd name="connsiteX9" fmla="*/ 12404 w 25026"/>
                <a:gd name="connsiteY9" fmla="*/ 29599 h 29599"/>
                <a:gd name="connsiteX10" fmla="*/ 14956 w 25026"/>
                <a:gd name="connsiteY10" fmla="*/ 29284 h 29599"/>
                <a:gd name="connsiteX11" fmla="*/ 21924 w 25026"/>
                <a:gd name="connsiteY11" fmla="*/ 24453 h 29599"/>
                <a:gd name="connsiteX12" fmla="*/ 23259 w 25026"/>
                <a:gd name="connsiteY12" fmla="*/ 6772 h 29599"/>
                <a:gd name="connsiteX13" fmla="*/ 17439 w 25026"/>
                <a:gd name="connsiteY13" fmla="*/ 829 h 29599"/>
                <a:gd name="connsiteX14" fmla="*/ 12662 w 25026"/>
                <a:gd name="connsiteY14" fmla="*/ 0 h 29599"/>
                <a:gd name="connsiteX0" fmla="*/ 10183 w 22547"/>
                <a:gd name="connsiteY0" fmla="*/ 0 h 29599"/>
                <a:gd name="connsiteX1" fmla="*/ 8190 w 22547"/>
                <a:gd name="connsiteY1" fmla="*/ 87 h 29599"/>
                <a:gd name="connsiteX2" fmla="*/ 270 w 22547"/>
                <a:gd name="connsiteY2" fmla="*/ 2077 h 29599"/>
                <a:gd name="connsiteX3" fmla="*/ 10 w 22547"/>
                <a:gd name="connsiteY3" fmla="*/ 2200 h 29599"/>
                <a:gd name="connsiteX4" fmla="*/ 616 w 22547"/>
                <a:gd name="connsiteY4" fmla="*/ 5761 h 29599"/>
                <a:gd name="connsiteX5" fmla="*/ 1603 w 22547"/>
                <a:gd name="connsiteY5" fmla="*/ 11469 h 29599"/>
                <a:gd name="connsiteX6" fmla="*/ 1456 w 22547"/>
                <a:gd name="connsiteY6" fmla="*/ 15544 h 29599"/>
                <a:gd name="connsiteX7" fmla="*/ 887 w 22547"/>
                <a:gd name="connsiteY7" fmla="*/ 20276 h 29599"/>
                <a:gd name="connsiteX8" fmla="*/ 4236 w 22547"/>
                <a:gd name="connsiteY8" fmla="*/ 27813 h 29599"/>
                <a:gd name="connsiteX9" fmla="*/ 9925 w 22547"/>
                <a:gd name="connsiteY9" fmla="*/ 29599 h 29599"/>
                <a:gd name="connsiteX10" fmla="*/ 12477 w 22547"/>
                <a:gd name="connsiteY10" fmla="*/ 29284 h 29599"/>
                <a:gd name="connsiteX11" fmla="*/ 19445 w 22547"/>
                <a:gd name="connsiteY11" fmla="*/ 24453 h 29599"/>
                <a:gd name="connsiteX12" fmla="*/ 20780 w 22547"/>
                <a:gd name="connsiteY12" fmla="*/ 6772 h 29599"/>
                <a:gd name="connsiteX13" fmla="*/ 14960 w 22547"/>
                <a:gd name="connsiteY13" fmla="*/ 829 h 29599"/>
                <a:gd name="connsiteX14" fmla="*/ 10183 w 22547"/>
                <a:gd name="connsiteY14" fmla="*/ 0 h 29599"/>
                <a:gd name="connsiteX0" fmla="*/ 9915 w 22279"/>
                <a:gd name="connsiteY0" fmla="*/ 0 h 29599"/>
                <a:gd name="connsiteX1" fmla="*/ 7922 w 22279"/>
                <a:gd name="connsiteY1" fmla="*/ 87 h 29599"/>
                <a:gd name="connsiteX2" fmla="*/ 2 w 22279"/>
                <a:gd name="connsiteY2" fmla="*/ 2077 h 29599"/>
                <a:gd name="connsiteX3" fmla="*/ 2921 w 22279"/>
                <a:gd name="connsiteY3" fmla="*/ 1548 h 29599"/>
                <a:gd name="connsiteX4" fmla="*/ 348 w 22279"/>
                <a:gd name="connsiteY4" fmla="*/ 5761 h 29599"/>
                <a:gd name="connsiteX5" fmla="*/ 1335 w 22279"/>
                <a:gd name="connsiteY5" fmla="*/ 11469 h 29599"/>
                <a:gd name="connsiteX6" fmla="*/ 1188 w 22279"/>
                <a:gd name="connsiteY6" fmla="*/ 15544 h 29599"/>
                <a:gd name="connsiteX7" fmla="*/ 619 w 22279"/>
                <a:gd name="connsiteY7" fmla="*/ 20276 h 29599"/>
                <a:gd name="connsiteX8" fmla="*/ 3968 w 22279"/>
                <a:gd name="connsiteY8" fmla="*/ 27813 h 29599"/>
                <a:gd name="connsiteX9" fmla="*/ 9657 w 22279"/>
                <a:gd name="connsiteY9" fmla="*/ 29599 h 29599"/>
                <a:gd name="connsiteX10" fmla="*/ 12209 w 22279"/>
                <a:gd name="connsiteY10" fmla="*/ 29284 h 29599"/>
                <a:gd name="connsiteX11" fmla="*/ 19177 w 22279"/>
                <a:gd name="connsiteY11" fmla="*/ 24453 h 29599"/>
                <a:gd name="connsiteX12" fmla="*/ 20512 w 22279"/>
                <a:gd name="connsiteY12" fmla="*/ 6772 h 29599"/>
                <a:gd name="connsiteX13" fmla="*/ 14692 w 22279"/>
                <a:gd name="connsiteY13" fmla="*/ 829 h 29599"/>
                <a:gd name="connsiteX14" fmla="*/ 9915 w 22279"/>
                <a:gd name="connsiteY14" fmla="*/ 0 h 29599"/>
                <a:gd name="connsiteX0" fmla="*/ 9645 w 22009"/>
                <a:gd name="connsiteY0" fmla="*/ 25 h 29624"/>
                <a:gd name="connsiteX1" fmla="*/ 7652 w 22009"/>
                <a:gd name="connsiteY1" fmla="*/ 112 h 29624"/>
                <a:gd name="connsiteX2" fmla="*/ 5112 w 22009"/>
                <a:gd name="connsiteY2" fmla="*/ 1124 h 29624"/>
                <a:gd name="connsiteX3" fmla="*/ 2651 w 22009"/>
                <a:gd name="connsiteY3" fmla="*/ 1573 h 29624"/>
                <a:gd name="connsiteX4" fmla="*/ 78 w 22009"/>
                <a:gd name="connsiteY4" fmla="*/ 5786 h 29624"/>
                <a:gd name="connsiteX5" fmla="*/ 1065 w 22009"/>
                <a:gd name="connsiteY5" fmla="*/ 11494 h 29624"/>
                <a:gd name="connsiteX6" fmla="*/ 918 w 22009"/>
                <a:gd name="connsiteY6" fmla="*/ 15569 h 29624"/>
                <a:gd name="connsiteX7" fmla="*/ 349 w 22009"/>
                <a:gd name="connsiteY7" fmla="*/ 20301 h 29624"/>
                <a:gd name="connsiteX8" fmla="*/ 3698 w 22009"/>
                <a:gd name="connsiteY8" fmla="*/ 27838 h 29624"/>
                <a:gd name="connsiteX9" fmla="*/ 9387 w 22009"/>
                <a:gd name="connsiteY9" fmla="*/ 29624 h 29624"/>
                <a:gd name="connsiteX10" fmla="*/ 11939 w 22009"/>
                <a:gd name="connsiteY10" fmla="*/ 29309 h 29624"/>
                <a:gd name="connsiteX11" fmla="*/ 18907 w 22009"/>
                <a:gd name="connsiteY11" fmla="*/ 24478 h 29624"/>
                <a:gd name="connsiteX12" fmla="*/ 20242 w 22009"/>
                <a:gd name="connsiteY12" fmla="*/ 6797 h 29624"/>
                <a:gd name="connsiteX13" fmla="*/ 14422 w 22009"/>
                <a:gd name="connsiteY13" fmla="*/ 854 h 29624"/>
                <a:gd name="connsiteX14" fmla="*/ 9645 w 22009"/>
                <a:gd name="connsiteY14" fmla="*/ 25 h 29624"/>
                <a:gd name="connsiteX0" fmla="*/ 9645 w 20820"/>
                <a:gd name="connsiteY0" fmla="*/ 25 h 29624"/>
                <a:gd name="connsiteX1" fmla="*/ 7652 w 20820"/>
                <a:gd name="connsiteY1" fmla="*/ 112 h 29624"/>
                <a:gd name="connsiteX2" fmla="*/ 5112 w 20820"/>
                <a:gd name="connsiteY2" fmla="*/ 1124 h 29624"/>
                <a:gd name="connsiteX3" fmla="*/ 2651 w 20820"/>
                <a:gd name="connsiteY3" fmla="*/ 1573 h 29624"/>
                <a:gd name="connsiteX4" fmla="*/ 78 w 20820"/>
                <a:gd name="connsiteY4" fmla="*/ 5786 h 29624"/>
                <a:gd name="connsiteX5" fmla="*/ 1065 w 20820"/>
                <a:gd name="connsiteY5" fmla="*/ 11494 h 29624"/>
                <a:gd name="connsiteX6" fmla="*/ 918 w 20820"/>
                <a:gd name="connsiteY6" fmla="*/ 15569 h 29624"/>
                <a:gd name="connsiteX7" fmla="*/ 349 w 20820"/>
                <a:gd name="connsiteY7" fmla="*/ 20301 h 29624"/>
                <a:gd name="connsiteX8" fmla="*/ 3698 w 20820"/>
                <a:gd name="connsiteY8" fmla="*/ 27838 h 29624"/>
                <a:gd name="connsiteX9" fmla="*/ 9387 w 20820"/>
                <a:gd name="connsiteY9" fmla="*/ 29624 h 29624"/>
                <a:gd name="connsiteX10" fmla="*/ 11939 w 20820"/>
                <a:gd name="connsiteY10" fmla="*/ 29309 h 29624"/>
                <a:gd name="connsiteX11" fmla="*/ 18907 w 20820"/>
                <a:gd name="connsiteY11" fmla="*/ 24478 h 29624"/>
                <a:gd name="connsiteX12" fmla="*/ 20136 w 20820"/>
                <a:gd name="connsiteY12" fmla="*/ 16646 h 29624"/>
                <a:gd name="connsiteX13" fmla="*/ 20242 w 20820"/>
                <a:gd name="connsiteY13" fmla="*/ 6797 h 29624"/>
                <a:gd name="connsiteX14" fmla="*/ 14422 w 20820"/>
                <a:gd name="connsiteY14" fmla="*/ 854 h 29624"/>
                <a:gd name="connsiteX15" fmla="*/ 9645 w 20820"/>
                <a:gd name="connsiteY15" fmla="*/ 25 h 29624"/>
                <a:gd name="connsiteX0" fmla="*/ 9645 w 20265"/>
                <a:gd name="connsiteY0" fmla="*/ 25 h 29624"/>
                <a:gd name="connsiteX1" fmla="*/ 7652 w 20265"/>
                <a:gd name="connsiteY1" fmla="*/ 112 h 29624"/>
                <a:gd name="connsiteX2" fmla="*/ 5112 w 20265"/>
                <a:gd name="connsiteY2" fmla="*/ 1124 h 29624"/>
                <a:gd name="connsiteX3" fmla="*/ 2651 w 20265"/>
                <a:gd name="connsiteY3" fmla="*/ 1573 h 29624"/>
                <a:gd name="connsiteX4" fmla="*/ 78 w 20265"/>
                <a:gd name="connsiteY4" fmla="*/ 5786 h 29624"/>
                <a:gd name="connsiteX5" fmla="*/ 1065 w 20265"/>
                <a:gd name="connsiteY5" fmla="*/ 11494 h 29624"/>
                <a:gd name="connsiteX6" fmla="*/ 918 w 20265"/>
                <a:gd name="connsiteY6" fmla="*/ 15569 h 29624"/>
                <a:gd name="connsiteX7" fmla="*/ 349 w 20265"/>
                <a:gd name="connsiteY7" fmla="*/ 20301 h 29624"/>
                <a:gd name="connsiteX8" fmla="*/ 3698 w 20265"/>
                <a:gd name="connsiteY8" fmla="*/ 27838 h 29624"/>
                <a:gd name="connsiteX9" fmla="*/ 9387 w 20265"/>
                <a:gd name="connsiteY9" fmla="*/ 29624 h 29624"/>
                <a:gd name="connsiteX10" fmla="*/ 11939 w 20265"/>
                <a:gd name="connsiteY10" fmla="*/ 29309 h 29624"/>
                <a:gd name="connsiteX11" fmla="*/ 18907 w 20265"/>
                <a:gd name="connsiteY11" fmla="*/ 24478 h 29624"/>
                <a:gd name="connsiteX12" fmla="*/ 20136 w 20265"/>
                <a:gd name="connsiteY12" fmla="*/ 16646 h 29624"/>
                <a:gd name="connsiteX13" fmla="*/ 19182 w 20265"/>
                <a:gd name="connsiteY13" fmla="*/ 5085 h 29624"/>
                <a:gd name="connsiteX14" fmla="*/ 14422 w 20265"/>
                <a:gd name="connsiteY14" fmla="*/ 854 h 29624"/>
                <a:gd name="connsiteX15" fmla="*/ 9645 w 20265"/>
                <a:gd name="connsiteY15" fmla="*/ 25 h 29624"/>
                <a:gd name="connsiteX0" fmla="*/ 9645 w 20265"/>
                <a:gd name="connsiteY0" fmla="*/ 25 h 29707"/>
                <a:gd name="connsiteX1" fmla="*/ 7652 w 20265"/>
                <a:gd name="connsiteY1" fmla="*/ 112 h 29707"/>
                <a:gd name="connsiteX2" fmla="*/ 5112 w 20265"/>
                <a:gd name="connsiteY2" fmla="*/ 1124 h 29707"/>
                <a:gd name="connsiteX3" fmla="*/ 2651 w 20265"/>
                <a:gd name="connsiteY3" fmla="*/ 1573 h 29707"/>
                <a:gd name="connsiteX4" fmla="*/ 78 w 20265"/>
                <a:gd name="connsiteY4" fmla="*/ 5786 h 29707"/>
                <a:gd name="connsiteX5" fmla="*/ 1065 w 20265"/>
                <a:gd name="connsiteY5" fmla="*/ 11494 h 29707"/>
                <a:gd name="connsiteX6" fmla="*/ 918 w 20265"/>
                <a:gd name="connsiteY6" fmla="*/ 15569 h 29707"/>
                <a:gd name="connsiteX7" fmla="*/ 349 w 20265"/>
                <a:gd name="connsiteY7" fmla="*/ 20301 h 29707"/>
                <a:gd name="connsiteX8" fmla="*/ 3698 w 20265"/>
                <a:gd name="connsiteY8" fmla="*/ 27838 h 29707"/>
                <a:gd name="connsiteX9" fmla="*/ 9387 w 20265"/>
                <a:gd name="connsiteY9" fmla="*/ 29624 h 29707"/>
                <a:gd name="connsiteX10" fmla="*/ 14547 w 20265"/>
                <a:gd name="connsiteY10" fmla="*/ 29309 h 29707"/>
                <a:gd name="connsiteX11" fmla="*/ 18907 w 20265"/>
                <a:gd name="connsiteY11" fmla="*/ 24478 h 29707"/>
                <a:gd name="connsiteX12" fmla="*/ 20136 w 20265"/>
                <a:gd name="connsiteY12" fmla="*/ 16646 h 29707"/>
                <a:gd name="connsiteX13" fmla="*/ 19182 w 20265"/>
                <a:gd name="connsiteY13" fmla="*/ 5085 h 29707"/>
                <a:gd name="connsiteX14" fmla="*/ 14422 w 20265"/>
                <a:gd name="connsiteY14" fmla="*/ 854 h 29707"/>
                <a:gd name="connsiteX15" fmla="*/ 9645 w 20265"/>
                <a:gd name="connsiteY15" fmla="*/ 25 h 29707"/>
                <a:gd name="connsiteX0" fmla="*/ 9645 w 20265"/>
                <a:gd name="connsiteY0" fmla="*/ 25 h 29796"/>
                <a:gd name="connsiteX1" fmla="*/ 7652 w 20265"/>
                <a:gd name="connsiteY1" fmla="*/ 112 h 29796"/>
                <a:gd name="connsiteX2" fmla="*/ 5112 w 20265"/>
                <a:gd name="connsiteY2" fmla="*/ 1124 h 29796"/>
                <a:gd name="connsiteX3" fmla="*/ 2651 w 20265"/>
                <a:gd name="connsiteY3" fmla="*/ 1573 h 29796"/>
                <a:gd name="connsiteX4" fmla="*/ 78 w 20265"/>
                <a:gd name="connsiteY4" fmla="*/ 5786 h 29796"/>
                <a:gd name="connsiteX5" fmla="*/ 1065 w 20265"/>
                <a:gd name="connsiteY5" fmla="*/ 11494 h 29796"/>
                <a:gd name="connsiteX6" fmla="*/ 918 w 20265"/>
                <a:gd name="connsiteY6" fmla="*/ 15569 h 29796"/>
                <a:gd name="connsiteX7" fmla="*/ 349 w 20265"/>
                <a:gd name="connsiteY7" fmla="*/ 20301 h 29796"/>
                <a:gd name="connsiteX8" fmla="*/ 2266 w 20265"/>
                <a:gd name="connsiteY8" fmla="*/ 29093 h 29796"/>
                <a:gd name="connsiteX9" fmla="*/ 9387 w 20265"/>
                <a:gd name="connsiteY9" fmla="*/ 29624 h 29796"/>
                <a:gd name="connsiteX10" fmla="*/ 14547 w 20265"/>
                <a:gd name="connsiteY10" fmla="*/ 29309 h 29796"/>
                <a:gd name="connsiteX11" fmla="*/ 18907 w 20265"/>
                <a:gd name="connsiteY11" fmla="*/ 24478 h 29796"/>
                <a:gd name="connsiteX12" fmla="*/ 20136 w 20265"/>
                <a:gd name="connsiteY12" fmla="*/ 16646 h 29796"/>
                <a:gd name="connsiteX13" fmla="*/ 19182 w 20265"/>
                <a:gd name="connsiteY13" fmla="*/ 5085 h 29796"/>
                <a:gd name="connsiteX14" fmla="*/ 14422 w 20265"/>
                <a:gd name="connsiteY14" fmla="*/ 854 h 29796"/>
                <a:gd name="connsiteX15" fmla="*/ 9645 w 20265"/>
                <a:gd name="connsiteY15" fmla="*/ 25 h 29796"/>
                <a:gd name="connsiteX0" fmla="*/ 9645 w 20265"/>
                <a:gd name="connsiteY0" fmla="*/ 25 h 29796"/>
                <a:gd name="connsiteX1" fmla="*/ 7652 w 20265"/>
                <a:gd name="connsiteY1" fmla="*/ 112 h 29796"/>
                <a:gd name="connsiteX2" fmla="*/ 5112 w 20265"/>
                <a:gd name="connsiteY2" fmla="*/ 1124 h 29796"/>
                <a:gd name="connsiteX3" fmla="*/ 2651 w 20265"/>
                <a:gd name="connsiteY3" fmla="*/ 1573 h 29796"/>
                <a:gd name="connsiteX4" fmla="*/ 78 w 20265"/>
                <a:gd name="connsiteY4" fmla="*/ 5786 h 29796"/>
                <a:gd name="connsiteX5" fmla="*/ 1065 w 20265"/>
                <a:gd name="connsiteY5" fmla="*/ 11494 h 29796"/>
                <a:gd name="connsiteX6" fmla="*/ 918 w 20265"/>
                <a:gd name="connsiteY6" fmla="*/ 15569 h 29796"/>
                <a:gd name="connsiteX7" fmla="*/ 349 w 20265"/>
                <a:gd name="connsiteY7" fmla="*/ 20301 h 29796"/>
                <a:gd name="connsiteX8" fmla="*/ 2266 w 20265"/>
                <a:gd name="connsiteY8" fmla="*/ 29093 h 29796"/>
                <a:gd name="connsiteX9" fmla="*/ 9387 w 20265"/>
                <a:gd name="connsiteY9" fmla="*/ 29624 h 29796"/>
                <a:gd name="connsiteX10" fmla="*/ 14547 w 20265"/>
                <a:gd name="connsiteY10" fmla="*/ 29309 h 29796"/>
                <a:gd name="connsiteX11" fmla="*/ 19444 w 20265"/>
                <a:gd name="connsiteY11" fmla="*/ 25942 h 29796"/>
                <a:gd name="connsiteX12" fmla="*/ 20136 w 20265"/>
                <a:gd name="connsiteY12" fmla="*/ 16646 h 29796"/>
                <a:gd name="connsiteX13" fmla="*/ 19182 w 20265"/>
                <a:gd name="connsiteY13" fmla="*/ 5085 h 29796"/>
                <a:gd name="connsiteX14" fmla="*/ 14422 w 20265"/>
                <a:gd name="connsiteY14" fmla="*/ 854 h 29796"/>
                <a:gd name="connsiteX15" fmla="*/ 9645 w 20265"/>
                <a:gd name="connsiteY15" fmla="*/ 25 h 297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0265" h="29796" extrusionOk="0">
                  <a:moveTo>
                    <a:pt x="9645" y="25"/>
                  </a:moveTo>
                  <a:cubicBezTo>
                    <a:pt x="8980" y="25"/>
                    <a:pt x="8407" y="-71"/>
                    <a:pt x="7652" y="112"/>
                  </a:cubicBezTo>
                  <a:cubicBezTo>
                    <a:pt x="6897" y="295"/>
                    <a:pt x="7570" y="-87"/>
                    <a:pt x="5112" y="1124"/>
                  </a:cubicBezTo>
                  <a:cubicBezTo>
                    <a:pt x="5025" y="1161"/>
                    <a:pt x="3490" y="796"/>
                    <a:pt x="2651" y="1573"/>
                  </a:cubicBezTo>
                  <a:cubicBezTo>
                    <a:pt x="1812" y="2350"/>
                    <a:pt x="536" y="4081"/>
                    <a:pt x="78" y="5786"/>
                  </a:cubicBezTo>
                  <a:cubicBezTo>
                    <a:pt x="-317" y="7293"/>
                    <a:pt x="925" y="9864"/>
                    <a:pt x="1065" y="11494"/>
                  </a:cubicBezTo>
                  <a:cubicBezTo>
                    <a:pt x="1205" y="13124"/>
                    <a:pt x="424" y="13469"/>
                    <a:pt x="918" y="15569"/>
                  </a:cubicBezTo>
                  <a:cubicBezTo>
                    <a:pt x="1288" y="17126"/>
                    <a:pt x="559" y="18708"/>
                    <a:pt x="349" y="20301"/>
                  </a:cubicBezTo>
                  <a:cubicBezTo>
                    <a:pt x="-34" y="23156"/>
                    <a:pt x="-57" y="27388"/>
                    <a:pt x="2266" y="29093"/>
                  </a:cubicBezTo>
                  <a:cubicBezTo>
                    <a:pt x="3897" y="30291"/>
                    <a:pt x="7340" y="29588"/>
                    <a:pt x="9387" y="29624"/>
                  </a:cubicBezTo>
                  <a:cubicBezTo>
                    <a:pt x="11434" y="29660"/>
                    <a:pt x="12871" y="29923"/>
                    <a:pt x="14547" y="29309"/>
                  </a:cubicBezTo>
                  <a:cubicBezTo>
                    <a:pt x="16223" y="28695"/>
                    <a:pt x="18513" y="28052"/>
                    <a:pt x="19444" y="25942"/>
                  </a:cubicBezTo>
                  <a:cubicBezTo>
                    <a:pt x="20375" y="23832"/>
                    <a:pt x="19914" y="19593"/>
                    <a:pt x="20136" y="16646"/>
                  </a:cubicBezTo>
                  <a:cubicBezTo>
                    <a:pt x="20358" y="13699"/>
                    <a:pt x="20433" y="7595"/>
                    <a:pt x="19182" y="5085"/>
                  </a:cubicBezTo>
                  <a:cubicBezTo>
                    <a:pt x="17983" y="2515"/>
                    <a:pt x="17042" y="1941"/>
                    <a:pt x="14422" y="854"/>
                  </a:cubicBezTo>
                  <a:cubicBezTo>
                    <a:pt x="12912" y="230"/>
                    <a:pt x="11282" y="25"/>
                    <a:pt x="9645" y="25"/>
                  </a:cubicBezTo>
                  <a:close/>
                </a:path>
              </a:pathLst>
            </a:custGeom>
            <a:solidFill>
              <a:srgbClr val="FFEAC3">
                <a:alpha val="29804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" name="Google Shape;1583;p20">
              <a:extLst>
                <a:ext uri="{FF2B5EF4-FFF2-40B4-BE49-F238E27FC236}">
                  <a16:creationId xmlns:a16="http://schemas.microsoft.com/office/drawing/2014/main" id="{40FEF775-1FFD-792A-5F53-34AF2FC4933F}"/>
                </a:ext>
              </a:extLst>
            </p:cNvPr>
            <p:cNvSpPr/>
            <p:nvPr userDrawn="1"/>
          </p:nvSpPr>
          <p:spPr>
            <a:xfrm>
              <a:off x="459970" y="9060613"/>
              <a:ext cx="1203332" cy="1514745"/>
            </a:xfrm>
            <a:custGeom>
              <a:avLst/>
              <a:gdLst>
                <a:gd name="connsiteX0" fmla="*/ 12662 w 25026"/>
                <a:gd name="connsiteY0" fmla="*/ 0 h 29599"/>
                <a:gd name="connsiteX1" fmla="*/ 10669 w 25026"/>
                <a:gd name="connsiteY1" fmla="*/ 87 h 29599"/>
                <a:gd name="connsiteX2" fmla="*/ 2749 w 25026"/>
                <a:gd name="connsiteY2" fmla="*/ 2077 h 29599"/>
                <a:gd name="connsiteX3" fmla="*/ 2489 w 25026"/>
                <a:gd name="connsiteY3" fmla="*/ 2200 h 29599"/>
                <a:gd name="connsiteX4" fmla="*/ 3095 w 25026"/>
                <a:gd name="connsiteY4" fmla="*/ 5761 h 29599"/>
                <a:gd name="connsiteX5" fmla="*/ 6 w 25026"/>
                <a:gd name="connsiteY5" fmla="*/ 10491 h 29599"/>
                <a:gd name="connsiteX6" fmla="*/ 3935 w 25026"/>
                <a:gd name="connsiteY6" fmla="*/ 15544 h 29599"/>
                <a:gd name="connsiteX7" fmla="*/ 3366 w 25026"/>
                <a:gd name="connsiteY7" fmla="*/ 20276 h 29599"/>
                <a:gd name="connsiteX8" fmla="*/ 6715 w 25026"/>
                <a:gd name="connsiteY8" fmla="*/ 27813 h 29599"/>
                <a:gd name="connsiteX9" fmla="*/ 12404 w 25026"/>
                <a:gd name="connsiteY9" fmla="*/ 29599 h 29599"/>
                <a:gd name="connsiteX10" fmla="*/ 14956 w 25026"/>
                <a:gd name="connsiteY10" fmla="*/ 29284 h 29599"/>
                <a:gd name="connsiteX11" fmla="*/ 21924 w 25026"/>
                <a:gd name="connsiteY11" fmla="*/ 24453 h 29599"/>
                <a:gd name="connsiteX12" fmla="*/ 23259 w 25026"/>
                <a:gd name="connsiteY12" fmla="*/ 6772 h 29599"/>
                <a:gd name="connsiteX13" fmla="*/ 17439 w 25026"/>
                <a:gd name="connsiteY13" fmla="*/ 829 h 29599"/>
                <a:gd name="connsiteX14" fmla="*/ 12662 w 25026"/>
                <a:gd name="connsiteY14" fmla="*/ 0 h 29599"/>
                <a:gd name="connsiteX0" fmla="*/ 10183 w 22547"/>
                <a:gd name="connsiteY0" fmla="*/ 0 h 29599"/>
                <a:gd name="connsiteX1" fmla="*/ 8190 w 22547"/>
                <a:gd name="connsiteY1" fmla="*/ 87 h 29599"/>
                <a:gd name="connsiteX2" fmla="*/ 270 w 22547"/>
                <a:gd name="connsiteY2" fmla="*/ 2077 h 29599"/>
                <a:gd name="connsiteX3" fmla="*/ 10 w 22547"/>
                <a:gd name="connsiteY3" fmla="*/ 2200 h 29599"/>
                <a:gd name="connsiteX4" fmla="*/ 616 w 22547"/>
                <a:gd name="connsiteY4" fmla="*/ 5761 h 29599"/>
                <a:gd name="connsiteX5" fmla="*/ 1603 w 22547"/>
                <a:gd name="connsiteY5" fmla="*/ 11469 h 29599"/>
                <a:gd name="connsiteX6" fmla="*/ 1456 w 22547"/>
                <a:gd name="connsiteY6" fmla="*/ 15544 h 29599"/>
                <a:gd name="connsiteX7" fmla="*/ 887 w 22547"/>
                <a:gd name="connsiteY7" fmla="*/ 20276 h 29599"/>
                <a:gd name="connsiteX8" fmla="*/ 4236 w 22547"/>
                <a:gd name="connsiteY8" fmla="*/ 27813 h 29599"/>
                <a:gd name="connsiteX9" fmla="*/ 9925 w 22547"/>
                <a:gd name="connsiteY9" fmla="*/ 29599 h 29599"/>
                <a:gd name="connsiteX10" fmla="*/ 12477 w 22547"/>
                <a:gd name="connsiteY10" fmla="*/ 29284 h 29599"/>
                <a:gd name="connsiteX11" fmla="*/ 19445 w 22547"/>
                <a:gd name="connsiteY11" fmla="*/ 24453 h 29599"/>
                <a:gd name="connsiteX12" fmla="*/ 20780 w 22547"/>
                <a:gd name="connsiteY12" fmla="*/ 6772 h 29599"/>
                <a:gd name="connsiteX13" fmla="*/ 14960 w 22547"/>
                <a:gd name="connsiteY13" fmla="*/ 829 h 29599"/>
                <a:gd name="connsiteX14" fmla="*/ 10183 w 22547"/>
                <a:gd name="connsiteY14" fmla="*/ 0 h 29599"/>
                <a:gd name="connsiteX0" fmla="*/ 9915 w 22279"/>
                <a:gd name="connsiteY0" fmla="*/ 0 h 29599"/>
                <a:gd name="connsiteX1" fmla="*/ 7922 w 22279"/>
                <a:gd name="connsiteY1" fmla="*/ 87 h 29599"/>
                <a:gd name="connsiteX2" fmla="*/ 2 w 22279"/>
                <a:gd name="connsiteY2" fmla="*/ 2077 h 29599"/>
                <a:gd name="connsiteX3" fmla="*/ 2921 w 22279"/>
                <a:gd name="connsiteY3" fmla="*/ 1548 h 29599"/>
                <a:gd name="connsiteX4" fmla="*/ 348 w 22279"/>
                <a:gd name="connsiteY4" fmla="*/ 5761 h 29599"/>
                <a:gd name="connsiteX5" fmla="*/ 1335 w 22279"/>
                <a:gd name="connsiteY5" fmla="*/ 11469 h 29599"/>
                <a:gd name="connsiteX6" fmla="*/ 1188 w 22279"/>
                <a:gd name="connsiteY6" fmla="*/ 15544 h 29599"/>
                <a:gd name="connsiteX7" fmla="*/ 619 w 22279"/>
                <a:gd name="connsiteY7" fmla="*/ 20276 h 29599"/>
                <a:gd name="connsiteX8" fmla="*/ 3968 w 22279"/>
                <a:gd name="connsiteY8" fmla="*/ 27813 h 29599"/>
                <a:gd name="connsiteX9" fmla="*/ 9657 w 22279"/>
                <a:gd name="connsiteY9" fmla="*/ 29599 h 29599"/>
                <a:gd name="connsiteX10" fmla="*/ 12209 w 22279"/>
                <a:gd name="connsiteY10" fmla="*/ 29284 h 29599"/>
                <a:gd name="connsiteX11" fmla="*/ 19177 w 22279"/>
                <a:gd name="connsiteY11" fmla="*/ 24453 h 29599"/>
                <a:gd name="connsiteX12" fmla="*/ 20512 w 22279"/>
                <a:gd name="connsiteY12" fmla="*/ 6772 h 29599"/>
                <a:gd name="connsiteX13" fmla="*/ 14692 w 22279"/>
                <a:gd name="connsiteY13" fmla="*/ 829 h 29599"/>
                <a:gd name="connsiteX14" fmla="*/ 9915 w 22279"/>
                <a:gd name="connsiteY14" fmla="*/ 0 h 29599"/>
                <a:gd name="connsiteX0" fmla="*/ 9645 w 22009"/>
                <a:gd name="connsiteY0" fmla="*/ 25 h 29624"/>
                <a:gd name="connsiteX1" fmla="*/ 7652 w 22009"/>
                <a:gd name="connsiteY1" fmla="*/ 112 h 29624"/>
                <a:gd name="connsiteX2" fmla="*/ 5112 w 22009"/>
                <a:gd name="connsiteY2" fmla="*/ 1124 h 29624"/>
                <a:gd name="connsiteX3" fmla="*/ 2651 w 22009"/>
                <a:gd name="connsiteY3" fmla="*/ 1573 h 29624"/>
                <a:gd name="connsiteX4" fmla="*/ 78 w 22009"/>
                <a:gd name="connsiteY4" fmla="*/ 5786 h 29624"/>
                <a:gd name="connsiteX5" fmla="*/ 1065 w 22009"/>
                <a:gd name="connsiteY5" fmla="*/ 11494 h 29624"/>
                <a:gd name="connsiteX6" fmla="*/ 918 w 22009"/>
                <a:gd name="connsiteY6" fmla="*/ 15569 h 29624"/>
                <a:gd name="connsiteX7" fmla="*/ 349 w 22009"/>
                <a:gd name="connsiteY7" fmla="*/ 20301 h 29624"/>
                <a:gd name="connsiteX8" fmla="*/ 3698 w 22009"/>
                <a:gd name="connsiteY8" fmla="*/ 27838 h 29624"/>
                <a:gd name="connsiteX9" fmla="*/ 9387 w 22009"/>
                <a:gd name="connsiteY9" fmla="*/ 29624 h 29624"/>
                <a:gd name="connsiteX10" fmla="*/ 11939 w 22009"/>
                <a:gd name="connsiteY10" fmla="*/ 29309 h 29624"/>
                <a:gd name="connsiteX11" fmla="*/ 18907 w 22009"/>
                <a:gd name="connsiteY11" fmla="*/ 24478 h 29624"/>
                <a:gd name="connsiteX12" fmla="*/ 20242 w 22009"/>
                <a:gd name="connsiteY12" fmla="*/ 6797 h 29624"/>
                <a:gd name="connsiteX13" fmla="*/ 14422 w 22009"/>
                <a:gd name="connsiteY13" fmla="*/ 854 h 29624"/>
                <a:gd name="connsiteX14" fmla="*/ 9645 w 22009"/>
                <a:gd name="connsiteY14" fmla="*/ 25 h 29624"/>
                <a:gd name="connsiteX0" fmla="*/ 9645 w 20820"/>
                <a:gd name="connsiteY0" fmla="*/ 25 h 29624"/>
                <a:gd name="connsiteX1" fmla="*/ 7652 w 20820"/>
                <a:gd name="connsiteY1" fmla="*/ 112 h 29624"/>
                <a:gd name="connsiteX2" fmla="*/ 5112 w 20820"/>
                <a:gd name="connsiteY2" fmla="*/ 1124 h 29624"/>
                <a:gd name="connsiteX3" fmla="*/ 2651 w 20820"/>
                <a:gd name="connsiteY3" fmla="*/ 1573 h 29624"/>
                <a:gd name="connsiteX4" fmla="*/ 78 w 20820"/>
                <a:gd name="connsiteY4" fmla="*/ 5786 h 29624"/>
                <a:gd name="connsiteX5" fmla="*/ 1065 w 20820"/>
                <a:gd name="connsiteY5" fmla="*/ 11494 h 29624"/>
                <a:gd name="connsiteX6" fmla="*/ 918 w 20820"/>
                <a:gd name="connsiteY6" fmla="*/ 15569 h 29624"/>
                <a:gd name="connsiteX7" fmla="*/ 349 w 20820"/>
                <a:gd name="connsiteY7" fmla="*/ 20301 h 29624"/>
                <a:gd name="connsiteX8" fmla="*/ 3698 w 20820"/>
                <a:gd name="connsiteY8" fmla="*/ 27838 h 29624"/>
                <a:gd name="connsiteX9" fmla="*/ 9387 w 20820"/>
                <a:gd name="connsiteY9" fmla="*/ 29624 h 29624"/>
                <a:gd name="connsiteX10" fmla="*/ 11939 w 20820"/>
                <a:gd name="connsiteY10" fmla="*/ 29309 h 29624"/>
                <a:gd name="connsiteX11" fmla="*/ 18907 w 20820"/>
                <a:gd name="connsiteY11" fmla="*/ 24478 h 29624"/>
                <a:gd name="connsiteX12" fmla="*/ 20136 w 20820"/>
                <a:gd name="connsiteY12" fmla="*/ 16646 h 29624"/>
                <a:gd name="connsiteX13" fmla="*/ 20242 w 20820"/>
                <a:gd name="connsiteY13" fmla="*/ 6797 h 29624"/>
                <a:gd name="connsiteX14" fmla="*/ 14422 w 20820"/>
                <a:gd name="connsiteY14" fmla="*/ 854 h 29624"/>
                <a:gd name="connsiteX15" fmla="*/ 9645 w 20820"/>
                <a:gd name="connsiteY15" fmla="*/ 25 h 29624"/>
                <a:gd name="connsiteX0" fmla="*/ 9645 w 20265"/>
                <a:gd name="connsiteY0" fmla="*/ 25 h 29624"/>
                <a:gd name="connsiteX1" fmla="*/ 7652 w 20265"/>
                <a:gd name="connsiteY1" fmla="*/ 112 h 29624"/>
                <a:gd name="connsiteX2" fmla="*/ 5112 w 20265"/>
                <a:gd name="connsiteY2" fmla="*/ 1124 h 29624"/>
                <a:gd name="connsiteX3" fmla="*/ 2651 w 20265"/>
                <a:gd name="connsiteY3" fmla="*/ 1573 h 29624"/>
                <a:gd name="connsiteX4" fmla="*/ 78 w 20265"/>
                <a:gd name="connsiteY4" fmla="*/ 5786 h 29624"/>
                <a:gd name="connsiteX5" fmla="*/ 1065 w 20265"/>
                <a:gd name="connsiteY5" fmla="*/ 11494 h 29624"/>
                <a:gd name="connsiteX6" fmla="*/ 918 w 20265"/>
                <a:gd name="connsiteY6" fmla="*/ 15569 h 29624"/>
                <a:gd name="connsiteX7" fmla="*/ 349 w 20265"/>
                <a:gd name="connsiteY7" fmla="*/ 20301 h 29624"/>
                <a:gd name="connsiteX8" fmla="*/ 3698 w 20265"/>
                <a:gd name="connsiteY8" fmla="*/ 27838 h 29624"/>
                <a:gd name="connsiteX9" fmla="*/ 9387 w 20265"/>
                <a:gd name="connsiteY9" fmla="*/ 29624 h 29624"/>
                <a:gd name="connsiteX10" fmla="*/ 11939 w 20265"/>
                <a:gd name="connsiteY10" fmla="*/ 29309 h 29624"/>
                <a:gd name="connsiteX11" fmla="*/ 18907 w 20265"/>
                <a:gd name="connsiteY11" fmla="*/ 24478 h 29624"/>
                <a:gd name="connsiteX12" fmla="*/ 20136 w 20265"/>
                <a:gd name="connsiteY12" fmla="*/ 16646 h 29624"/>
                <a:gd name="connsiteX13" fmla="*/ 19182 w 20265"/>
                <a:gd name="connsiteY13" fmla="*/ 5085 h 29624"/>
                <a:gd name="connsiteX14" fmla="*/ 14422 w 20265"/>
                <a:gd name="connsiteY14" fmla="*/ 854 h 29624"/>
                <a:gd name="connsiteX15" fmla="*/ 9645 w 20265"/>
                <a:gd name="connsiteY15" fmla="*/ 25 h 29624"/>
                <a:gd name="connsiteX0" fmla="*/ 9645 w 20265"/>
                <a:gd name="connsiteY0" fmla="*/ 25 h 29707"/>
                <a:gd name="connsiteX1" fmla="*/ 7652 w 20265"/>
                <a:gd name="connsiteY1" fmla="*/ 112 h 29707"/>
                <a:gd name="connsiteX2" fmla="*/ 5112 w 20265"/>
                <a:gd name="connsiteY2" fmla="*/ 1124 h 29707"/>
                <a:gd name="connsiteX3" fmla="*/ 2651 w 20265"/>
                <a:gd name="connsiteY3" fmla="*/ 1573 h 29707"/>
                <a:gd name="connsiteX4" fmla="*/ 78 w 20265"/>
                <a:gd name="connsiteY4" fmla="*/ 5786 h 29707"/>
                <a:gd name="connsiteX5" fmla="*/ 1065 w 20265"/>
                <a:gd name="connsiteY5" fmla="*/ 11494 h 29707"/>
                <a:gd name="connsiteX6" fmla="*/ 918 w 20265"/>
                <a:gd name="connsiteY6" fmla="*/ 15569 h 29707"/>
                <a:gd name="connsiteX7" fmla="*/ 349 w 20265"/>
                <a:gd name="connsiteY7" fmla="*/ 20301 h 29707"/>
                <a:gd name="connsiteX8" fmla="*/ 3698 w 20265"/>
                <a:gd name="connsiteY8" fmla="*/ 27838 h 29707"/>
                <a:gd name="connsiteX9" fmla="*/ 9387 w 20265"/>
                <a:gd name="connsiteY9" fmla="*/ 29624 h 29707"/>
                <a:gd name="connsiteX10" fmla="*/ 14547 w 20265"/>
                <a:gd name="connsiteY10" fmla="*/ 29309 h 29707"/>
                <a:gd name="connsiteX11" fmla="*/ 18907 w 20265"/>
                <a:gd name="connsiteY11" fmla="*/ 24478 h 29707"/>
                <a:gd name="connsiteX12" fmla="*/ 20136 w 20265"/>
                <a:gd name="connsiteY12" fmla="*/ 16646 h 29707"/>
                <a:gd name="connsiteX13" fmla="*/ 19182 w 20265"/>
                <a:gd name="connsiteY13" fmla="*/ 5085 h 29707"/>
                <a:gd name="connsiteX14" fmla="*/ 14422 w 20265"/>
                <a:gd name="connsiteY14" fmla="*/ 854 h 29707"/>
                <a:gd name="connsiteX15" fmla="*/ 9645 w 20265"/>
                <a:gd name="connsiteY15" fmla="*/ 25 h 29707"/>
                <a:gd name="connsiteX0" fmla="*/ 9645 w 20265"/>
                <a:gd name="connsiteY0" fmla="*/ 25 h 29796"/>
                <a:gd name="connsiteX1" fmla="*/ 7652 w 20265"/>
                <a:gd name="connsiteY1" fmla="*/ 112 h 29796"/>
                <a:gd name="connsiteX2" fmla="*/ 5112 w 20265"/>
                <a:gd name="connsiteY2" fmla="*/ 1124 h 29796"/>
                <a:gd name="connsiteX3" fmla="*/ 2651 w 20265"/>
                <a:gd name="connsiteY3" fmla="*/ 1573 h 29796"/>
                <a:gd name="connsiteX4" fmla="*/ 78 w 20265"/>
                <a:gd name="connsiteY4" fmla="*/ 5786 h 29796"/>
                <a:gd name="connsiteX5" fmla="*/ 1065 w 20265"/>
                <a:gd name="connsiteY5" fmla="*/ 11494 h 29796"/>
                <a:gd name="connsiteX6" fmla="*/ 918 w 20265"/>
                <a:gd name="connsiteY6" fmla="*/ 15569 h 29796"/>
                <a:gd name="connsiteX7" fmla="*/ 349 w 20265"/>
                <a:gd name="connsiteY7" fmla="*/ 20301 h 29796"/>
                <a:gd name="connsiteX8" fmla="*/ 2266 w 20265"/>
                <a:gd name="connsiteY8" fmla="*/ 29093 h 29796"/>
                <a:gd name="connsiteX9" fmla="*/ 9387 w 20265"/>
                <a:gd name="connsiteY9" fmla="*/ 29624 h 29796"/>
                <a:gd name="connsiteX10" fmla="*/ 14547 w 20265"/>
                <a:gd name="connsiteY10" fmla="*/ 29309 h 29796"/>
                <a:gd name="connsiteX11" fmla="*/ 18907 w 20265"/>
                <a:gd name="connsiteY11" fmla="*/ 24478 h 29796"/>
                <a:gd name="connsiteX12" fmla="*/ 20136 w 20265"/>
                <a:gd name="connsiteY12" fmla="*/ 16646 h 29796"/>
                <a:gd name="connsiteX13" fmla="*/ 19182 w 20265"/>
                <a:gd name="connsiteY13" fmla="*/ 5085 h 29796"/>
                <a:gd name="connsiteX14" fmla="*/ 14422 w 20265"/>
                <a:gd name="connsiteY14" fmla="*/ 854 h 29796"/>
                <a:gd name="connsiteX15" fmla="*/ 9645 w 20265"/>
                <a:gd name="connsiteY15" fmla="*/ 25 h 29796"/>
                <a:gd name="connsiteX0" fmla="*/ 9645 w 20265"/>
                <a:gd name="connsiteY0" fmla="*/ 25 h 29796"/>
                <a:gd name="connsiteX1" fmla="*/ 7652 w 20265"/>
                <a:gd name="connsiteY1" fmla="*/ 112 h 29796"/>
                <a:gd name="connsiteX2" fmla="*/ 5112 w 20265"/>
                <a:gd name="connsiteY2" fmla="*/ 1124 h 29796"/>
                <a:gd name="connsiteX3" fmla="*/ 2651 w 20265"/>
                <a:gd name="connsiteY3" fmla="*/ 1573 h 29796"/>
                <a:gd name="connsiteX4" fmla="*/ 78 w 20265"/>
                <a:gd name="connsiteY4" fmla="*/ 5786 h 29796"/>
                <a:gd name="connsiteX5" fmla="*/ 1065 w 20265"/>
                <a:gd name="connsiteY5" fmla="*/ 11494 h 29796"/>
                <a:gd name="connsiteX6" fmla="*/ 918 w 20265"/>
                <a:gd name="connsiteY6" fmla="*/ 15569 h 29796"/>
                <a:gd name="connsiteX7" fmla="*/ 349 w 20265"/>
                <a:gd name="connsiteY7" fmla="*/ 20301 h 29796"/>
                <a:gd name="connsiteX8" fmla="*/ 2266 w 20265"/>
                <a:gd name="connsiteY8" fmla="*/ 29093 h 29796"/>
                <a:gd name="connsiteX9" fmla="*/ 9387 w 20265"/>
                <a:gd name="connsiteY9" fmla="*/ 29624 h 29796"/>
                <a:gd name="connsiteX10" fmla="*/ 14547 w 20265"/>
                <a:gd name="connsiteY10" fmla="*/ 29309 h 29796"/>
                <a:gd name="connsiteX11" fmla="*/ 19444 w 20265"/>
                <a:gd name="connsiteY11" fmla="*/ 25942 h 29796"/>
                <a:gd name="connsiteX12" fmla="*/ 20136 w 20265"/>
                <a:gd name="connsiteY12" fmla="*/ 16646 h 29796"/>
                <a:gd name="connsiteX13" fmla="*/ 19182 w 20265"/>
                <a:gd name="connsiteY13" fmla="*/ 5085 h 29796"/>
                <a:gd name="connsiteX14" fmla="*/ 14422 w 20265"/>
                <a:gd name="connsiteY14" fmla="*/ 854 h 29796"/>
                <a:gd name="connsiteX15" fmla="*/ 9645 w 20265"/>
                <a:gd name="connsiteY15" fmla="*/ 25 h 297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0265" h="29796" extrusionOk="0">
                  <a:moveTo>
                    <a:pt x="9645" y="25"/>
                  </a:moveTo>
                  <a:cubicBezTo>
                    <a:pt x="8980" y="25"/>
                    <a:pt x="8407" y="-71"/>
                    <a:pt x="7652" y="112"/>
                  </a:cubicBezTo>
                  <a:cubicBezTo>
                    <a:pt x="6897" y="295"/>
                    <a:pt x="7570" y="-87"/>
                    <a:pt x="5112" y="1124"/>
                  </a:cubicBezTo>
                  <a:cubicBezTo>
                    <a:pt x="5025" y="1161"/>
                    <a:pt x="3490" y="796"/>
                    <a:pt x="2651" y="1573"/>
                  </a:cubicBezTo>
                  <a:cubicBezTo>
                    <a:pt x="1812" y="2350"/>
                    <a:pt x="536" y="4081"/>
                    <a:pt x="78" y="5786"/>
                  </a:cubicBezTo>
                  <a:cubicBezTo>
                    <a:pt x="-317" y="7293"/>
                    <a:pt x="925" y="9864"/>
                    <a:pt x="1065" y="11494"/>
                  </a:cubicBezTo>
                  <a:cubicBezTo>
                    <a:pt x="1205" y="13124"/>
                    <a:pt x="424" y="13469"/>
                    <a:pt x="918" y="15569"/>
                  </a:cubicBezTo>
                  <a:cubicBezTo>
                    <a:pt x="1288" y="17126"/>
                    <a:pt x="559" y="18708"/>
                    <a:pt x="349" y="20301"/>
                  </a:cubicBezTo>
                  <a:cubicBezTo>
                    <a:pt x="-34" y="23156"/>
                    <a:pt x="-57" y="27388"/>
                    <a:pt x="2266" y="29093"/>
                  </a:cubicBezTo>
                  <a:cubicBezTo>
                    <a:pt x="3897" y="30291"/>
                    <a:pt x="7340" y="29588"/>
                    <a:pt x="9387" y="29624"/>
                  </a:cubicBezTo>
                  <a:cubicBezTo>
                    <a:pt x="11434" y="29660"/>
                    <a:pt x="12871" y="29923"/>
                    <a:pt x="14547" y="29309"/>
                  </a:cubicBezTo>
                  <a:cubicBezTo>
                    <a:pt x="16223" y="28695"/>
                    <a:pt x="18513" y="28052"/>
                    <a:pt x="19444" y="25942"/>
                  </a:cubicBezTo>
                  <a:cubicBezTo>
                    <a:pt x="20375" y="23832"/>
                    <a:pt x="19914" y="19593"/>
                    <a:pt x="20136" y="16646"/>
                  </a:cubicBezTo>
                  <a:cubicBezTo>
                    <a:pt x="20358" y="13699"/>
                    <a:pt x="20433" y="7595"/>
                    <a:pt x="19182" y="5085"/>
                  </a:cubicBezTo>
                  <a:cubicBezTo>
                    <a:pt x="17983" y="2515"/>
                    <a:pt x="17042" y="1941"/>
                    <a:pt x="14422" y="854"/>
                  </a:cubicBezTo>
                  <a:cubicBezTo>
                    <a:pt x="12912" y="230"/>
                    <a:pt x="11282" y="25"/>
                    <a:pt x="9645" y="25"/>
                  </a:cubicBezTo>
                  <a:close/>
                </a:path>
              </a:pathLst>
            </a:custGeom>
            <a:solidFill>
              <a:srgbClr val="7CCCC0">
                <a:alpha val="30196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77" name="Espace réservé du texte 21">
            <a:extLst>
              <a:ext uri="{FF2B5EF4-FFF2-40B4-BE49-F238E27FC236}">
                <a16:creationId xmlns:a16="http://schemas.microsoft.com/office/drawing/2014/main" id="{74953724-FC49-8612-C903-6D67A6A260A8}"/>
              </a:ext>
            </a:extLst>
          </p:cNvPr>
          <p:cNvSpPr>
            <a:spLocks noGrp="1"/>
          </p:cNvSpPr>
          <p:nvPr>
            <p:ph type="body" sz="quarter" idx="113" hasCustomPrompt="1"/>
          </p:nvPr>
        </p:nvSpPr>
        <p:spPr>
          <a:xfrm>
            <a:off x="3149900" y="2881169"/>
            <a:ext cx="1147386" cy="110085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/>
              <a:t>Liste menu</a:t>
            </a:r>
          </a:p>
        </p:txBody>
      </p:sp>
      <p:sp>
        <p:nvSpPr>
          <p:cNvPr id="178" name="Espace réservé du texte 5">
            <a:extLst>
              <a:ext uri="{FF2B5EF4-FFF2-40B4-BE49-F238E27FC236}">
                <a16:creationId xmlns:a16="http://schemas.microsoft.com/office/drawing/2014/main" id="{2406609C-03DE-3479-88E4-E0BFF78938F7}"/>
              </a:ext>
            </a:extLst>
          </p:cNvPr>
          <p:cNvSpPr>
            <a:spLocks noGrp="1"/>
          </p:cNvSpPr>
          <p:nvPr>
            <p:ph type="body" sz="quarter" idx="114" hasCustomPrompt="1"/>
          </p:nvPr>
        </p:nvSpPr>
        <p:spPr>
          <a:xfrm>
            <a:off x="3162615" y="4139144"/>
            <a:ext cx="1147386" cy="328662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sz="1100" b="1"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lvl="0"/>
            <a:r>
              <a:rPr lang="fr-FR"/>
              <a:t>xx/xx/xxx</a:t>
            </a:r>
            <a:endParaRPr lang="en-US"/>
          </a:p>
        </p:txBody>
      </p:sp>
      <p:sp>
        <p:nvSpPr>
          <p:cNvPr id="179" name="Espace réservé du texte 21">
            <a:extLst>
              <a:ext uri="{FF2B5EF4-FFF2-40B4-BE49-F238E27FC236}">
                <a16:creationId xmlns:a16="http://schemas.microsoft.com/office/drawing/2014/main" id="{CF9679B0-E5A7-89B1-D08E-8575ED37DE90}"/>
              </a:ext>
            </a:extLst>
          </p:cNvPr>
          <p:cNvSpPr>
            <a:spLocks noGrp="1"/>
          </p:cNvSpPr>
          <p:nvPr>
            <p:ph type="body" sz="quarter" idx="115" hasCustomPrompt="1"/>
          </p:nvPr>
        </p:nvSpPr>
        <p:spPr>
          <a:xfrm>
            <a:off x="3162615" y="4490765"/>
            <a:ext cx="1147386" cy="110085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/>
              <a:t>Liste menu</a:t>
            </a:r>
          </a:p>
        </p:txBody>
      </p:sp>
      <p:sp>
        <p:nvSpPr>
          <p:cNvPr id="180" name="Espace réservé du texte 5">
            <a:extLst>
              <a:ext uri="{FF2B5EF4-FFF2-40B4-BE49-F238E27FC236}">
                <a16:creationId xmlns:a16="http://schemas.microsoft.com/office/drawing/2014/main" id="{FD8DA453-75F7-B518-85D2-A706E798001A}"/>
              </a:ext>
            </a:extLst>
          </p:cNvPr>
          <p:cNvSpPr>
            <a:spLocks noGrp="1"/>
          </p:cNvSpPr>
          <p:nvPr>
            <p:ph type="body" sz="quarter" idx="116" hasCustomPrompt="1"/>
          </p:nvPr>
        </p:nvSpPr>
        <p:spPr>
          <a:xfrm>
            <a:off x="3141349" y="5728481"/>
            <a:ext cx="1147386" cy="328662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sz="1100" b="1"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lvl="0"/>
            <a:r>
              <a:rPr lang="fr-FR"/>
              <a:t>xx/xx/xxx</a:t>
            </a:r>
            <a:endParaRPr lang="en-US"/>
          </a:p>
        </p:txBody>
      </p:sp>
      <p:sp>
        <p:nvSpPr>
          <p:cNvPr id="181" name="Espace réservé du texte 21">
            <a:extLst>
              <a:ext uri="{FF2B5EF4-FFF2-40B4-BE49-F238E27FC236}">
                <a16:creationId xmlns:a16="http://schemas.microsoft.com/office/drawing/2014/main" id="{84A7F02E-AD9F-0D22-8E28-19D63A76810F}"/>
              </a:ext>
            </a:extLst>
          </p:cNvPr>
          <p:cNvSpPr>
            <a:spLocks noGrp="1"/>
          </p:cNvSpPr>
          <p:nvPr>
            <p:ph type="body" sz="quarter" idx="117" hasCustomPrompt="1"/>
          </p:nvPr>
        </p:nvSpPr>
        <p:spPr>
          <a:xfrm>
            <a:off x="3141349" y="6080102"/>
            <a:ext cx="1147386" cy="110085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/>
              <a:t>Liste menu</a:t>
            </a:r>
          </a:p>
        </p:txBody>
      </p:sp>
      <p:sp>
        <p:nvSpPr>
          <p:cNvPr id="182" name="Espace réservé du texte 5">
            <a:extLst>
              <a:ext uri="{FF2B5EF4-FFF2-40B4-BE49-F238E27FC236}">
                <a16:creationId xmlns:a16="http://schemas.microsoft.com/office/drawing/2014/main" id="{7102450D-74EB-9861-827D-999ACC9CB946}"/>
              </a:ext>
            </a:extLst>
          </p:cNvPr>
          <p:cNvSpPr>
            <a:spLocks noGrp="1"/>
          </p:cNvSpPr>
          <p:nvPr>
            <p:ph type="body" sz="quarter" idx="118" hasCustomPrompt="1"/>
          </p:nvPr>
        </p:nvSpPr>
        <p:spPr>
          <a:xfrm>
            <a:off x="3130313" y="7342508"/>
            <a:ext cx="1147386" cy="328662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sz="1100" b="1"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lvl="0"/>
            <a:r>
              <a:rPr lang="fr-FR"/>
              <a:t>xx/xx/xxx</a:t>
            </a:r>
            <a:endParaRPr lang="en-US"/>
          </a:p>
        </p:txBody>
      </p:sp>
      <p:sp>
        <p:nvSpPr>
          <p:cNvPr id="183" name="Espace réservé du texte 21">
            <a:extLst>
              <a:ext uri="{FF2B5EF4-FFF2-40B4-BE49-F238E27FC236}">
                <a16:creationId xmlns:a16="http://schemas.microsoft.com/office/drawing/2014/main" id="{56C4FD9B-2736-FCE7-00B0-9AD4E733CCFC}"/>
              </a:ext>
            </a:extLst>
          </p:cNvPr>
          <p:cNvSpPr>
            <a:spLocks noGrp="1"/>
          </p:cNvSpPr>
          <p:nvPr>
            <p:ph type="body" sz="quarter" idx="119" hasCustomPrompt="1"/>
          </p:nvPr>
        </p:nvSpPr>
        <p:spPr>
          <a:xfrm>
            <a:off x="3130313" y="7694129"/>
            <a:ext cx="1147386" cy="110085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/>
              <a:t>Liste menu</a:t>
            </a:r>
          </a:p>
        </p:txBody>
      </p:sp>
      <p:sp>
        <p:nvSpPr>
          <p:cNvPr id="184" name="Espace réservé du texte 5">
            <a:extLst>
              <a:ext uri="{FF2B5EF4-FFF2-40B4-BE49-F238E27FC236}">
                <a16:creationId xmlns:a16="http://schemas.microsoft.com/office/drawing/2014/main" id="{8087F62D-0727-4A51-C025-C2D4BABB58D8}"/>
              </a:ext>
            </a:extLst>
          </p:cNvPr>
          <p:cNvSpPr>
            <a:spLocks noGrp="1"/>
          </p:cNvSpPr>
          <p:nvPr>
            <p:ph type="body" sz="quarter" idx="120" hasCustomPrompt="1"/>
          </p:nvPr>
        </p:nvSpPr>
        <p:spPr>
          <a:xfrm>
            <a:off x="3125336" y="8981187"/>
            <a:ext cx="1147386" cy="328662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sz="1100" b="1"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lvl="0"/>
            <a:r>
              <a:rPr lang="fr-FR"/>
              <a:t>xx/xx/xxx</a:t>
            </a:r>
            <a:endParaRPr lang="en-US"/>
          </a:p>
        </p:txBody>
      </p:sp>
      <p:grpSp>
        <p:nvGrpSpPr>
          <p:cNvPr id="185" name="Groupe 184">
            <a:extLst>
              <a:ext uri="{FF2B5EF4-FFF2-40B4-BE49-F238E27FC236}">
                <a16:creationId xmlns:a16="http://schemas.microsoft.com/office/drawing/2014/main" id="{12D84F29-3B75-D183-ADCA-70B3EB08AA7D}"/>
              </a:ext>
            </a:extLst>
          </p:cNvPr>
          <p:cNvGrpSpPr/>
          <p:nvPr userDrawn="1"/>
        </p:nvGrpSpPr>
        <p:grpSpPr>
          <a:xfrm>
            <a:off x="4486554" y="2537798"/>
            <a:ext cx="1239140" cy="7963589"/>
            <a:chOff x="459970" y="2611769"/>
            <a:chExt cx="1239140" cy="7963589"/>
          </a:xfrm>
        </p:grpSpPr>
        <p:sp>
          <p:nvSpPr>
            <p:cNvPr id="186" name="Google Shape;1583;p20">
              <a:extLst>
                <a:ext uri="{FF2B5EF4-FFF2-40B4-BE49-F238E27FC236}">
                  <a16:creationId xmlns:a16="http://schemas.microsoft.com/office/drawing/2014/main" id="{3BEE2CAA-D81E-65C8-E1AD-A537EAFE40B7}"/>
                </a:ext>
              </a:extLst>
            </p:cNvPr>
            <p:cNvSpPr/>
            <p:nvPr userDrawn="1"/>
          </p:nvSpPr>
          <p:spPr>
            <a:xfrm>
              <a:off x="495778" y="2611769"/>
              <a:ext cx="1203332" cy="1514745"/>
            </a:xfrm>
            <a:custGeom>
              <a:avLst/>
              <a:gdLst>
                <a:gd name="connsiteX0" fmla="*/ 12662 w 25026"/>
                <a:gd name="connsiteY0" fmla="*/ 0 h 29599"/>
                <a:gd name="connsiteX1" fmla="*/ 10669 w 25026"/>
                <a:gd name="connsiteY1" fmla="*/ 87 h 29599"/>
                <a:gd name="connsiteX2" fmla="*/ 2749 w 25026"/>
                <a:gd name="connsiteY2" fmla="*/ 2077 h 29599"/>
                <a:gd name="connsiteX3" fmla="*/ 2489 w 25026"/>
                <a:gd name="connsiteY3" fmla="*/ 2200 h 29599"/>
                <a:gd name="connsiteX4" fmla="*/ 3095 w 25026"/>
                <a:gd name="connsiteY4" fmla="*/ 5761 h 29599"/>
                <a:gd name="connsiteX5" fmla="*/ 6 w 25026"/>
                <a:gd name="connsiteY5" fmla="*/ 10491 h 29599"/>
                <a:gd name="connsiteX6" fmla="*/ 3935 w 25026"/>
                <a:gd name="connsiteY6" fmla="*/ 15544 h 29599"/>
                <a:gd name="connsiteX7" fmla="*/ 3366 w 25026"/>
                <a:gd name="connsiteY7" fmla="*/ 20276 h 29599"/>
                <a:gd name="connsiteX8" fmla="*/ 6715 w 25026"/>
                <a:gd name="connsiteY8" fmla="*/ 27813 h 29599"/>
                <a:gd name="connsiteX9" fmla="*/ 12404 w 25026"/>
                <a:gd name="connsiteY9" fmla="*/ 29599 h 29599"/>
                <a:gd name="connsiteX10" fmla="*/ 14956 w 25026"/>
                <a:gd name="connsiteY10" fmla="*/ 29284 h 29599"/>
                <a:gd name="connsiteX11" fmla="*/ 21924 w 25026"/>
                <a:gd name="connsiteY11" fmla="*/ 24453 h 29599"/>
                <a:gd name="connsiteX12" fmla="*/ 23259 w 25026"/>
                <a:gd name="connsiteY12" fmla="*/ 6772 h 29599"/>
                <a:gd name="connsiteX13" fmla="*/ 17439 w 25026"/>
                <a:gd name="connsiteY13" fmla="*/ 829 h 29599"/>
                <a:gd name="connsiteX14" fmla="*/ 12662 w 25026"/>
                <a:gd name="connsiteY14" fmla="*/ 0 h 29599"/>
                <a:gd name="connsiteX0" fmla="*/ 10183 w 22547"/>
                <a:gd name="connsiteY0" fmla="*/ 0 h 29599"/>
                <a:gd name="connsiteX1" fmla="*/ 8190 w 22547"/>
                <a:gd name="connsiteY1" fmla="*/ 87 h 29599"/>
                <a:gd name="connsiteX2" fmla="*/ 270 w 22547"/>
                <a:gd name="connsiteY2" fmla="*/ 2077 h 29599"/>
                <a:gd name="connsiteX3" fmla="*/ 10 w 22547"/>
                <a:gd name="connsiteY3" fmla="*/ 2200 h 29599"/>
                <a:gd name="connsiteX4" fmla="*/ 616 w 22547"/>
                <a:gd name="connsiteY4" fmla="*/ 5761 h 29599"/>
                <a:gd name="connsiteX5" fmla="*/ 1603 w 22547"/>
                <a:gd name="connsiteY5" fmla="*/ 11469 h 29599"/>
                <a:gd name="connsiteX6" fmla="*/ 1456 w 22547"/>
                <a:gd name="connsiteY6" fmla="*/ 15544 h 29599"/>
                <a:gd name="connsiteX7" fmla="*/ 887 w 22547"/>
                <a:gd name="connsiteY7" fmla="*/ 20276 h 29599"/>
                <a:gd name="connsiteX8" fmla="*/ 4236 w 22547"/>
                <a:gd name="connsiteY8" fmla="*/ 27813 h 29599"/>
                <a:gd name="connsiteX9" fmla="*/ 9925 w 22547"/>
                <a:gd name="connsiteY9" fmla="*/ 29599 h 29599"/>
                <a:gd name="connsiteX10" fmla="*/ 12477 w 22547"/>
                <a:gd name="connsiteY10" fmla="*/ 29284 h 29599"/>
                <a:gd name="connsiteX11" fmla="*/ 19445 w 22547"/>
                <a:gd name="connsiteY11" fmla="*/ 24453 h 29599"/>
                <a:gd name="connsiteX12" fmla="*/ 20780 w 22547"/>
                <a:gd name="connsiteY12" fmla="*/ 6772 h 29599"/>
                <a:gd name="connsiteX13" fmla="*/ 14960 w 22547"/>
                <a:gd name="connsiteY13" fmla="*/ 829 h 29599"/>
                <a:gd name="connsiteX14" fmla="*/ 10183 w 22547"/>
                <a:gd name="connsiteY14" fmla="*/ 0 h 29599"/>
                <a:gd name="connsiteX0" fmla="*/ 9915 w 22279"/>
                <a:gd name="connsiteY0" fmla="*/ 0 h 29599"/>
                <a:gd name="connsiteX1" fmla="*/ 7922 w 22279"/>
                <a:gd name="connsiteY1" fmla="*/ 87 h 29599"/>
                <a:gd name="connsiteX2" fmla="*/ 2 w 22279"/>
                <a:gd name="connsiteY2" fmla="*/ 2077 h 29599"/>
                <a:gd name="connsiteX3" fmla="*/ 2921 w 22279"/>
                <a:gd name="connsiteY3" fmla="*/ 1548 h 29599"/>
                <a:gd name="connsiteX4" fmla="*/ 348 w 22279"/>
                <a:gd name="connsiteY4" fmla="*/ 5761 h 29599"/>
                <a:gd name="connsiteX5" fmla="*/ 1335 w 22279"/>
                <a:gd name="connsiteY5" fmla="*/ 11469 h 29599"/>
                <a:gd name="connsiteX6" fmla="*/ 1188 w 22279"/>
                <a:gd name="connsiteY6" fmla="*/ 15544 h 29599"/>
                <a:gd name="connsiteX7" fmla="*/ 619 w 22279"/>
                <a:gd name="connsiteY7" fmla="*/ 20276 h 29599"/>
                <a:gd name="connsiteX8" fmla="*/ 3968 w 22279"/>
                <a:gd name="connsiteY8" fmla="*/ 27813 h 29599"/>
                <a:gd name="connsiteX9" fmla="*/ 9657 w 22279"/>
                <a:gd name="connsiteY9" fmla="*/ 29599 h 29599"/>
                <a:gd name="connsiteX10" fmla="*/ 12209 w 22279"/>
                <a:gd name="connsiteY10" fmla="*/ 29284 h 29599"/>
                <a:gd name="connsiteX11" fmla="*/ 19177 w 22279"/>
                <a:gd name="connsiteY11" fmla="*/ 24453 h 29599"/>
                <a:gd name="connsiteX12" fmla="*/ 20512 w 22279"/>
                <a:gd name="connsiteY12" fmla="*/ 6772 h 29599"/>
                <a:gd name="connsiteX13" fmla="*/ 14692 w 22279"/>
                <a:gd name="connsiteY13" fmla="*/ 829 h 29599"/>
                <a:gd name="connsiteX14" fmla="*/ 9915 w 22279"/>
                <a:gd name="connsiteY14" fmla="*/ 0 h 29599"/>
                <a:gd name="connsiteX0" fmla="*/ 9645 w 22009"/>
                <a:gd name="connsiteY0" fmla="*/ 25 h 29624"/>
                <a:gd name="connsiteX1" fmla="*/ 7652 w 22009"/>
                <a:gd name="connsiteY1" fmla="*/ 112 h 29624"/>
                <a:gd name="connsiteX2" fmla="*/ 5112 w 22009"/>
                <a:gd name="connsiteY2" fmla="*/ 1124 h 29624"/>
                <a:gd name="connsiteX3" fmla="*/ 2651 w 22009"/>
                <a:gd name="connsiteY3" fmla="*/ 1573 h 29624"/>
                <a:gd name="connsiteX4" fmla="*/ 78 w 22009"/>
                <a:gd name="connsiteY4" fmla="*/ 5786 h 29624"/>
                <a:gd name="connsiteX5" fmla="*/ 1065 w 22009"/>
                <a:gd name="connsiteY5" fmla="*/ 11494 h 29624"/>
                <a:gd name="connsiteX6" fmla="*/ 918 w 22009"/>
                <a:gd name="connsiteY6" fmla="*/ 15569 h 29624"/>
                <a:gd name="connsiteX7" fmla="*/ 349 w 22009"/>
                <a:gd name="connsiteY7" fmla="*/ 20301 h 29624"/>
                <a:gd name="connsiteX8" fmla="*/ 3698 w 22009"/>
                <a:gd name="connsiteY8" fmla="*/ 27838 h 29624"/>
                <a:gd name="connsiteX9" fmla="*/ 9387 w 22009"/>
                <a:gd name="connsiteY9" fmla="*/ 29624 h 29624"/>
                <a:gd name="connsiteX10" fmla="*/ 11939 w 22009"/>
                <a:gd name="connsiteY10" fmla="*/ 29309 h 29624"/>
                <a:gd name="connsiteX11" fmla="*/ 18907 w 22009"/>
                <a:gd name="connsiteY11" fmla="*/ 24478 h 29624"/>
                <a:gd name="connsiteX12" fmla="*/ 20242 w 22009"/>
                <a:gd name="connsiteY12" fmla="*/ 6797 h 29624"/>
                <a:gd name="connsiteX13" fmla="*/ 14422 w 22009"/>
                <a:gd name="connsiteY13" fmla="*/ 854 h 29624"/>
                <a:gd name="connsiteX14" fmla="*/ 9645 w 22009"/>
                <a:gd name="connsiteY14" fmla="*/ 25 h 29624"/>
                <a:gd name="connsiteX0" fmla="*/ 9645 w 20820"/>
                <a:gd name="connsiteY0" fmla="*/ 25 h 29624"/>
                <a:gd name="connsiteX1" fmla="*/ 7652 w 20820"/>
                <a:gd name="connsiteY1" fmla="*/ 112 h 29624"/>
                <a:gd name="connsiteX2" fmla="*/ 5112 w 20820"/>
                <a:gd name="connsiteY2" fmla="*/ 1124 h 29624"/>
                <a:gd name="connsiteX3" fmla="*/ 2651 w 20820"/>
                <a:gd name="connsiteY3" fmla="*/ 1573 h 29624"/>
                <a:gd name="connsiteX4" fmla="*/ 78 w 20820"/>
                <a:gd name="connsiteY4" fmla="*/ 5786 h 29624"/>
                <a:gd name="connsiteX5" fmla="*/ 1065 w 20820"/>
                <a:gd name="connsiteY5" fmla="*/ 11494 h 29624"/>
                <a:gd name="connsiteX6" fmla="*/ 918 w 20820"/>
                <a:gd name="connsiteY6" fmla="*/ 15569 h 29624"/>
                <a:gd name="connsiteX7" fmla="*/ 349 w 20820"/>
                <a:gd name="connsiteY7" fmla="*/ 20301 h 29624"/>
                <a:gd name="connsiteX8" fmla="*/ 3698 w 20820"/>
                <a:gd name="connsiteY8" fmla="*/ 27838 h 29624"/>
                <a:gd name="connsiteX9" fmla="*/ 9387 w 20820"/>
                <a:gd name="connsiteY9" fmla="*/ 29624 h 29624"/>
                <a:gd name="connsiteX10" fmla="*/ 11939 w 20820"/>
                <a:gd name="connsiteY10" fmla="*/ 29309 h 29624"/>
                <a:gd name="connsiteX11" fmla="*/ 18907 w 20820"/>
                <a:gd name="connsiteY11" fmla="*/ 24478 h 29624"/>
                <a:gd name="connsiteX12" fmla="*/ 20136 w 20820"/>
                <a:gd name="connsiteY12" fmla="*/ 16646 h 29624"/>
                <a:gd name="connsiteX13" fmla="*/ 20242 w 20820"/>
                <a:gd name="connsiteY13" fmla="*/ 6797 h 29624"/>
                <a:gd name="connsiteX14" fmla="*/ 14422 w 20820"/>
                <a:gd name="connsiteY14" fmla="*/ 854 h 29624"/>
                <a:gd name="connsiteX15" fmla="*/ 9645 w 20820"/>
                <a:gd name="connsiteY15" fmla="*/ 25 h 29624"/>
                <a:gd name="connsiteX0" fmla="*/ 9645 w 20265"/>
                <a:gd name="connsiteY0" fmla="*/ 25 h 29624"/>
                <a:gd name="connsiteX1" fmla="*/ 7652 w 20265"/>
                <a:gd name="connsiteY1" fmla="*/ 112 h 29624"/>
                <a:gd name="connsiteX2" fmla="*/ 5112 w 20265"/>
                <a:gd name="connsiteY2" fmla="*/ 1124 h 29624"/>
                <a:gd name="connsiteX3" fmla="*/ 2651 w 20265"/>
                <a:gd name="connsiteY3" fmla="*/ 1573 h 29624"/>
                <a:gd name="connsiteX4" fmla="*/ 78 w 20265"/>
                <a:gd name="connsiteY4" fmla="*/ 5786 h 29624"/>
                <a:gd name="connsiteX5" fmla="*/ 1065 w 20265"/>
                <a:gd name="connsiteY5" fmla="*/ 11494 h 29624"/>
                <a:gd name="connsiteX6" fmla="*/ 918 w 20265"/>
                <a:gd name="connsiteY6" fmla="*/ 15569 h 29624"/>
                <a:gd name="connsiteX7" fmla="*/ 349 w 20265"/>
                <a:gd name="connsiteY7" fmla="*/ 20301 h 29624"/>
                <a:gd name="connsiteX8" fmla="*/ 3698 w 20265"/>
                <a:gd name="connsiteY8" fmla="*/ 27838 h 29624"/>
                <a:gd name="connsiteX9" fmla="*/ 9387 w 20265"/>
                <a:gd name="connsiteY9" fmla="*/ 29624 h 29624"/>
                <a:gd name="connsiteX10" fmla="*/ 11939 w 20265"/>
                <a:gd name="connsiteY10" fmla="*/ 29309 h 29624"/>
                <a:gd name="connsiteX11" fmla="*/ 18907 w 20265"/>
                <a:gd name="connsiteY11" fmla="*/ 24478 h 29624"/>
                <a:gd name="connsiteX12" fmla="*/ 20136 w 20265"/>
                <a:gd name="connsiteY12" fmla="*/ 16646 h 29624"/>
                <a:gd name="connsiteX13" fmla="*/ 19182 w 20265"/>
                <a:gd name="connsiteY13" fmla="*/ 5085 h 29624"/>
                <a:gd name="connsiteX14" fmla="*/ 14422 w 20265"/>
                <a:gd name="connsiteY14" fmla="*/ 854 h 29624"/>
                <a:gd name="connsiteX15" fmla="*/ 9645 w 20265"/>
                <a:gd name="connsiteY15" fmla="*/ 25 h 29624"/>
                <a:gd name="connsiteX0" fmla="*/ 9645 w 20265"/>
                <a:gd name="connsiteY0" fmla="*/ 25 h 29707"/>
                <a:gd name="connsiteX1" fmla="*/ 7652 w 20265"/>
                <a:gd name="connsiteY1" fmla="*/ 112 h 29707"/>
                <a:gd name="connsiteX2" fmla="*/ 5112 w 20265"/>
                <a:gd name="connsiteY2" fmla="*/ 1124 h 29707"/>
                <a:gd name="connsiteX3" fmla="*/ 2651 w 20265"/>
                <a:gd name="connsiteY3" fmla="*/ 1573 h 29707"/>
                <a:gd name="connsiteX4" fmla="*/ 78 w 20265"/>
                <a:gd name="connsiteY4" fmla="*/ 5786 h 29707"/>
                <a:gd name="connsiteX5" fmla="*/ 1065 w 20265"/>
                <a:gd name="connsiteY5" fmla="*/ 11494 h 29707"/>
                <a:gd name="connsiteX6" fmla="*/ 918 w 20265"/>
                <a:gd name="connsiteY6" fmla="*/ 15569 h 29707"/>
                <a:gd name="connsiteX7" fmla="*/ 349 w 20265"/>
                <a:gd name="connsiteY7" fmla="*/ 20301 h 29707"/>
                <a:gd name="connsiteX8" fmla="*/ 3698 w 20265"/>
                <a:gd name="connsiteY8" fmla="*/ 27838 h 29707"/>
                <a:gd name="connsiteX9" fmla="*/ 9387 w 20265"/>
                <a:gd name="connsiteY9" fmla="*/ 29624 h 29707"/>
                <a:gd name="connsiteX10" fmla="*/ 14547 w 20265"/>
                <a:gd name="connsiteY10" fmla="*/ 29309 h 29707"/>
                <a:gd name="connsiteX11" fmla="*/ 18907 w 20265"/>
                <a:gd name="connsiteY11" fmla="*/ 24478 h 29707"/>
                <a:gd name="connsiteX12" fmla="*/ 20136 w 20265"/>
                <a:gd name="connsiteY12" fmla="*/ 16646 h 29707"/>
                <a:gd name="connsiteX13" fmla="*/ 19182 w 20265"/>
                <a:gd name="connsiteY13" fmla="*/ 5085 h 29707"/>
                <a:gd name="connsiteX14" fmla="*/ 14422 w 20265"/>
                <a:gd name="connsiteY14" fmla="*/ 854 h 29707"/>
                <a:gd name="connsiteX15" fmla="*/ 9645 w 20265"/>
                <a:gd name="connsiteY15" fmla="*/ 25 h 29707"/>
                <a:gd name="connsiteX0" fmla="*/ 9645 w 20265"/>
                <a:gd name="connsiteY0" fmla="*/ 25 h 29796"/>
                <a:gd name="connsiteX1" fmla="*/ 7652 w 20265"/>
                <a:gd name="connsiteY1" fmla="*/ 112 h 29796"/>
                <a:gd name="connsiteX2" fmla="*/ 5112 w 20265"/>
                <a:gd name="connsiteY2" fmla="*/ 1124 h 29796"/>
                <a:gd name="connsiteX3" fmla="*/ 2651 w 20265"/>
                <a:gd name="connsiteY3" fmla="*/ 1573 h 29796"/>
                <a:gd name="connsiteX4" fmla="*/ 78 w 20265"/>
                <a:gd name="connsiteY4" fmla="*/ 5786 h 29796"/>
                <a:gd name="connsiteX5" fmla="*/ 1065 w 20265"/>
                <a:gd name="connsiteY5" fmla="*/ 11494 h 29796"/>
                <a:gd name="connsiteX6" fmla="*/ 918 w 20265"/>
                <a:gd name="connsiteY6" fmla="*/ 15569 h 29796"/>
                <a:gd name="connsiteX7" fmla="*/ 349 w 20265"/>
                <a:gd name="connsiteY7" fmla="*/ 20301 h 29796"/>
                <a:gd name="connsiteX8" fmla="*/ 2266 w 20265"/>
                <a:gd name="connsiteY8" fmla="*/ 29093 h 29796"/>
                <a:gd name="connsiteX9" fmla="*/ 9387 w 20265"/>
                <a:gd name="connsiteY9" fmla="*/ 29624 h 29796"/>
                <a:gd name="connsiteX10" fmla="*/ 14547 w 20265"/>
                <a:gd name="connsiteY10" fmla="*/ 29309 h 29796"/>
                <a:gd name="connsiteX11" fmla="*/ 18907 w 20265"/>
                <a:gd name="connsiteY11" fmla="*/ 24478 h 29796"/>
                <a:gd name="connsiteX12" fmla="*/ 20136 w 20265"/>
                <a:gd name="connsiteY12" fmla="*/ 16646 h 29796"/>
                <a:gd name="connsiteX13" fmla="*/ 19182 w 20265"/>
                <a:gd name="connsiteY13" fmla="*/ 5085 h 29796"/>
                <a:gd name="connsiteX14" fmla="*/ 14422 w 20265"/>
                <a:gd name="connsiteY14" fmla="*/ 854 h 29796"/>
                <a:gd name="connsiteX15" fmla="*/ 9645 w 20265"/>
                <a:gd name="connsiteY15" fmla="*/ 25 h 29796"/>
                <a:gd name="connsiteX0" fmla="*/ 9645 w 20265"/>
                <a:gd name="connsiteY0" fmla="*/ 25 h 29796"/>
                <a:gd name="connsiteX1" fmla="*/ 7652 w 20265"/>
                <a:gd name="connsiteY1" fmla="*/ 112 h 29796"/>
                <a:gd name="connsiteX2" fmla="*/ 5112 w 20265"/>
                <a:gd name="connsiteY2" fmla="*/ 1124 h 29796"/>
                <a:gd name="connsiteX3" fmla="*/ 2651 w 20265"/>
                <a:gd name="connsiteY3" fmla="*/ 1573 h 29796"/>
                <a:gd name="connsiteX4" fmla="*/ 78 w 20265"/>
                <a:gd name="connsiteY4" fmla="*/ 5786 h 29796"/>
                <a:gd name="connsiteX5" fmla="*/ 1065 w 20265"/>
                <a:gd name="connsiteY5" fmla="*/ 11494 h 29796"/>
                <a:gd name="connsiteX6" fmla="*/ 918 w 20265"/>
                <a:gd name="connsiteY6" fmla="*/ 15569 h 29796"/>
                <a:gd name="connsiteX7" fmla="*/ 349 w 20265"/>
                <a:gd name="connsiteY7" fmla="*/ 20301 h 29796"/>
                <a:gd name="connsiteX8" fmla="*/ 2266 w 20265"/>
                <a:gd name="connsiteY8" fmla="*/ 29093 h 29796"/>
                <a:gd name="connsiteX9" fmla="*/ 9387 w 20265"/>
                <a:gd name="connsiteY9" fmla="*/ 29624 h 29796"/>
                <a:gd name="connsiteX10" fmla="*/ 14547 w 20265"/>
                <a:gd name="connsiteY10" fmla="*/ 29309 h 29796"/>
                <a:gd name="connsiteX11" fmla="*/ 19444 w 20265"/>
                <a:gd name="connsiteY11" fmla="*/ 25942 h 29796"/>
                <a:gd name="connsiteX12" fmla="*/ 20136 w 20265"/>
                <a:gd name="connsiteY12" fmla="*/ 16646 h 29796"/>
                <a:gd name="connsiteX13" fmla="*/ 19182 w 20265"/>
                <a:gd name="connsiteY13" fmla="*/ 5085 h 29796"/>
                <a:gd name="connsiteX14" fmla="*/ 14422 w 20265"/>
                <a:gd name="connsiteY14" fmla="*/ 854 h 29796"/>
                <a:gd name="connsiteX15" fmla="*/ 9645 w 20265"/>
                <a:gd name="connsiteY15" fmla="*/ 25 h 297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0265" h="29796" extrusionOk="0">
                  <a:moveTo>
                    <a:pt x="9645" y="25"/>
                  </a:moveTo>
                  <a:cubicBezTo>
                    <a:pt x="8980" y="25"/>
                    <a:pt x="8407" y="-71"/>
                    <a:pt x="7652" y="112"/>
                  </a:cubicBezTo>
                  <a:cubicBezTo>
                    <a:pt x="6897" y="295"/>
                    <a:pt x="7570" y="-87"/>
                    <a:pt x="5112" y="1124"/>
                  </a:cubicBezTo>
                  <a:cubicBezTo>
                    <a:pt x="5025" y="1161"/>
                    <a:pt x="3490" y="796"/>
                    <a:pt x="2651" y="1573"/>
                  </a:cubicBezTo>
                  <a:cubicBezTo>
                    <a:pt x="1812" y="2350"/>
                    <a:pt x="536" y="4081"/>
                    <a:pt x="78" y="5786"/>
                  </a:cubicBezTo>
                  <a:cubicBezTo>
                    <a:pt x="-317" y="7293"/>
                    <a:pt x="925" y="9864"/>
                    <a:pt x="1065" y="11494"/>
                  </a:cubicBezTo>
                  <a:cubicBezTo>
                    <a:pt x="1205" y="13124"/>
                    <a:pt x="424" y="13469"/>
                    <a:pt x="918" y="15569"/>
                  </a:cubicBezTo>
                  <a:cubicBezTo>
                    <a:pt x="1288" y="17126"/>
                    <a:pt x="559" y="18708"/>
                    <a:pt x="349" y="20301"/>
                  </a:cubicBezTo>
                  <a:cubicBezTo>
                    <a:pt x="-34" y="23156"/>
                    <a:pt x="-57" y="27388"/>
                    <a:pt x="2266" y="29093"/>
                  </a:cubicBezTo>
                  <a:cubicBezTo>
                    <a:pt x="3897" y="30291"/>
                    <a:pt x="7340" y="29588"/>
                    <a:pt x="9387" y="29624"/>
                  </a:cubicBezTo>
                  <a:cubicBezTo>
                    <a:pt x="11434" y="29660"/>
                    <a:pt x="12871" y="29923"/>
                    <a:pt x="14547" y="29309"/>
                  </a:cubicBezTo>
                  <a:cubicBezTo>
                    <a:pt x="16223" y="28695"/>
                    <a:pt x="18513" y="28052"/>
                    <a:pt x="19444" y="25942"/>
                  </a:cubicBezTo>
                  <a:cubicBezTo>
                    <a:pt x="20375" y="23832"/>
                    <a:pt x="19914" y="19593"/>
                    <a:pt x="20136" y="16646"/>
                  </a:cubicBezTo>
                  <a:cubicBezTo>
                    <a:pt x="20358" y="13699"/>
                    <a:pt x="20433" y="7595"/>
                    <a:pt x="19182" y="5085"/>
                  </a:cubicBezTo>
                  <a:cubicBezTo>
                    <a:pt x="17983" y="2515"/>
                    <a:pt x="17042" y="1941"/>
                    <a:pt x="14422" y="854"/>
                  </a:cubicBezTo>
                  <a:cubicBezTo>
                    <a:pt x="12912" y="230"/>
                    <a:pt x="11282" y="25"/>
                    <a:pt x="9645" y="25"/>
                  </a:cubicBezTo>
                  <a:close/>
                </a:path>
              </a:pathLst>
            </a:custGeom>
            <a:solidFill>
              <a:srgbClr val="7CCCC0">
                <a:alpha val="30196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" name="Google Shape;1583;p20">
              <a:extLst>
                <a:ext uri="{FF2B5EF4-FFF2-40B4-BE49-F238E27FC236}">
                  <a16:creationId xmlns:a16="http://schemas.microsoft.com/office/drawing/2014/main" id="{BC49952F-F21E-A61C-BBE9-C1BF7AFB945F}"/>
                </a:ext>
              </a:extLst>
            </p:cNvPr>
            <p:cNvSpPr/>
            <p:nvPr userDrawn="1"/>
          </p:nvSpPr>
          <p:spPr>
            <a:xfrm rot="10800000">
              <a:off x="484743" y="4208589"/>
              <a:ext cx="1203332" cy="1514745"/>
            </a:xfrm>
            <a:custGeom>
              <a:avLst/>
              <a:gdLst>
                <a:gd name="connsiteX0" fmla="*/ 12662 w 25026"/>
                <a:gd name="connsiteY0" fmla="*/ 0 h 29599"/>
                <a:gd name="connsiteX1" fmla="*/ 10669 w 25026"/>
                <a:gd name="connsiteY1" fmla="*/ 87 h 29599"/>
                <a:gd name="connsiteX2" fmla="*/ 2749 w 25026"/>
                <a:gd name="connsiteY2" fmla="*/ 2077 h 29599"/>
                <a:gd name="connsiteX3" fmla="*/ 2489 w 25026"/>
                <a:gd name="connsiteY3" fmla="*/ 2200 h 29599"/>
                <a:gd name="connsiteX4" fmla="*/ 3095 w 25026"/>
                <a:gd name="connsiteY4" fmla="*/ 5761 h 29599"/>
                <a:gd name="connsiteX5" fmla="*/ 6 w 25026"/>
                <a:gd name="connsiteY5" fmla="*/ 10491 h 29599"/>
                <a:gd name="connsiteX6" fmla="*/ 3935 w 25026"/>
                <a:gd name="connsiteY6" fmla="*/ 15544 h 29599"/>
                <a:gd name="connsiteX7" fmla="*/ 3366 w 25026"/>
                <a:gd name="connsiteY7" fmla="*/ 20276 h 29599"/>
                <a:gd name="connsiteX8" fmla="*/ 6715 w 25026"/>
                <a:gd name="connsiteY8" fmla="*/ 27813 h 29599"/>
                <a:gd name="connsiteX9" fmla="*/ 12404 w 25026"/>
                <a:gd name="connsiteY9" fmla="*/ 29599 h 29599"/>
                <a:gd name="connsiteX10" fmla="*/ 14956 w 25026"/>
                <a:gd name="connsiteY10" fmla="*/ 29284 h 29599"/>
                <a:gd name="connsiteX11" fmla="*/ 21924 w 25026"/>
                <a:gd name="connsiteY11" fmla="*/ 24453 h 29599"/>
                <a:gd name="connsiteX12" fmla="*/ 23259 w 25026"/>
                <a:gd name="connsiteY12" fmla="*/ 6772 h 29599"/>
                <a:gd name="connsiteX13" fmla="*/ 17439 w 25026"/>
                <a:gd name="connsiteY13" fmla="*/ 829 h 29599"/>
                <a:gd name="connsiteX14" fmla="*/ 12662 w 25026"/>
                <a:gd name="connsiteY14" fmla="*/ 0 h 29599"/>
                <a:gd name="connsiteX0" fmla="*/ 10183 w 22547"/>
                <a:gd name="connsiteY0" fmla="*/ 0 h 29599"/>
                <a:gd name="connsiteX1" fmla="*/ 8190 w 22547"/>
                <a:gd name="connsiteY1" fmla="*/ 87 h 29599"/>
                <a:gd name="connsiteX2" fmla="*/ 270 w 22547"/>
                <a:gd name="connsiteY2" fmla="*/ 2077 h 29599"/>
                <a:gd name="connsiteX3" fmla="*/ 10 w 22547"/>
                <a:gd name="connsiteY3" fmla="*/ 2200 h 29599"/>
                <a:gd name="connsiteX4" fmla="*/ 616 w 22547"/>
                <a:gd name="connsiteY4" fmla="*/ 5761 h 29599"/>
                <a:gd name="connsiteX5" fmla="*/ 1603 w 22547"/>
                <a:gd name="connsiteY5" fmla="*/ 11469 h 29599"/>
                <a:gd name="connsiteX6" fmla="*/ 1456 w 22547"/>
                <a:gd name="connsiteY6" fmla="*/ 15544 h 29599"/>
                <a:gd name="connsiteX7" fmla="*/ 887 w 22547"/>
                <a:gd name="connsiteY7" fmla="*/ 20276 h 29599"/>
                <a:gd name="connsiteX8" fmla="*/ 4236 w 22547"/>
                <a:gd name="connsiteY8" fmla="*/ 27813 h 29599"/>
                <a:gd name="connsiteX9" fmla="*/ 9925 w 22547"/>
                <a:gd name="connsiteY9" fmla="*/ 29599 h 29599"/>
                <a:gd name="connsiteX10" fmla="*/ 12477 w 22547"/>
                <a:gd name="connsiteY10" fmla="*/ 29284 h 29599"/>
                <a:gd name="connsiteX11" fmla="*/ 19445 w 22547"/>
                <a:gd name="connsiteY11" fmla="*/ 24453 h 29599"/>
                <a:gd name="connsiteX12" fmla="*/ 20780 w 22547"/>
                <a:gd name="connsiteY12" fmla="*/ 6772 h 29599"/>
                <a:gd name="connsiteX13" fmla="*/ 14960 w 22547"/>
                <a:gd name="connsiteY13" fmla="*/ 829 h 29599"/>
                <a:gd name="connsiteX14" fmla="*/ 10183 w 22547"/>
                <a:gd name="connsiteY14" fmla="*/ 0 h 29599"/>
                <a:gd name="connsiteX0" fmla="*/ 9915 w 22279"/>
                <a:gd name="connsiteY0" fmla="*/ 0 h 29599"/>
                <a:gd name="connsiteX1" fmla="*/ 7922 w 22279"/>
                <a:gd name="connsiteY1" fmla="*/ 87 h 29599"/>
                <a:gd name="connsiteX2" fmla="*/ 2 w 22279"/>
                <a:gd name="connsiteY2" fmla="*/ 2077 h 29599"/>
                <a:gd name="connsiteX3" fmla="*/ 2921 w 22279"/>
                <a:gd name="connsiteY3" fmla="*/ 1548 h 29599"/>
                <a:gd name="connsiteX4" fmla="*/ 348 w 22279"/>
                <a:gd name="connsiteY4" fmla="*/ 5761 h 29599"/>
                <a:gd name="connsiteX5" fmla="*/ 1335 w 22279"/>
                <a:gd name="connsiteY5" fmla="*/ 11469 h 29599"/>
                <a:gd name="connsiteX6" fmla="*/ 1188 w 22279"/>
                <a:gd name="connsiteY6" fmla="*/ 15544 h 29599"/>
                <a:gd name="connsiteX7" fmla="*/ 619 w 22279"/>
                <a:gd name="connsiteY7" fmla="*/ 20276 h 29599"/>
                <a:gd name="connsiteX8" fmla="*/ 3968 w 22279"/>
                <a:gd name="connsiteY8" fmla="*/ 27813 h 29599"/>
                <a:gd name="connsiteX9" fmla="*/ 9657 w 22279"/>
                <a:gd name="connsiteY9" fmla="*/ 29599 h 29599"/>
                <a:gd name="connsiteX10" fmla="*/ 12209 w 22279"/>
                <a:gd name="connsiteY10" fmla="*/ 29284 h 29599"/>
                <a:gd name="connsiteX11" fmla="*/ 19177 w 22279"/>
                <a:gd name="connsiteY11" fmla="*/ 24453 h 29599"/>
                <a:gd name="connsiteX12" fmla="*/ 20512 w 22279"/>
                <a:gd name="connsiteY12" fmla="*/ 6772 h 29599"/>
                <a:gd name="connsiteX13" fmla="*/ 14692 w 22279"/>
                <a:gd name="connsiteY13" fmla="*/ 829 h 29599"/>
                <a:gd name="connsiteX14" fmla="*/ 9915 w 22279"/>
                <a:gd name="connsiteY14" fmla="*/ 0 h 29599"/>
                <a:gd name="connsiteX0" fmla="*/ 9645 w 22009"/>
                <a:gd name="connsiteY0" fmla="*/ 25 h 29624"/>
                <a:gd name="connsiteX1" fmla="*/ 7652 w 22009"/>
                <a:gd name="connsiteY1" fmla="*/ 112 h 29624"/>
                <a:gd name="connsiteX2" fmla="*/ 5112 w 22009"/>
                <a:gd name="connsiteY2" fmla="*/ 1124 h 29624"/>
                <a:gd name="connsiteX3" fmla="*/ 2651 w 22009"/>
                <a:gd name="connsiteY3" fmla="*/ 1573 h 29624"/>
                <a:gd name="connsiteX4" fmla="*/ 78 w 22009"/>
                <a:gd name="connsiteY4" fmla="*/ 5786 h 29624"/>
                <a:gd name="connsiteX5" fmla="*/ 1065 w 22009"/>
                <a:gd name="connsiteY5" fmla="*/ 11494 h 29624"/>
                <a:gd name="connsiteX6" fmla="*/ 918 w 22009"/>
                <a:gd name="connsiteY6" fmla="*/ 15569 h 29624"/>
                <a:gd name="connsiteX7" fmla="*/ 349 w 22009"/>
                <a:gd name="connsiteY7" fmla="*/ 20301 h 29624"/>
                <a:gd name="connsiteX8" fmla="*/ 3698 w 22009"/>
                <a:gd name="connsiteY8" fmla="*/ 27838 h 29624"/>
                <a:gd name="connsiteX9" fmla="*/ 9387 w 22009"/>
                <a:gd name="connsiteY9" fmla="*/ 29624 h 29624"/>
                <a:gd name="connsiteX10" fmla="*/ 11939 w 22009"/>
                <a:gd name="connsiteY10" fmla="*/ 29309 h 29624"/>
                <a:gd name="connsiteX11" fmla="*/ 18907 w 22009"/>
                <a:gd name="connsiteY11" fmla="*/ 24478 h 29624"/>
                <a:gd name="connsiteX12" fmla="*/ 20242 w 22009"/>
                <a:gd name="connsiteY12" fmla="*/ 6797 h 29624"/>
                <a:gd name="connsiteX13" fmla="*/ 14422 w 22009"/>
                <a:gd name="connsiteY13" fmla="*/ 854 h 29624"/>
                <a:gd name="connsiteX14" fmla="*/ 9645 w 22009"/>
                <a:gd name="connsiteY14" fmla="*/ 25 h 29624"/>
                <a:gd name="connsiteX0" fmla="*/ 9645 w 20820"/>
                <a:gd name="connsiteY0" fmla="*/ 25 h 29624"/>
                <a:gd name="connsiteX1" fmla="*/ 7652 w 20820"/>
                <a:gd name="connsiteY1" fmla="*/ 112 h 29624"/>
                <a:gd name="connsiteX2" fmla="*/ 5112 w 20820"/>
                <a:gd name="connsiteY2" fmla="*/ 1124 h 29624"/>
                <a:gd name="connsiteX3" fmla="*/ 2651 w 20820"/>
                <a:gd name="connsiteY3" fmla="*/ 1573 h 29624"/>
                <a:gd name="connsiteX4" fmla="*/ 78 w 20820"/>
                <a:gd name="connsiteY4" fmla="*/ 5786 h 29624"/>
                <a:gd name="connsiteX5" fmla="*/ 1065 w 20820"/>
                <a:gd name="connsiteY5" fmla="*/ 11494 h 29624"/>
                <a:gd name="connsiteX6" fmla="*/ 918 w 20820"/>
                <a:gd name="connsiteY6" fmla="*/ 15569 h 29624"/>
                <a:gd name="connsiteX7" fmla="*/ 349 w 20820"/>
                <a:gd name="connsiteY7" fmla="*/ 20301 h 29624"/>
                <a:gd name="connsiteX8" fmla="*/ 3698 w 20820"/>
                <a:gd name="connsiteY8" fmla="*/ 27838 h 29624"/>
                <a:gd name="connsiteX9" fmla="*/ 9387 w 20820"/>
                <a:gd name="connsiteY9" fmla="*/ 29624 h 29624"/>
                <a:gd name="connsiteX10" fmla="*/ 11939 w 20820"/>
                <a:gd name="connsiteY10" fmla="*/ 29309 h 29624"/>
                <a:gd name="connsiteX11" fmla="*/ 18907 w 20820"/>
                <a:gd name="connsiteY11" fmla="*/ 24478 h 29624"/>
                <a:gd name="connsiteX12" fmla="*/ 20136 w 20820"/>
                <a:gd name="connsiteY12" fmla="*/ 16646 h 29624"/>
                <a:gd name="connsiteX13" fmla="*/ 20242 w 20820"/>
                <a:gd name="connsiteY13" fmla="*/ 6797 h 29624"/>
                <a:gd name="connsiteX14" fmla="*/ 14422 w 20820"/>
                <a:gd name="connsiteY14" fmla="*/ 854 h 29624"/>
                <a:gd name="connsiteX15" fmla="*/ 9645 w 20820"/>
                <a:gd name="connsiteY15" fmla="*/ 25 h 29624"/>
                <a:gd name="connsiteX0" fmla="*/ 9645 w 20265"/>
                <a:gd name="connsiteY0" fmla="*/ 25 h 29624"/>
                <a:gd name="connsiteX1" fmla="*/ 7652 w 20265"/>
                <a:gd name="connsiteY1" fmla="*/ 112 h 29624"/>
                <a:gd name="connsiteX2" fmla="*/ 5112 w 20265"/>
                <a:gd name="connsiteY2" fmla="*/ 1124 h 29624"/>
                <a:gd name="connsiteX3" fmla="*/ 2651 w 20265"/>
                <a:gd name="connsiteY3" fmla="*/ 1573 h 29624"/>
                <a:gd name="connsiteX4" fmla="*/ 78 w 20265"/>
                <a:gd name="connsiteY4" fmla="*/ 5786 h 29624"/>
                <a:gd name="connsiteX5" fmla="*/ 1065 w 20265"/>
                <a:gd name="connsiteY5" fmla="*/ 11494 h 29624"/>
                <a:gd name="connsiteX6" fmla="*/ 918 w 20265"/>
                <a:gd name="connsiteY6" fmla="*/ 15569 h 29624"/>
                <a:gd name="connsiteX7" fmla="*/ 349 w 20265"/>
                <a:gd name="connsiteY7" fmla="*/ 20301 h 29624"/>
                <a:gd name="connsiteX8" fmla="*/ 3698 w 20265"/>
                <a:gd name="connsiteY8" fmla="*/ 27838 h 29624"/>
                <a:gd name="connsiteX9" fmla="*/ 9387 w 20265"/>
                <a:gd name="connsiteY9" fmla="*/ 29624 h 29624"/>
                <a:gd name="connsiteX10" fmla="*/ 11939 w 20265"/>
                <a:gd name="connsiteY10" fmla="*/ 29309 h 29624"/>
                <a:gd name="connsiteX11" fmla="*/ 18907 w 20265"/>
                <a:gd name="connsiteY11" fmla="*/ 24478 h 29624"/>
                <a:gd name="connsiteX12" fmla="*/ 20136 w 20265"/>
                <a:gd name="connsiteY12" fmla="*/ 16646 h 29624"/>
                <a:gd name="connsiteX13" fmla="*/ 19182 w 20265"/>
                <a:gd name="connsiteY13" fmla="*/ 5085 h 29624"/>
                <a:gd name="connsiteX14" fmla="*/ 14422 w 20265"/>
                <a:gd name="connsiteY14" fmla="*/ 854 h 29624"/>
                <a:gd name="connsiteX15" fmla="*/ 9645 w 20265"/>
                <a:gd name="connsiteY15" fmla="*/ 25 h 29624"/>
                <a:gd name="connsiteX0" fmla="*/ 9645 w 20265"/>
                <a:gd name="connsiteY0" fmla="*/ 25 h 29707"/>
                <a:gd name="connsiteX1" fmla="*/ 7652 w 20265"/>
                <a:gd name="connsiteY1" fmla="*/ 112 h 29707"/>
                <a:gd name="connsiteX2" fmla="*/ 5112 w 20265"/>
                <a:gd name="connsiteY2" fmla="*/ 1124 h 29707"/>
                <a:gd name="connsiteX3" fmla="*/ 2651 w 20265"/>
                <a:gd name="connsiteY3" fmla="*/ 1573 h 29707"/>
                <a:gd name="connsiteX4" fmla="*/ 78 w 20265"/>
                <a:gd name="connsiteY4" fmla="*/ 5786 h 29707"/>
                <a:gd name="connsiteX5" fmla="*/ 1065 w 20265"/>
                <a:gd name="connsiteY5" fmla="*/ 11494 h 29707"/>
                <a:gd name="connsiteX6" fmla="*/ 918 w 20265"/>
                <a:gd name="connsiteY6" fmla="*/ 15569 h 29707"/>
                <a:gd name="connsiteX7" fmla="*/ 349 w 20265"/>
                <a:gd name="connsiteY7" fmla="*/ 20301 h 29707"/>
                <a:gd name="connsiteX8" fmla="*/ 3698 w 20265"/>
                <a:gd name="connsiteY8" fmla="*/ 27838 h 29707"/>
                <a:gd name="connsiteX9" fmla="*/ 9387 w 20265"/>
                <a:gd name="connsiteY9" fmla="*/ 29624 h 29707"/>
                <a:gd name="connsiteX10" fmla="*/ 14547 w 20265"/>
                <a:gd name="connsiteY10" fmla="*/ 29309 h 29707"/>
                <a:gd name="connsiteX11" fmla="*/ 18907 w 20265"/>
                <a:gd name="connsiteY11" fmla="*/ 24478 h 29707"/>
                <a:gd name="connsiteX12" fmla="*/ 20136 w 20265"/>
                <a:gd name="connsiteY12" fmla="*/ 16646 h 29707"/>
                <a:gd name="connsiteX13" fmla="*/ 19182 w 20265"/>
                <a:gd name="connsiteY13" fmla="*/ 5085 h 29707"/>
                <a:gd name="connsiteX14" fmla="*/ 14422 w 20265"/>
                <a:gd name="connsiteY14" fmla="*/ 854 h 29707"/>
                <a:gd name="connsiteX15" fmla="*/ 9645 w 20265"/>
                <a:gd name="connsiteY15" fmla="*/ 25 h 29707"/>
                <a:gd name="connsiteX0" fmla="*/ 9645 w 20265"/>
                <a:gd name="connsiteY0" fmla="*/ 25 h 29796"/>
                <a:gd name="connsiteX1" fmla="*/ 7652 w 20265"/>
                <a:gd name="connsiteY1" fmla="*/ 112 h 29796"/>
                <a:gd name="connsiteX2" fmla="*/ 5112 w 20265"/>
                <a:gd name="connsiteY2" fmla="*/ 1124 h 29796"/>
                <a:gd name="connsiteX3" fmla="*/ 2651 w 20265"/>
                <a:gd name="connsiteY3" fmla="*/ 1573 h 29796"/>
                <a:gd name="connsiteX4" fmla="*/ 78 w 20265"/>
                <a:gd name="connsiteY4" fmla="*/ 5786 h 29796"/>
                <a:gd name="connsiteX5" fmla="*/ 1065 w 20265"/>
                <a:gd name="connsiteY5" fmla="*/ 11494 h 29796"/>
                <a:gd name="connsiteX6" fmla="*/ 918 w 20265"/>
                <a:gd name="connsiteY6" fmla="*/ 15569 h 29796"/>
                <a:gd name="connsiteX7" fmla="*/ 349 w 20265"/>
                <a:gd name="connsiteY7" fmla="*/ 20301 h 29796"/>
                <a:gd name="connsiteX8" fmla="*/ 2266 w 20265"/>
                <a:gd name="connsiteY8" fmla="*/ 29093 h 29796"/>
                <a:gd name="connsiteX9" fmla="*/ 9387 w 20265"/>
                <a:gd name="connsiteY9" fmla="*/ 29624 h 29796"/>
                <a:gd name="connsiteX10" fmla="*/ 14547 w 20265"/>
                <a:gd name="connsiteY10" fmla="*/ 29309 h 29796"/>
                <a:gd name="connsiteX11" fmla="*/ 18907 w 20265"/>
                <a:gd name="connsiteY11" fmla="*/ 24478 h 29796"/>
                <a:gd name="connsiteX12" fmla="*/ 20136 w 20265"/>
                <a:gd name="connsiteY12" fmla="*/ 16646 h 29796"/>
                <a:gd name="connsiteX13" fmla="*/ 19182 w 20265"/>
                <a:gd name="connsiteY13" fmla="*/ 5085 h 29796"/>
                <a:gd name="connsiteX14" fmla="*/ 14422 w 20265"/>
                <a:gd name="connsiteY14" fmla="*/ 854 h 29796"/>
                <a:gd name="connsiteX15" fmla="*/ 9645 w 20265"/>
                <a:gd name="connsiteY15" fmla="*/ 25 h 29796"/>
                <a:gd name="connsiteX0" fmla="*/ 9645 w 20265"/>
                <a:gd name="connsiteY0" fmla="*/ 25 h 29796"/>
                <a:gd name="connsiteX1" fmla="*/ 7652 w 20265"/>
                <a:gd name="connsiteY1" fmla="*/ 112 h 29796"/>
                <a:gd name="connsiteX2" fmla="*/ 5112 w 20265"/>
                <a:gd name="connsiteY2" fmla="*/ 1124 h 29796"/>
                <a:gd name="connsiteX3" fmla="*/ 2651 w 20265"/>
                <a:gd name="connsiteY3" fmla="*/ 1573 h 29796"/>
                <a:gd name="connsiteX4" fmla="*/ 78 w 20265"/>
                <a:gd name="connsiteY4" fmla="*/ 5786 h 29796"/>
                <a:gd name="connsiteX5" fmla="*/ 1065 w 20265"/>
                <a:gd name="connsiteY5" fmla="*/ 11494 h 29796"/>
                <a:gd name="connsiteX6" fmla="*/ 918 w 20265"/>
                <a:gd name="connsiteY6" fmla="*/ 15569 h 29796"/>
                <a:gd name="connsiteX7" fmla="*/ 349 w 20265"/>
                <a:gd name="connsiteY7" fmla="*/ 20301 h 29796"/>
                <a:gd name="connsiteX8" fmla="*/ 2266 w 20265"/>
                <a:gd name="connsiteY8" fmla="*/ 29093 h 29796"/>
                <a:gd name="connsiteX9" fmla="*/ 9387 w 20265"/>
                <a:gd name="connsiteY9" fmla="*/ 29624 h 29796"/>
                <a:gd name="connsiteX10" fmla="*/ 14547 w 20265"/>
                <a:gd name="connsiteY10" fmla="*/ 29309 h 29796"/>
                <a:gd name="connsiteX11" fmla="*/ 19444 w 20265"/>
                <a:gd name="connsiteY11" fmla="*/ 25942 h 29796"/>
                <a:gd name="connsiteX12" fmla="*/ 20136 w 20265"/>
                <a:gd name="connsiteY12" fmla="*/ 16646 h 29796"/>
                <a:gd name="connsiteX13" fmla="*/ 19182 w 20265"/>
                <a:gd name="connsiteY13" fmla="*/ 5085 h 29796"/>
                <a:gd name="connsiteX14" fmla="*/ 14422 w 20265"/>
                <a:gd name="connsiteY14" fmla="*/ 854 h 29796"/>
                <a:gd name="connsiteX15" fmla="*/ 9645 w 20265"/>
                <a:gd name="connsiteY15" fmla="*/ 25 h 297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0265" h="29796" extrusionOk="0">
                  <a:moveTo>
                    <a:pt x="9645" y="25"/>
                  </a:moveTo>
                  <a:cubicBezTo>
                    <a:pt x="8980" y="25"/>
                    <a:pt x="8407" y="-71"/>
                    <a:pt x="7652" y="112"/>
                  </a:cubicBezTo>
                  <a:cubicBezTo>
                    <a:pt x="6897" y="295"/>
                    <a:pt x="7570" y="-87"/>
                    <a:pt x="5112" y="1124"/>
                  </a:cubicBezTo>
                  <a:cubicBezTo>
                    <a:pt x="5025" y="1161"/>
                    <a:pt x="3490" y="796"/>
                    <a:pt x="2651" y="1573"/>
                  </a:cubicBezTo>
                  <a:cubicBezTo>
                    <a:pt x="1812" y="2350"/>
                    <a:pt x="536" y="4081"/>
                    <a:pt x="78" y="5786"/>
                  </a:cubicBezTo>
                  <a:cubicBezTo>
                    <a:pt x="-317" y="7293"/>
                    <a:pt x="925" y="9864"/>
                    <a:pt x="1065" y="11494"/>
                  </a:cubicBezTo>
                  <a:cubicBezTo>
                    <a:pt x="1205" y="13124"/>
                    <a:pt x="424" y="13469"/>
                    <a:pt x="918" y="15569"/>
                  </a:cubicBezTo>
                  <a:cubicBezTo>
                    <a:pt x="1288" y="17126"/>
                    <a:pt x="559" y="18708"/>
                    <a:pt x="349" y="20301"/>
                  </a:cubicBezTo>
                  <a:cubicBezTo>
                    <a:pt x="-34" y="23156"/>
                    <a:pt x="-57" y="27388"/>
                    <a:pt x="2266" y="29093"/>
                  </a:cubicBezTo>
                  <a:cubicBezTo>
                    <a:pt x="3897" y="30291"/>
                    <a:pt x="7340" y="29588"/>
                    <a:pt x="9387" y="29624"/>
                  </a:cubicBezTo>
                  <a:cubicBezTo>
                    <a:pt x="11434" y="29660"/>
                    <a:pt x="12871" y="29923"/>
                    <a:pt x="14547" y="29309"/>
                  </a:cubicBezTo>
                  <a:cubicBezTo>
                    <a:pt x="16223" y="28695"/>
                    <a:pt x="18513" y="28052"/>
                    <a:pt x="19444" y="25942"/>
                  </a:cubicBezTo>
                  <a:cubicBezTo>
                    <a:pt x="20375" y="23832"/>
                    <a:pt x="19914" y="19593"/>
                    <a:pt x="20136" y="16646"/>
                  </a:cubicBezTo>
                  <a:cubicBezTo>
                    <a:pt x="20358" y="13699"/>
                    <a:pt x="20433" y="7595"/>
                    <a:pt x="19182" y="5085"/>
                  </a:cubicBezTo>
                  <a:cubicBezTo>
                    <a:pt x="17983" y="2515"/>
                    <a:pt x="17042" y="1941"/>
                    <a:pt x="14422" y="854"/>
                  </a:cubicBezTo>
                  <a:cubicBezTo>
                    <a:pt x="12912" y="230"/>
                    <a:pt x="11282" y="25"/>
                    <a:pt x="9645" y="25"/>
                  </a:cubicBezTo>
                  <a:close/>
                </a:path>
              </a:pathLst>
            </a:custGeom>
            <a:solidFill>
              <a:srgbClr val="FFEAC3">
                <a:alpha val="29804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" name="Google Shape;1583;p20">
              <a:extLst>
                <a:ext uri="{FF2B5EF4-FFF2-40B4-BE49-F238E27FC236}">
                  <a16:creationId xmlns:a16="http://schemas.microsoft.com/office/drawing/2014/main" id="{9DFE4F7C-DA8F-C60B-68CE-AB8A08D62E4A}"/>
                </a:ext>
              </a:extLst>
            </p:cNvPr>
            <p:cNvSpPr/>
            <p:nvPr userDrawn="1"/>
          </p:nvSpPr>
          <p:spPr>
            <a:xfrm>
              <a:off x="488575" y="5814544"/>
              <a:ext cx="1203332" cy="1514745"/>
            </a:xfrm>
            <a:custGeom>
              <a:avLst/>
              <a:gdLst>
                <a:gd name="connsiteX0" fmla="*/ 12662 w 25026"/>
                <a:gd name="connsiteY0" fmla="*/ 0 h 29599"/>
                <a:gd name="connsiteX1" fmla="*/ 10669 w 25026"/>
                <a:gd name="connsiteY1" fmla="*/ 87 h 29599"/>
                <a:gd name="connsiteX2" fmla="*/ 2749 w 25026"/>
                <a:gd name="connsiteY2" fmla="*/ 2077 h 29599"/>
                <a:gd name="connsiteX3" fmla="*/ 2489 w 25026"/>
                <a:gd name="connsiteY3" fmla="*/ 2200 h 29599"/>
                <a:gd name="connsiteX4" fmla="*/ 3095 w 25026"/>
                <a:gd name="connsiteY4" fmla="*/ 5761 h 29599"/>
                <a:gd name="connsiteX5" fmla="*/ 6 w 25026"/>
                <a:gd name="connsiteY5" fmla="*/ 10491 h 29599"/>
                <a:gd name="connsiteX6" fmla="*/ 3935 w 25026"/>
                <a:gd name="connsiteY6" fmla="*/ 15544 h 29599"/>
                <a:gd name="connsiteX7" fmla="*/ 3366 w 25026"/>
                <a:gd name="connsiteY7" fmla="*/ 20276 h 29599"/>
                <a:gd name="connsiteX8" fmla="*/ 6715 w 25026"/>
                <a:gd name="connsiteY8" fmla="*/ 27813 h 29599"/>
                <a:gd name="connsiteX9" fmla="*/ 12404 w 25026"/>
                <a:gd name="connsiteY9" fmla="*/ 29599 h 29599"/>
                <a:gd name="connsiteX10" fmla="*/ 14956 w 25026"/>
                <a:gd name="connsiteY10" fmla="*/ 29284 h 29599"/>
                <a:gd name="connsiteX11" fmla="*/ 21924 w 25026"/>
                <a:gd name="connsiteY11" fmla="*/ 24453 h 29599"/>
                <a:gd name="connsiteX12" fmla="*/ 23259 w 25026"/>
                <a:gd name="connsiteY12" fmla="*/ 6772 h 29599"/>
                <a:gd name="connsiteX13" fmla="*/ 17439 w 25026"/>
                <a:gd name="connsiteY13" fmla="*/ 829 h 29599"/>
                <a:gd name="connsiteX14" fmla="*/ 12662 w 25026"/>
                <a:gd name="connsiteY14" fmla="*/ 0 h 29599"/>
                <a:gd name="connsiteX0" fmla="*/ 10183 w 22547"/>
                <a:gd name="connsiteY0" fmla="*/ 0 h 29599"/>
                <a:gd name="connsiteX1" fmla="*/ 8190 w 22547"/>
                <a:gd name="connsiteY1" fmla="*/ 87 h 29599"/>
                <a:gd name="connsiteX2" fmla="*/ 270 w 22547"/>
                <a:gd name="connsiteY2" fmla="*/ 2077 h 29599"/>
                <a:gd name="connsiteX3" fmla="*/ 10 w 22547"/>
                <a:gd name="connsiteY3" fmla="*/ 2200 h 29599"/>
                <a:gd name="connsiteX4" fmla="*/ 616 w 22547"/>
                <a:gd name="connsiteY4" fmla="*/ 5761 h 29599"/>
                <a:gd name="connsiteX5" fmla="*/ 1603 w 22547"/>
                <a:gd name="connsiteY5" fmla="*/ 11469 h 29599"/>
                <a:gd name="connsiteX6" fmla="*/ 1456 w 22547"/>
                <a:gd name="connsiteY6" fmla="*/ 15544 h 29599"/>
                <a:gd name="connsiteX7" fmla="*/ 887 w 22547"/>
                <a:gd name="connsiteY7" fmla="*/ 20276 h 29599"/>
                <a:gd name="connsiteX8" fmla="*/ 4236 w 22547"/>
                <a:gd name="connsiteY8" fmla="*/ 27813 h 29599"/>
                <a:gd name="connsiteX9" fmla="*/ 9925 w 22547"/>
                <a:gd name="connsiteY9" fmla="*/ 29599 h 29599"/>
                <a:gd name="connsiteX10" fmla="*/ 12477 w 22547"/>
                <a:gd name="connsiteY10" fmla="*/ 29284 h 29599"/>
                <a:gd name="connsiteX11" fmla="*/ 19445 w 22547"/>
                <a:gd name="connsiteY11" fmla="*/ 24453 h 29599"/>
                <a:gd name="connsiteX12" fmla="*/ 20780 w 22547"/>
                <a:gd name="connsiteY12" fmla="*/ 6772 h 29599"/>
                <a:gd name="connsiteX13" fmla="*/ 14960 w 22547"/>
                <a:gd name="connsiteY13" fmla="*/ 829 h 29599"/>
                <a:gd name="connsiteX14" fmla="*/ 10183 w 22547"/>
                <a:gd name="connsiteY14" fmla="*/ 0 h 29599"/>
                <a:gd name="connsiteX0" fmla="*/ 9915 w 22279"/>
                <a:gd name="connsiteY0" fmla="*/ 0 h 29599"/>
                <a:gd name="connsiteX1" fmla="*/ 7922 w 22279"/>
                <a:gd name="connsiteY1" fmla="*/ 87 h 29599"/>
                <a:gd name="connsiteX2" fmla="*/ 2 w 22279"/>
                <a:gd name="connsiteY2" fmla="*/ 2077 h 29599"/>
                <a:gd name="connsiteX3" fmla="*/ 2921 w 22279"/>
                <a:gd name="connsiteY3" fmla="*/ 1548 h 29599"/>
                <a:gd name="connsiteX4" fmla="*/ 348 w 22279"/>
                <a:gd name="connsiteY4" fmla="*/ 5761 h 29599"/>
                <a:gd name="connsiteX5" fmla="*/ 1335 w 22279"/>
                <a:gd name="connsiteY5" fmla="*/ 11469 h 29599"/>
                <a:gd name="connsiteX6" fmla="*/ 1188 w 22279"/>
                <a:gd name="connsiteY6" fmla="*/ 15544 h 29599"/>
                <a:gd name="connsiteX7" fmla="*/ 619 w 22279"/>
                <a:gd name="connsiteY7" fmla="*/ 20276 h 29599"/>
                <a:gd name="connsiteX8" fmla="*/ 3968 w 22279"/>
                <a:gd name="connsiteY8" fmla="*/ 27813 h 29599"/>
                <a:gd name="connsiteX9" fmla="*/ 9657 w 22279"/>
                <a:gd name="connsiteY9" fmla="*/ 29599 h 29599"/>
                <a:gd name="connsiteX10" fmla="*/ 12209 w 22279"/>
                <a:gd name="connsiteY10" fmla="*/ 29284 h 29599"/>
                <a:gd name="connsiteX11" fmla="*/ 19177 w 22279"/>
                <a:gd name="connsiteY11" fmla="*/ 24453 h 29599"/>
                <a:gd name="connsiteX12" fmla="*/ 20512 w 22279"/>
                <a:gd name="connsiteY12" fmla="*/ 6772 h 29599"/>
                <a:gd name="connsiteX13" fmla="*/ 14692 w 22279"/>
                <a:gd name="connsiteY13" fmla="*/ 829 h 29599"/>
                <a:gd name="connsiteX14" fmla="*/ 9915 w 22279"/>
                <a:gd name="connsiteY14" fmla="*/ 0 h 29599"/>
                <a:gd name="connsiteX0" fmla="*/ 9645 w 22009"/>
                <a:gd name="connsiteY0" fmla="*/ 25 h 29624"/>
                <a:gd name="connsiteX1" fmla="*/ 7652 w 22009"/>
                <a:gd name="connsiteY1" fmla="*/ 112 h 29624"/>
                <a:gd name="connsiteX2" fmla="*/ 5112 w 22009"/>
                <a:gd name="connsiteY2" fmla="*/ 1124 h 29624"/>
                <a:gd name="connsiteX3" fmla="*/ 2651 w 22009"/>
                <a:gd name="connsiteY3" fmla="*/ 1573 h 29624"/>
                <a:gd name="connsiteX4" fmla="*/ 78 w 22009"/>
                <a:gd name="connsiteY4" fmla="*/ 5786 h 29624"/>
                <a:gd name="connsiteX5" fmla="*/ 1065 w 22009"/>
                <a:gd name="connsiteY5" fmla="*/ 11494 h 29624"/>
                <a:gd name="connsiteX6" fmla="*/ 918 w 22009"/>
                <a:gd name="connsiteY6" fmla="*/ 15569 h 29624"/>
                <a:gd name="connsiteX7" fmla="*/ 349 w 22009"/>
                <a:gd name="connsiteY7" fmla="*/ 20301 h 29624"/>
                <a:gd name="connsiteX8" fmla="*/ 3698 w 22009"/>
                <a:gd name="connsiteY8" fmla="*/ 27838 h 29624"/>
                <a:gd name="connsiteX9" fmla="*/ 9387 w 22009"/>
                <a:gd name="connsiteY9" fmla="*/ 29624 h 29624"/>
                <a:gd name="connsiteX10" fmla="*/ 11939 w 22009"/>
                <a:gd name="connsiteY10" fmla="*/ 29309 h 29624"/>
                <a:gd name="connsiteX11" fmla="*/ 18907 w 22009"/>
                <a:gd name="connsiteY11" fmla="*/ 24478 h 29624"/>
                <a:gd name="connsiteX12" fmla="*/ 20242 w 22009"/>
                <a:gd name="connsiteY12" fmla="*/ 6797 h 29624"/>
                <a:gd name="connsiteX13" fmla="*/ 14422 w 22009"/>
                <a:gd name="connsiteY13" fmla="*/ 854 h 29624"/>
                <a:gd name="connsiteX14" fmla="*/ 9645 w 22009"/>
                <a:gd name="connsiteY14" fmla="*/ 25 h 29624"/>
                <a:gd name="connsiteX0" fmla="*/ 9645 w 20820"/>
                <a:gd name="connsiteY0" fmla="*/ 25 h 29624"/>
                <a:gd name="connsiteX1" fmla="*/ 7652 w 20820"/>
                <a:gd name="connsiteY1" fmla="*/ 112 h 29624"/>
                <a:gd name="connsiteX2" fmla="*/ 5112 w 20820"/>
                <a:gd name="connsiteY2" fmla="*/ 1124 h 29624"/>
                <a:gd name="connsiteX3" fmla="*/ 2651 w 20820"/>
                <a:gd name="connsiteY3" fmla="*/ 1573 h 29624"/>
                <a:gd name="connsiteX4" fmla="*/ 78 w 20820"/>
                <a:gd name="connsiteY4" fmla="*/ 5786 h 29624"/>
                <a:gd name="connsiteX5" fmla="*/ 1065 w 20820"/>
                <a:gd name="connsiteY5" fmla="*/ 11494 h 29624"/>
                <a:gd name="connsiteX6" fmla="*/ 918 w 20820"/>
                <a:gd name="connsiteY6" fmla="*/ 15569 h 29624"/>
                <a:gd name="connsiteX7" fmla="*/ 349 w 20820"/>
                <a:gd name="connsiteY7" fmla="*/ 20301 h 29624"/>
                <a:gd name="connsiteX8" fmla="*/ 3698 w 20820"/>
                <a:gd name="connsiteY8" fmla="*/ 27838 h 29624"/>
                <a:gd name="connsiteX9" fmla="*/ 9387 w 20820"/>
                <a:gd name="connsiteY9" fmla="*/ 29624 h 29624"/>
                <a:gd name="connsiteX10" fmla="*/ 11939 w 20820"/>
                <a:gd name="connsiteY10" fmla="*/ 29309 h 29624"/>
                <a:gd name="connsiteX11" fmla="*/ 18907 w 20820"/>
                <a:gd name="connsiteY11" fmla="*/ 24478 h 29624"/>
                <a:gd name="connsiteX12" fmla="*/ 20136 w 20820"/>
                <a:gd name="connsiteY12" fmla="*/ 16646 h 29624"/>
                <a:gd name="connsiteX13" fmla="*/ 20242 w 20820"/>
                <a:gd name="connsiteY13" fmla="*/ 6797 h 29624"/>
                <a:gd name="connsiteX14" fmla="*/ 14422 w 20820"/>
                <a:gd name="connsiteY14" fmla="*/ 854 h 29624"/>
                <a:gd name="connsiteX15" fmla="*/ 9645 w 20820"/>
                <a:gd name="connsiteY15" fmla="*/ 25 h 29624"/>
                <a:gd name="connsiteX0" fmla="*/ 9645 w 20265"/>
                <a:gd name="connsiteY0" fmla="*/ 25 h 29624"/>
                <a:gd name="connsiteX1" fmla="*/ 7652 w 20265"/>
                <a:gd name="connsiteY1" fmla="*/ 112 h 29624"/>
                <a:gd name="connsiteX2" fmla="*/ 5112 w 20265"/>
                <a:gd name="connsiteY2" fmla="*/ 1124 h 29624"/>
                <a:gd name="connsiteX3" fmla="*/ 2651 w 20265"/>
                <a:gd name="connsiteY3" fmla="*/ 1573 h 29624"/>
                <a:gd name="connsiteX4" fmla="*/ 78 w 20265"/>
                <a:gd name="connsiteY4" fmla="*/ 5786 h 29624"/>
                <a:gd name="connsiteX5" fmla="*/ 1065 w 20265"/>
                <a:gd name="connsiteY5" fmla="*/ 11494 h 29624"/>
                <a:gd name="connsiteX6" fmla="*/ 918 w 20265"/>
                <a:gd name="connsiteY6" fmla="*/ 15569 h 29624"/>
                <a:gd name="connsiteX7" fmla="*/ 349 w 20265"/>
                <a:gd name="connsiteY7" fmla="*/ 20301 h 29624"/>
                <a:gd name="connsiteX8" fmla="*/ 3698 w 20265"/>
                <a:gd name="connsiteY8" fmla="*/ 27838 h 29624"/>
                <a:gd name="connsiteX9" fmla="*/ 9387 w 20265"/>
                <a:gd name="connsiteY9" fmla="*/ 29624 h 29624"/>
                <a:gd name="connsiteX10" fmla="*/ 11939 w 20265"/>
                <a:gd name="connsiteY10" fmla="*/ 29309 h 29624"/>
                <a:gd name="connsiteX11" fmla="*/ 18907 w 20265"/>
                <a:gd name="connsiteY11" fmla="*/ 24478 h 29624"/>
                <a:gd name="connsiteX12" fmla="*/ 20136 w 20265"/>
                <a:gd name="connsiteY12" fmla="*/ 16646 h 29624"/>
                <a:gd name="connsiteX13" fmla="*/ 19182 w 20265"/>
                <a:gd name="connsiteY13" fmla="*/ 5085 h 29624"/>
                <a:gd name="connsiteX14" fmla="*/ 14422 w 20265"/>
                <a:gd name="connsiteY14" fmla="*/ 854 h 29624"/>
                <a:gd name="connsiteX15" fmla="*/ 9645 w 20265"/>
                <a:gd name="connsiteY15" fmla="*/ 25 h 29624"/>
                <a:gd name="connsiteX0" fmla="*/ 9645 w 20265"/>
                <a:gd name="connsiteY0" fmla="*/ 25 h 29707"/>
                <a:gd name="connsiteX1" fmla="*/ 7652 w 20265"/>
                <a:gd name="connsiteY1" fmla="*/ 112 h 29707"/>
                <a:gd name="connsiteX2" fmla="*/ 5112 w 20265"/>
                <a:gd name="connsiteY2" fmla="*/ 1124 h 29707"/>
                <a:gd name="connsiteX3" fmla="*/ 2651 w 20265"/>
                <a:gd name="connsiteY3" fmla="*/ 1573 h 29707"/>
                <a:gd name="connsiteX4" fmla="*/ 78 w 20265"/>
                <a:gd name="connsiteY4" fmla="*/ 5786 h 29707"/>
                <a:gd name="connsiteX5" fmla="*/ 1065 w 20265"/>
                <a:gd name="connsiteY5" fmla="*/ 11494 h 29707"/>
                <a:gd name="connsiteX6" fmla="*/ 918 w 20265"/>
                <a:gd name="connsiteY6" fmla="*/ 15569 h 29707"/>
                <a:gd name="connsiteX7" fmla="*/ 349 w 20265"/>
                <a:gd name="connsiteY7" fmla="*/ 20301 h 29707"/>
                <a:gd name="connsiteX8" fmla="*/ 3698 w 20265"/>
                <a:gd name="connsiteY8" fmla="*/ 27838 h 29707"/>
                <a:gd name="connsiteX9" fmla="*/ 9387 w 20265"/>
                <a:gd name="connsiteY9" fmla="*/ 29624 h 29707"/>
                <a:gd name="connsiteX10" fmla="*/ 14547 w 20265"/>
                <a:gd name="connsiteY10" fmla="*/ 29309 h 29707"/>
                <a:gd name="connsiteX11" fmla="*/ 18907 w 20265"/>
                <a:gd name="connsiteY11" fmla="*/ 24478 h 29707"/>
                <a:gd name="connsiteX12" fmla="*/ 20136 w 20265"/>
                <a:gd name="connsiteY12" fmla="*/ 16646 h 29707"/>
                <a:gd name="connsiteX13" fmla="*/ 19182 w 20265"/>
                <a:gd name="connsiteY13" fmla="*/ 5085 h 29707"/>
                <a:gd name="connsiteX14" fmla="*/ 14422 w 20265"/>
                <a:gd name="connsiteY14" fmla="*/ 854 h 29707"/>
                <a:gd name="connsiteX15" fmla="*/ 9645 w 20265"/>
                <a:gd name="connsiteY15" fmla="*/ 25 h 29707"/>
                <a:gd name="connsiteX0" fmla="*/ 9645 w 20265"/>
                <a:gd name="connsiteY0" fmla="*/ 25 h 29796"/>
                <a:gd name="connsiteX1" fmla="*/ 7652 w 20265"/>
                <a:gd name="connsiteY1" fmla="*/ 112 h 29796"/>
                <a:gd name="connsiteX2" fmla="*/ 5112 w 20265"/>
                <a:gd name="connsiteY2" fmla="*/ 1124 h 29796"/>
                <a:gd name="connsiteX3" fmla="*/ 2651 w 20265"/>
                <a:gd name="connsiteY3" fmla="*/ 1573 h 29796"/>
                <a:gd name="connsiteX4" fmla="*/ 78 w 20265"/>
                <a:gd name="connsiteY4" fmla="*/ 5786 h 29796"/>
                <a:gd name="connsiteX5" fmla="*/ 1065 w 20265"/>
                <a:gd name="connsiteY5" fmla="*/ 11494 h 29796"/>
                <a:gd name="connsiteX6" fmla="*/ 918 w 20265"/>
                <a:gd name="connsiteY6" fmla="*/ 15569 h 29796"/>
                <a:gd name="connsiteX7" fmla="*/ 349 w 20265"/>
                <a:gd name="connsiteY7" fmla="*/ 20301 h 29796"/>
                <a:gd name="connsiteX8" fmla="*/ 2266 w 20265"/>
                <a:gd name="connsiteY8" fmla="*/ 29093 h 29796"/>
                <a:gd name="connsiteX9" fmla="*/ 9387 w 20265"/>
                <a:gd name="connsiteY9" fmla="*/ 29624 h 29796"/>
                <a:gd name="connsiteX10" fmla="*/ 14547 w 20265"/>
                <a:gd name="connsiteY10" fmla="*/ 29309 h 29796"/>
                <a:gd name="connsiteX11" fmla="*/ 18907 w 20265"/>
                <a:gd name="connsiteY11" fmla="*/ 24478 h 29796"/>
                <a:gd name="connsiteX12" fmla="*/ 20136 w 20265"/>
                <a:gd name="connsiteY12" fmla="*/ 16646 h 29796"/>
                <a:gd name="connsiteX13" fmla="*/ 19182 w 20265"/>
                <a:gd name="connsiteY13" fmla="*/ 5085 h 29796"/>
                <a:gd name="connsiteX14" fmla="*/ 14422 w 20265"/>
                <a:gd name="connsiteY14" fmla="*/ 854 h 29796"/>
                <a:gd name="connsiteX15" fmla="*/ 9645 w 20265"/>
                <a:gd name="connsiteY15" fmla="*/ 25 h 29796"/>
                <a:gd name="connsiteX0" fmla="*/ 9645 w 20265"/>
                <a:gd name="connsiteY0" fmla="*/ 25 h 29796"/>
                <a:gd name="connsiteX1" fmla="*/ 7652 w 20265"/>
                <a:gd name="connsiteY1" fmla="*/ 112 h 29796"/>
                <a:gd name="connsiteX2" fmla="*/ 5112 w 20265"/>
                <a:gd name="connsiteY2" fmla="*/ 1124 h 29796"/>
                <a:gd name="connsiteX3" fmla="*/ 2651 w 20265"/>
                <a:gd name="connsiteY3" fmla="*/ 1573 h 29796"/>
                <a:gd name="connsiteX4" fmla="*/ 78 w 20265"/>
                <a:gd name="connsiteY4" fmla="*/ 5786 h 29796"/>
                <a:gd name="connsiteX5" fmla="*/ 1065 w 20265"/>
                <a:gd name="connsiteY5" fmla="*/ 11494 h 29796"/>
                <a:gd name="connsiteX6" fmla="*/ 918 w 20265"/>
                <a:gd name="connsiteY6" fmla="*/ 15569 h 29796"/>
                <a:gd name="connsiteX7" fmla="*/ 349 w 20265"/>
                <a:gd name="connsiteY7" fmla="*/ 20301 h 29796"/>
                <a:gd name="connsiteX8" fmla="*/ 2266 w 20265"/>
                <a:gd name="connsiteY8" fmla="*/ 29093 h 29796"/>
                <a:gd name="connsiteX9" fmla="*/ 9387 w 20265"/>
                <a:gd name="connsiteY9" fmla="*/ 29624 h 29796"/>
                <a:gd name="connsiteX10" fmla="*/ 14547 w 20265"/>
                <a:gd name="connsiteY10" fmla="*/ 29309 h 29796"/>
                <a:gd name="connsiteX11" fmla="*/ 19444 w 20265"/>
                <a:gd name="connsiteY11" fmla="*/ 25942 h 29796"/>
                <a:gd name="connsiteX12" fmla="*/ 20136 w 20265"/>
                <a:gd name="connsiteY12" fmla="*/ 16646 h 29796"/>
                <a:gd name="connsiteX13" fmla="*/ 19182 w 20265"/>
                <a:gd name="connsiteY13" fmla="*/ 5085 h 29796"/>
                <a:gd name="connsiteX14" fmla="*/ 14422 w 20265"/>
                <a:gd name="connsiteY14" fmla="*/ 854 h 29796"/>
                <a:gd name="connsiteX15" fmla="*/ 9645 w 20265"/>
                <a:gd name="connsiteY15" fmla="*/ 25 h 297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0265" h="29796" extrusionOk="0">
                  <a:moveTo>
                    <a:pt x="9645" y="25"/>
                  </a:moveTo>
                  <a:cubicBezTo>
                    <a:pt x="8980" y="25"/>
                    <a:pt x="8407" y="-71"/>
                    <a:pt x="7652" y="112"/>
                  </a:cubicBezTo>
                  <a:cubicBezTo>
                    <a:pt x="6897" y="295"/>
                    <a:pt x="7570" y="-87"/>
                    <a:pt x="5112" y="1124"/>
                  </a:cubicBezTo>
                  <a:cubicBezTo>
                    <a:pt x="5025" y="1161"/>
                    <a:pt x="3490" y="796"/>
                    <a:pt x="2651" y="1573"/>
                  </a:cubicBezTo>
                  <a:cubicBezTo>
                    <a:pt x="1812" y="2350"/>
                    <a:pt x="536" y="4081"/>
                    <a:pt x="78" y="5786"/>
                  </a:cubicBezTo>
                  <a:cubicBezTo>
                    <a:pt x="-317" y="7293"/>
                    <a:pt x="925" y="9864"/>
                    <a:pt x="1065" y="11494"/>
                  </a:cubicBezTo>
                  <a:cubicBezTo>
                    <a:pt x="1205" y="13124"/>
                    <a:pt x="424" y="13469"/>
                    <a:pt x="918" y="15569"/>
                  </a:cubicBezTo>
                  <a:cubicBezTo>
                    <a:pt x="1288" y="17126"/>
                    <a:pt x="559" y="18708"/>
                    <a:pt x="349" y="20301"/>
                  </a:cubicBezTo>
                  <a:cubicBezTo>
                    <a:pt x="-34" y="23156"/>
                    <a:pt x="-57" y="27388"/>
                    <a:pt x="2266" y="29093"/>
                  </a:cubicBezTo>
                  <a:cubicBezTo>
                    <a:pt x="3897" y="30291"/>
                    <a:pt x="7340" y="29588"/>
                    <a:pt x="9387" y="29624"/>
                  </a:cubicBezTo>
                  <a:cubicBezTo>
                    <a:pt x="11434" y="29660"/>
                    <a:pt x="12871" y="29923"/>
                    <a:pt x="14547" y="29309"/>
                  </a:cubicBezTo>
                  <a:cubicBezTo>
                    <a:pt x="16223" y="28695"/>
                    <a:pt x="18513" y="28052"/>
                    <a:pt x="19444" y="25942"/>
                  </a:cubicBezTo>
                  <a:cubicBezTo>
                    <a:pt x="20375" y="23832"/>
                    <a:pt x="19914" y="19593"/>
                    <a:pt x="20136" y="16646"/>
                  </a:cubicBezTo>
                  <a:cubicBezTo>
                    <a:pt x="20358" y="13699"/>
                    <a:pt x="20433" y="7595"/>
                    <a:pt x="19182" y="5085"/>
                  </a:cubicBezTo>
                  <a:cubicBezTo>
                    <a:pt x="17983" y="2515"/>
                    <a:pt x="17042" y="1941"/>
                    <a:pt x="14422" y="854"/>
                  </a:cubicBezTo>
                  <a:cubicBezTo>
                    <a:pt x="12912" y="230"/>
                    <a:pt x="11282" y="25"/>
                    <a:pt x="9645" y="25"/>
                  </a:cubicBezTo>
                  <a:close/>
                </a:path>
              </a:pathLst>
            </a:custGeom>
            <a:solidFill>
              <a:srgbClr val="7CCCC0">
                <a:alpha val="30196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" name="Google Shape;1583;p20">
              <a:extLst>
                <a:ext uri="{FF2B5EF4-FFF2-40B4-BE49-F238E27FC236}">
                  <a16:creationId xmlns:a16="http://schemas.microsoft.com/office/drawing/2014/main" id="{D717B460-CF61-480D-000E-E3CAF552BE43}"/>
                </a:ext>
              </a:extLst>
            </p:cNvPr>
            <p:cNvSpPr/>
            <p:nvPr userDrawn="1"/>
          </p:nvSpPr>
          <p:spPr>
            <a:xfrm rot="10800000">
              <a:off x="477540" y="7411364"/>
              <a:ext cx="1203332" cy="1514745"/>
            </a:xfrm>
            <a:custGeom>
              <a:avLst/>
              <a:gdLst>
                <a:gd name="connsiteX0" fmla="*/ 12662 w 25026"/>
                <a:gd name="connsiteY0" fmla="*/ 0 h 29599"/>
                <a:gd name="connsiteX1" fmla="*/ 10669 w 25026"/>
                <a:gd name="connsiteY1" fmla="*/ 87 h 29599"/>
                <a:gd name="connsiteX2" fmla="*/ 2749 w 25026"/>
                <a:gd name="connsiteY2" fmla="*/ 2077 h 29599"/>
                <a:gd name="connsiteX3" fmla="*/ 2489 w 25026"/>
                <a:gd name="connsiteY3" fmla="*/ 2200 h 29599"/>
                <a:gd name="connsiteX4" fmla="*/ 3095 w 25026"/>
                <a:gd name="connsiteY4" fmla="*/ 5761 h 29599"/>
                <a:gd name="connsiteX5" fmla="*/ 6 w 25026"/>
                <a:gd name="connsiteY5" fmla="*/ 10491 h 29599"/>
                <a:gd name="connsiteX6" fmla="*/ 3935 w 25026"/>
                <a:gd name="connsiteY6" fmla="*/ 15544 h 29599"/>
                <a:gd name="connsiteX7" fmla="*/ 3366 w 25026"/>
                <a:gd name="connsiteY7" fmla="*/ 20276 h 29599"/>
                <a:gd name="connsiteX8" fmla="*/ 6715 w 25026"/>
                <a:gd name="connsiteY8" fmla="*/ 27813 h 29599"/>
                <a:gd name="connsiteX9" fmla="*/ 12404 w 25026"/>
                <a:gd name="connsiteY9" fmla="*/ 29599 h 29599"/>
                <a:gd name="connsiteX10" fmla="*/ 14956 w 25026"/>
                <a:gd name="connsiteY10" fmla="*/ 29284 h 29599"/>
                <a:gd name="connsiteX11" fmla="*/ 21924 w 25026"/>
                <a:gd name="connsiteY11" fmla="*/ 24453 h 29599"/>
                <a:gd name="connsiteX12" fmla="*/ 23259 w 25026"/>
                <a:gd name="connsiteY12" fmla="*/ 6772 h 29599"/>
                <a:gd name="connsiteX13" fmla="*/ 17439 w 25026"/>
                <a:gd name="connsiteY13" fmla="*/ 829 h 29599"/>
                <a:gd name="connsiteX14" fmla="*/ 12662 w 25026"/>
                <a:gd name="connsiteY14" fmla="*/ 0 h 29599"/>
                <a:gd name="connsiteX0" fmla="*/ 10183 w 22547"/>
                <a:gd name="connsiteY0" fmla="*/ 0 h 29599"/>
                <a:gd name="connsiteX1" fmla="*/ 8190 w 22547"/>
                <a:gd name="connsiteY1" fmla="*/ 87 h 29599"/>
                <a:gd name="connsiteX2" fmla="*/ 270 w 22547"/>
                <a:gd name="connsiteY2" fmla="*/ 2077 h 29599"/>
                <a:gd name="connsiteX3" fmla="*/ 10 w 22547"/>
                <a:gd name="connsiteY3" fmla="*/ 2200 h 29599"/>
                <a:gd name="connsiteX4" fmla="*/ 616 w 22547"/>
                <a:gd name="connsiteY4" fmla="*/ 5761 h 29599"/>
                <a:gd name="connsiteX5" fmla="*/ 1603 w 22547"/>
                <a:gd name="connsiteY5" fmla="*/ 11469 h 29599"/>
                <a:gd name="connsiteX6" fmla="*/ 1456 w 22547"/>
                <a:gd name="connsiteY6" fmla="*/ 15544 h 29599"/>
                <a:gd name="connsiteX7" fmla="*/ 887 w 22547"/>
                <a:gd name="connsiteY7" fmla="*/ 20276 h 29599"/>
                <a:gd name="connsiteX8" fmla="*/ 4236 w 22547"/>
                <a:gd name="connsiteY8" fmla="*/ 27813 h 29599"/>
                <a:gd name="connsiteX9" fmla="*/ 9925 w 22547"/>
                <a:gd name="connsiteY9" fmla="*/ 29599 h 29599"/>
                <a:gd name="connsiteX10" fmla="*/ 12477 w 22547"/>
                <a:gd name="connsiteY10" fmla="*/ 29284 h 29599"/>
                <a:gd name="connsiteX11" fmla="*/ 19445 w 22547"/>
                <a:gd name="connsiteY11" fmla="*/ 24453 h 29599"/>
                <a:gd name="connsiteX12" fmla="*/ 20780 w 22547"/>
                <a:gd name="connsiteY12" fmla="*/ 6772 h 29599"/>
                <a:gd name="connsiteX13" fmla="*/ 14960 w 22547"/>
                <a:gd name="connsiteY13" fmla="*/ 829 h 29599"/>
                <a:gd name="connsiteX14" fmla="*/ 10183 w 22547"/>
                <a:gd name="connsiteY14" fmla="*/ 0 h 29599"/>
                <a:gd name="connsiteX0" fmla="*/ 9915 w 22279"/>
                <a:gd name="connsiteY0" fmla="*/ 0 h 29599"/>
                <a:gd name="connsiteX1" fmla="*/ 7922 w 22279"/>
                <a:gd name="connsiteY1" fmla="*/ 87 h 29599"/>
                <a:gd name="connsiteX2" fmla="*/ 2 w 22279"/>
                <a:gd name="connsiteY2" fmla="*/ 2077 h 29599"/>
                <a:gd name="connsiteX3" fmla="*/ 2921 w 22279"/>
                <a:gd name="connsiteY3" fmla="*/ 1548 h 29599"/>
                <a:gd name="connsiteX4" fmla="*/ 348 w 22279"/>
                <a:gd name="connsiteY4" fmla="*/ 5761 h 29599"/>
                <a:gd name="connsiteX5" fmla="*/ 1335 w 22279"/>
                <a:gd name="connsiteY5" fmla="*/ 11469 h 29599"/>
                <a:gd name="connsiteX6" fmla="*/ 1188 w 22279"/>
                <a:gd name="connsiteY6" fmla="*/ 15544 h 29599"/>
                <a:gd name="connsiteX7" fmla="*/ 619 w 22279"/>
                <a:gd name="connsiteY7" fmla="*/ 20276 h 29599"/>
                <a:gd name="connsiteX8" fmla="*/ 3968 w 22279"/>
                <a:gd name="connsiteY8" fmla="*/ 27813 h 29599"/>
                <a:gd name="connsiteX9" fmla="*/ 9657 w 22279"/>
                <a:gd name="connsiteY9" fmla="*/ 29599 h 29599"/>
                <a:gd name="connsiteX10" fmla="*/ 12209 w 22279"/>
                <a:gd name="connsiteY10" fmla="*/ 29284 h 29599"/>
                <a:gd name="connsiteX11" fmla="*/ 19177 w 22279"/>
                <a:gd name="connsiteY11" fmla="*/ 24453 h 29599"/>
                <a:gd name="connsiteX12" fmla="*/ 20512 w 22279"/>
                <a:gd name="connsiteY12" fmla="*/ 6772 h 29599"/>
                <a:gd name="connsiteX13" fmla="*/ 14692 w 22279"/>
                <a:gd name="connsiteY13" fmla="*/ 829 h 29599"/>
                <a:gd name="connsiteX14" fmla="*/ 9915 w 22279"/>
                <a:gd name="connsiteY14" fmla="*/ 0 h 29599"/>
                <a:gd name="connsiteX0" fmla="*/ 9645 w 22009"/>
                <a:gd name="connsiteY0" fmla="*/ 25 h 29624"/>
                <a:gd name="connsiteX1" fmla="*/ 7652 w 22009"/>
                <a:gd name="connsiteY1" fmla="*/ 112 h 29624"/>
                <a:gd name="connsiteX2" fmla="*/ 5112 w 22009"/>
                <a:gd name="connsiteY2" fmla="*/ 1124 h 29624"/>
                <a:gd name="connsiteX3" fmla="*/ 2651 w 22009"/>
                <a:gd name="connsiteY3" fmla="*/ 1573 h 29624"/>
                <a:gd name="connsiteX4" fmla="*/ 78 w 22009"/>
                <a:gd name="connsiteY4" fmla="*/ 5786 h 29624"/>
                <a:gd name="connsiteX5" fmla="*/ 1065 w 22009"/>
                <a:gd name="connsiteY5" fmla="*/ 11494 h 29624"/>
                <a:gd name="connsiteX6" fmla="*/ 918 w 22009"/>
                <a:gd name="connsiteY6" fmla="*/ 15569 h 29624"/>
                <a:gd name="connsiteX7" fmla="*/ 349 w 22009"/>
                <a:gd name="connsiteY7" fmla="*/ 20301 h 29624"/>
                <a:gd name="connsiteX8" fmla="*/ 3698 w 22009"/>
                <a:gd name="connsiteY8" fmla="*/ 27838 h 29624"/>
                <a:gd name="connsiteX9" fmla="*/ 9387 w 22009"/>
                <a:gd name="connsiteY9" fmla="*/ 29624 h 29624"/>
                <a:gd name="connsiteX10" fmla="*/ 11939 w 22009"/>
                <a:gd name="connsiteY10" fmla="*/ 29309 h 29624"/>
                <a:gd name="connsiteX11" fmla="*/ 18907 w 22009"/>
                <a:gd name="connsiteY11" fmla="*/ 24478 h 29624"/>
                <a:gd name="connsiteX12" fmla="*/ 20242 w 22009"/>
                <a:gd name="connsiteY12" fmla="*/ 6797 h 29624"/>
                <a:gd name="connsiteX13" fmla="*/ 14422 w 22009"/>
                <a:gd name="connsiteY13" fmla="*/ 854 h 29624"/>
                <a:gd name="connsiteX14" fmla="*/ 9645 w 22009"/>
                <a:gd name="connsiteY14" fmla="*/ 25 h 29624"/>
                <a:gd name="connsiteX0" fmla="*/ 9645 w 20820"/>
                <a:gd name="connsiteY0" fmla="*/ 25 h 29624"/>
                <a:gd name="connsiteX1" fmla="*/ 7652 w 20820"/>
                <a:gd name="connsiteY1" fmla="*/ 112 h 29624"/>
                <a:gd name="connsiteX2" fmla="*/ 5112 w 20820"/>
                <a:gd name="connsiteY2" fmla="*/ 1124 h 29624"/>
                <a:gd name="connsiteX3" fmla="*/ 2651 w 20820"/>
                <a:gd name="connsiteY3" fmla="*/ 1573 h 29624"/>
                <a:gd name="connsiteX4" fmla="*/ 78 w 20820"/>
                <a:gd name="connsiteY4" fmla="*/ 5786 h 29624"/>
                <a:gd name="connsiteX5" fmla="*/ 1065 w 20820"/>
                <a:gd name="connsiteY5" fmla="*/ 11494 h 29624"/>
                <a:gd name="connsiteX6" fmla="*/ 918 w 20820"/>
                <a:gd name="connsiteY6" fmla="*/ 15569 h 29624"/>
                <a:gd name="connsiteX7" fmla="*/ 349 w 20820"/>
                <a:gd name="connsiteY7" fmla="*/ 20301 h 29624"/>
                <a:gd name="connsiteX8" fmla="*/ 3698 w 20820"/>
                <a:gd name="connsiteY8" fmla="*/ 27838 h 29624"/>
                <a:gd name="connsiteX9" fmla="*/ 9387 w 20820"/>
                <a:gd name="connsiteY9" fmla="*/ 29624 h 29624"/>
                <a:gd name="connsiteX10" fmla="*/ 11939 w 20820"/>
                <a:gd name="connsiteY10" fmla="*/ 29309 h 29624"/>
                <a:gd name="connsiteX11" fmla="*/ 18907 w 20820"/>
                <a:gd name="connsiteY11" fmla="*/ 24478 h 29624"/>
                <a:gd name="connsiteX12" fmla="*/ 20136 w 20820"/>
                <a:gd name="connsiteY12" fmla="*/ 16646 h 29624"/>
                <a:gd name="connsiteX13" fmla="*/ 20242 w 20820"/>
                <a:gd name="connsiteY13" fmla="*/ 6797 h 29624"/>
                <a:gd name="connsiteX14" fmla="*/ 14422 w 20820"/>
                <a:gd name="connsiteY14" fmla="*/ 854 h 29624"/>
                <a:gd name="connsiteX15" fmla="*/ 9645 w 20820"/>
                <a:gd name="connsiteY15" fmla="*/ 25 h 29624"/>
                <a:gd name="connsiteX0" fmla="*/ 9645 w 20265"/>
                <a:gd name="connsiteY0" fmla="*/ 25 h 29624"/>
                <a:gd name="connsiteX1" fmla="*/ 7652 w 20265"/>
                <a:gd name="connsiteY1" fmla="*/ 112 h 29624"/>
                <a:gd name="connsiteX2" fmla="*/ 5112 w 20265"/>
                <a:gd name="connsiteY2" fmla="*/ 1124 h 29624"/>
                <a:gd name="connsiteX3" fmla="*/ 2651 w 20265"/>
                <a:gd name="connsiteY3" fmla="*/ 1573 h 29624"/>
                <a:gd name="connsiteX4" fmla="*/ 78 w 20265"/>
                <a:gd name="connsiteY4" fmla="*/ 5786 h 29624"/>
                <a:gd name="connsiteX5" fmla="*/ 1065 w 20265"/>
                <a:gd name="connsiteY5" fmla="*/ 11494 h 29624"/>
                <a:gd name="connsiteX6" fmla="*/ 918 w 20265"/>
                <a:gd name="connsiteY6" fmla="*/ 15569 h 29624"/>
                <a:gd name="connsiteX7" fmla="*/ 349 w 20265"/>
                <a:gd name="connsiteY7" fmla="*/ 20301 h 29624"/>
                <a:gd name="connsiteX8" fmla="*/ 3698 w 20265"/>
                <a:gd name="connsiteY8" fmla="*/ 27838 h 29624"/>
                <a:gd name="connsiteX9" fmla="*/ 9387 w 20265"/>
                <a:gd name="connsiteY9" fmla="*/ 29624 h 29624"/>
                <a:gd name="connsiteX10" fmla="*/ 11939 w 20265"/>
                <a:gd name="connsiteY10" fmla="*/ 29309 h 29624"/>
                <a:gd name="connsiteX11" fmla="*/ 18907 w 20265"/>
                <a:gd name="connsiteY11" fmla="*/ 24478 h 29624"/>
                <a:gd name="connsiteX12" fmla="*/ 20136 w 20265"/>
                <a:gd name="connsiteY12" fmla="*/ 16646 h 29624"/>
                <a:gd name="connsiteX13" fmla="*/ 19182 w 20265"/>
                <a:gd name="connsiteY13" fmla="*/ 5085 h 29624"/>
                <a:gd name="connsiteX14" fmla="*/ 14422 w 20265"/>
                <a:gd name="connsiteY14" fmla="*/ 854 h 29624"/>
                <a:gd name="connsiteX15" fmla="*/ 9645 w 20265"/>
                <a:gd name="connsiteY15" fmla="*/ 25 h 29624"/>
                <a:gd name="connsiteX0" fmla="*/ 9645 w 20265"/>
                <a:gd name="connsiteY0" fmla="*/ 25 h 29707"/>
                <a:gd name="connsiteX1" fmla="*/ 7652 w 20265"/>
                <a:gd name="connsiteY1" fmla="*/ 112 h 29707"/>
                <a:gd name="connsiteX2" fmla="*/ 5112 w 20265"/>
                <a:gd name="connsiteY2" fmla="*/ 1124 h 29707"/>
                <a:gd name="connsiteX3" fmla="*/ 2651 w 20265"/>
                <a:gd name="connsiteY3" fmla="*/ 1573 h 29707"/>
                <a:gd name="connsiteX4" fmla="*/ 78 w 20265"/>
                <a:gd name="connsiteY4" fmla="*/ 5786 h 29707"/>
                <a:gd name="connsiteX5" fmla="*/ 1065 w 20265"/>
                <a:gd name="connsiteY5" fmla="*/ 11494 h 29707"/>
                <a:gd name="connsiteX6" fmla="*/ 918 w 20265"/>
                <a:gd name="connsiteY6" fmla="*/ 15569 h 29707"/>
                <a:gd name="connsiteX7" fmla="*/ 349 w 20265"/>
                <a:gd name="connsiteY7" fmla="*/ 20301 h 29707"/>
                <a:gd name="connsiteX8" fmla="*/ 3698 w 20265"/>
                <a:gd name="connsiteY8" fmla="*/ 27838 h 29707"/>
                <a:gd name="connsiteX9" fmla="*/ 9387 w 20265"/>
                <a:gd name="connsiteY9" fmla="*/ 29624 h 29707"/>
                <a:gd name="connsiteX10" fmla="*/ 14547 w 20265"/>
                <a:gd name="connsiteY10" fmla="*/ 29309 h 29707"/>
                <a:gd name="connsiteX11" fmla="*/ 18907 w 20265"/>
                <a:gd name="connsiteY11" fmla="*/ 24478 h 29707"/>
                <a:gd name="connsiteX12" fmla="*/ 20136 w 20265"/>
                <a:gd name="connsiteY12" fmla="*/ 16646 h 29707"/>
                <a:gd name="connsiteX13" fmla="*/ 19182 w 20265"/>
                <a:gd name="connsiteY13" fmla="*/ 5085 h 29707"/>
                <a:gd name="connsiteX14" fmla="*/ 14422 w 20265"/>
                <a:gd name="connsiteY14" fmla="*/ 854 h 29707"/>
                <a:gd name="connsiteX15" fmla="*/ 9645 w 20265"/>
                <a:gd name="connsiteY15" fmla="*/ 25 h 29707"/>
                <a:gd name="connsiteX0" fmla="*/ 9645 w 20265"/>
                <a:gd name="connsiteY0" fmla="*/ 25 h 29796"/>
                <a:gd name="connsiteX1" fmla="*/ 7652 w 20265"/>
                <a:gd name="connsiteY1" fmla="*/ 112 h 29796"/>
                <a:gd name="connsiteX2" fmla="*/ 5112 w 20265"/>
                <a:gd name="connsiteY2" fmla="*/ 1124 h 29796"/>
                <a:gd name="connsiteX3" fmla="*/ 2651 w 20265"/>
                <a:gd name="connsiteY3" fmla="*/ 1573 h 29796"/>
                <a:gd name="connsiteX4" fmla="*/ 78 w 20265"/>
                <a:gd name="connsiteY4" fmla="*/ 5786 h 29796"/>
                <a:gd name="connsiteX5" fmla="*/ 1065 w 20265"/>
                <a:gd name="connsiteY5" fmla="*/ 11494 h 29796"/>
                <a:gd name="connsiteX6" fmla="*/ 918 w 20265"/>
                <a:gd name="connsiteY6" fmla="*/ 15569 h 29796"/>
                <a:gd name="connsiteX7" fmla="*/ 349 w 20265"/>
                <a:gd name="connsiteY7" fmla="*/ 20301 h 29796"/>
                <a:gd name="connsiteX8" fmla="*/ 2266 w 20265"/>
                <a:gd name="connsiteY8" fmla="*/ 29093 h 29796"/>
                <a:gd name="connsiteX9" fmla="*/ 9387 w 20265"/>
                <a:gd name="connsiteY9" fmla="*/ 29624 h 29796"/>
                <a:gd name="connsiteX10" fmla="*/ 14547 w 20265"/>
                <a:gd name="connsiteY10" fmla="*/ 29309 h 29796"/>
                <a:gd name="connsiteX11" fmla="*/ 18907 w 20265"/>
                <a:gd name="connsiteY11" fmla="*/ 24478 h 29796"/>
                <a:gd name="connsiteX12" fmla="*/ 20136 w 20265"/>
                <a:gd name="connsiteY12" fmla="*/ 16646 h 29796"/>
                <a:gd name="connsiteX13" fmla="*/ 19182 w 20265"/>
                <a:gd name="connsiteY13" fmla="*/ 5085 h 29796"/>
                <a:gd name="connsiteX14" fmla="*/ 14422 w 20265"/>
                <a:gd name="connsiteY14" fmla="*/ 854 h 29796"/>
                <a:gd name="connsiteX15" fmla="*/ 9645 w 20265"/>
                <a:gd name="connsiteY15" fmla="*/ 25 h 29796"/>
                <a:gd name="connsiteX0" fmla="*/ 9645 w 20265"/>
                <a:gd name="connsiteY0" fmla="*/ 25 h 29796"/>
                <a:gd name="connsiteX1" fmla="*/ 7652 w 20265"/>
                <a:gd name="connsiteY1" fmla="*/ 112 h 29796"/>
                <a:gd name="connsiteX2" fmla="*/ 5112 w 20265"/>
                <a:gd name="connsiteY2" fmla="*/ 1124 h 29796"/>
                <a:gd name="connsiteX3" fmla="*/ 2651 w 20265"/>
                <a:gd name="connsiteY3" fmla="*/ 1573 h 29796"/>
                <a:gd name="connsiteX4" fmla="*/ 78 w 20265"/>
                <a:gd name="connsiteY4" fmla="*/ 5786 h 29796"/>
                <a:gd name="connsiteX5" fmla="*/ 1065 w 20265"/>
                <a:gd name="connsiteY5" fmla="*/ 11494 h 29796"/>
                <a:gd name="connsiteX6" fmla="*/ 918 w 20265"/>
                <a:gd name="connsiteY6" fmla="*/ 15569 h 29796"/>
                <a:gd name="connsiteX7" fmla="*/ 349 w 20265"/>
                <a:gd name="connsiteY7" fmla="*/ 20301 h 29796"/>
                <a:gd name="connsiteX8" fmla="*/ 2266 w 20265"/>
                <a:gd name="connsiteY8" fmla="*/ 29093 h 29796"/>
                <a:gd name="connsiteX9" fmla="*/ 9387 w 20265"/>
                <a:gd name="connsiteY9" fmla="*/ 29624 h 29796"/>
                <a:gd name="connsiteX10" fmla="*/ 14547 w 20265"/>
                <a:gd name="connsiteY10" fmla="*/ 29309 h 29796"/>
                <a:gd name="connsiteX11" fmla="*/ 19444 w 20265"/>
                <a:gd name="connsiteY11" fmla="*/ 25942 h 29796"/>
                <a:gd name="connsiteX12" fmla="*/ 20136 w 20265"/>
                <a:gd name="connsiteY12" fmla="*/ 16646 h 29796"/>
                <a:gd name="connsiteX13" fmla="*/ 19182 w 20265"/>
                <a:gd name="connsiteY13" fmla="*/ 5085 h 29796"/>
                <a:gd name="connsiteX14" fmla="*/ 14422 w 20265"/>
                <a:gd name="connsiteY14" fmla="*/ 854 h 29796"/>
                <a:gd name="connsiteX15" fmla="*/ 9645 w 20265"/>
                <a:gd name="connsiteY15" fmla="*/ 25 h 297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0265" h="29796" extrusionOk="0">
                  <a:moveTo>
                    <a:pt x="9645" y="25"/>
                  </a:moveTo>
                  <a:cubicBezTo>
                    <a:pt x="8980" y="25"/>
                    <a:pt x="8407" y="-71"/>
                    <a:pt x="7652" y="112"/>
                  </a:cubicBezTo>
                  <a:cubicBezTo>
                    <a:pt x="6897" y="295"/>
                    <a:pt x="7570" y="-87"/>
                    <a:pt x="5112" y="1124"/>
                  </a:cubicBezTo>
                  <a:cubicBezTo>
                    <a:pt x="5025" y="1161"/>
                    <a:pt x="3490" y="796"/>
                    <a:pt x="2651" y="1573"/>
                  </a:cubicBezTo>
                  <a:cubicBezTo>
                    <a:pt x="1812" y="2350"/>
                    <a:pt x="536" y="4081"/>
                    <a:pt x="78" y="5786"/>
                  </a:cubicBezTo>
                  <a:cubicBezTo>
                    <a:pt x="-317" y="7293"/>
                    <a:pt x="925" y="9864"/>
                    <a:pt x="1065" y="11494"/>
                  </a:cubicBezTo>
                  <a:cubicBezTo>
                    <a:pt x="1205" y="13124"/>
                    <a:pt x="424" y="13469"/>
                    <a:pt x="918" y="15569"/>
                  </a:cubicBezTo>
                  <a:cubicBezTo>
                    <a:pt x="1288" y="17126"/>
                    <a:pt x="559" y="18708"/>
                    <a:pt x="349" y="20301"/>
                  </a:cubicBezTo>
                  <a:cubicBezTo>
                    <a:pt x="-34" y="23156"/>
                    <a:pt x="-57" y="27388"/>
                    <a:pt x="2266" y="29093"/>
                  </a:cubicBezTo>
                  <a:cubicBezTo>
                    <a:pt x="3897" y="30291"/>
                    <a:pt x="7340" y="29588"/>
                    <a:pt x="9387" y="29624"/>
                  </a:cubicBezTo>
                  <a:cubicBezTo>
                    <a:pt x="11434" y="29660"/>
                    <a:pt x="12871" y="29923"/>
                    <a:pt x="14547" y="29309"/>
                  </a:cubicBezTo>
                  <a:cubicBezTo>
                    <a:pt x="16223" y="28695"/>
                    <a:pt x="18513" y="28052"/>
                    <a:pt x="19444" y="25942"/>
                  </a:cubicBezTo>
                  <a:cubicBezTo>
                    <a:pt x="20375" y="23832"/>
                    <a:pt x="19914" y="19593"/>
                    <a:pt x="20136" y="16646"/>
                  </a:cubicBezTo>
                  <a:cubicBezTo>
                    <a:pt x="20358" y="13699"/>
                    <a:pt x="20433" y="7595"/>
                    <a:pt x="19182" y="5085"/>
                  </a:cubicBezTo>
                  <a:cubicBezTo>
                    <a:pt x="17983" y="2515"/>
                    <a:pt x="17042" y="1941"/>
                    <a:pt x="14422" y="854"/>
                  </a:cubicBezTo>
                  <a:cubicBezTo>
                    <a:pt x="12912" y="230"/>
                    <a:pt x="11282" y="25"/>
                    <a:pt x="9645" y="25"/>
                  </a:cubicBezTo>
                  <a:close/>
                </a:path>
              </a:pathLst>
            </a:custGeom>
            <a:solidFill>
              <a:srgbClr val="FFEAC3">
                <a:alpha val="29804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" name="Google Shape;1583;p20">
              <a:extLst>
                <a:ext uri="{FF2B5EF4-FFF2-40B4-BE49-F238E27FC236}">
                  <a16:creationId xmlns:a16="http://schemas.microsoft.com/office/drawing/2014/main" id="{663FC225-F9DD-796B-B642-7B1CD2DA5AA8}"/>
                </a:ext>
              </a:extLst>
            </p:cNvPr>
            <p:cNvSpPr/>
            <p:nvPr userDrawn="1"/>
          </p:nvSpPr>
          <p:spPr>
            <a:xfrm>
              <a:off x="459970" y="9060613"/>
              <a:ext cx="1203332" cy="1514745"/>
            </a:xfrm>
            <a:custGeom>
              <a:avLst/>
              <a:gdLst>
                <a:gd name="connsiteX0" fmla="*/ 12662 w 25026"/>
                <a:gd name="connsiteY0" fmla="*/ 0 h 29599"/>
                <a:gd name="connsiteX1" fmla="*/ 10669 w 25026"/>
                <a:gd name="connsiteY1" fmla="*/ 87 h 29599"/>
                <a:gd name="connsiteX2" fmla="*/ 2749 w 25026"/>
                <a:gd name="connsiteY2" fmla="*/ 2077 h 29599"/>
                <a:gd name="connsiteX3" fmla="*/ 2489 w 25026"/>
                <a:gd name="connsiteY3" fmla="*/ 2200 h 29599"/>
                <a:gd name="connsiteX4" fmla="*/ 3095 w 25026"/>
                <a:gd name="connsiteY4" fmla="*/ 5761 h 29599"/>
                <a:gd name="connsiteX5" fmla="*/ 6 w 25026"/>
                <a:gd name="connsiteY5" fmla="*/ 10491 h 29599"/>
                <a:gd name="connsiteX6" fmla="*/ 3935 w 25026"/>
                <a:gd name="connsiteY6" fmla="*/ 15544 h 29599"/>
                <a:gd name="connsiteX7" fmla="*/ 3366 w 25026"/>
                <a:gd name="connsiteY7" fmla="*/ 20276 h 29599"/>
                <a:gd name="connsiteX8" fmla="*/ 6715 w 25026"/>
                <a:gd name="connsiteY8" fmla="*/ 27813 h 29599"/>
                <a:gd name="connsiteX9" fmla="*/ 12404 w 25026"/>
                <a:gd name="connsiteY9" fmla="*/ 29599 h 29599"/>
                <a:gd name="connsiteX10" fmla="*/ 14956 w 25026"/>
                <a:gd name="connsiteY10" fmla="*/ 29284 h 29599"/>
                <a:gd name="connsiteX11" fmla="*/ 21924 w 25026"/>
                <a:gd name="connsiteY11" fmla="*/ 24453 h 29599"/>
                <a:gd name="connsiteX12" fmla="*/ 23259 w 25026"/>
                <a:gd name="connsiteY12" fmla="*/ 6772 h 29599"/>
                <a:gd name="connsiteX13" fmla="*/ 17439 w 25026"/>
                <a:gd name="connsiteY13" fmla="*/ 829 h 29599"/>
                <a:gd name="connsiteX14" fmla="*/ 12662 w 25026"/>
                <a:gd name="connsiteY14" fmla="*/ 0 h 29599"/>
                <a:gd name="connsiteX0" fmla="*/ 10183 w 22547"/>
                <a:gd name="connsiteY0" fmla="*/ 0 h 29599"/>
                <a:gd name="connsiteX1" fmla="*/ 8190 w 22547"/>
                <a:gd name="connsiteY1" fmla="*/ 87 h 29599"/>
                <a:gd name="connsiteX2" fmla="*/ 270 w 22547"/>
                <a:gd name="connsiteY2" fmla="*/ 2077 h 29599"/>
                <a:gd name="connsiteX3" fmla="*/ 10 w 22547"/>
                <a:gd name="connsiteY3" fmla="*/ 2200 h 29599"/>
                <a:gd name="connsiteX4" fmla="*/ 616 w 22547"/>
                <a:gd name="connsiteY4" fmla="*/ 5761 h 29599"/>
                <a:gd name="connsiteX5" fmla="*/ 1603 w 22547"/>
                <a:gd name="connsiteY5" fmla="*/ 11469 h 29599"/>
                <a:gd name="connsiteX6" fmla="*/ 1456 w 22547"/>
                <a:gd name="connsiteY6" fmla="*/ 15544 h 29599"/>
                <a:gd name="connsiteX7" fmla="*/ 887 w 22547"/>
                <a:gd name="connsiteY7" fmla="*/ 20276 h 29599"/>
                <a:gd name="connsiteX8" fmla="*/ 4236 w 22547"/>
                <a:gd name="connsiteY8" fmla="*/ 27813 h 29599"/>
                <a:gd name="connsiteX9" fmla="*/ 9925 w 22547"/>
                <a:gd name="connsiteY9" fmla="*/ 29599 h 29599"/>
                <a:gd name="connsiteX10" fmla="*/ 12477 w 22547"/>
                <a:gd name="connsiteY10" fmla="*/ 29284 h 29599"/>
                <a:gd name="connsiteX11" fmla="*/ 19445 w 22547"/>
                <a:gd name="connsiteY11" fmla="*/ 24453 h 29599"/>
                <a:gd name="connsiteX12" fmla="*/ 20780 w 22547"/>
                <a:gd name="connsiteY12" fmla="*/ 6772 h 29599"/>
                <a:gd name="connsiteX13" fmla="*/ 14960 w 22547"/>
                <a:gd name="connsiteY13" fmla="*/ 829 h 29599"/>
                <a:gd name="connsiteX14" fmla="*/ 10183 w 22547"/>
                <a:gd name="connsiteY14" fmla="*/ 0 h 29599"/>
                <a:gd name="connsiteX0" fmla="*/ 9915 w 22279"/>
                <a:gd name="connsiteY0" fmla="*/ 0 h 29599"/>
                <a:gd name="connsiteX1" fmla="*/ 7922 w 22279"/>
                <a:gd name="connsiteY1" fmla="*/ 87 h 29599"/>
                <a:gd name="connsiteX2" fmla="*/ 2 w 22279"/>
                <a:gd name="connsiteY2" fmla="*/ 2077 h 29599"/>
                <a:gd name="connsiteX3" fmla="*/ 2921 w 22279"/>
                <a:gd name="connsiteY3" fmla="*/ 1548 h 29599"/>
                <a:gd name="connsiteX4" fmla="*/ 348 w 22279"/>
                <a:gd name="connsiteY4" fmla="*/ 5761 h 29599"/>
                <a:gd name="connsiteX5" fmla="*/ 1335 w 22279"/>
                <a:gd name="connsiteY5" fmla="*/ 11469 h 29599"/>
                <a:gd name="connsiteX6" fmla="*/ 1188 w 22279"/>
                <a:gd name="connsiteY6" fmla="*/ 15544 h 29599"/>
                <a:gd name="connsiteX7" fmla="*/ 619 w 22279"/>
                <a:gd name="connsiteY7" fmla="*/ 20276 h 29599"/>
                <a:gd name="connsiteX8" fmla="*/ 3968 w 22279"/>
                <a:gd name="connsiteY8" fmla="*/ 27813 h 29599"/>
                <a:gd name="connsiteX9" fmla="*/ 9657 w 22279"/>
                <a:gd name="connsiteY9" fmla="*/ 29599 h 29599"/>
                <a:gd name="connsiteX10" fmla="*/ 12209 w 22279"/>
                <a:gd name="connsiteY10" fmla="*/ 29284 h 29599"/>
                <a:gd name="connsiteX11" fmla="*/ 19177 w 22279"/>
                <a:gd name="connsiteY11" fmla="*/ 24453 h 29599"/>
                <a:gd name="connsiteX12" fmla="*/ 20512 w 22279"/>
                <a:gd name="connsiteY12" fmla="*/ 6772 h 29599"/>
                <a:gd name="connsiteX13" fmla="*/ 14692 w 22279"/>
                <a:gd name="connsiteY13" fmla="*/ 829 h 29599"/>
                <a:gd name="connsiteX14" fmla="*/ 9915 w 22279"/>
                <a:gd name="connsiteY14" fmla="*/ 0 h 29599"/>
                <a:gd name="connsiteX0" fmla="*/ 9645 w 22009"/>
                <a:gd name="connsiteY0" fmla="*/ 25 h 29624"/>
                <a:gd name="connsiteX1" fmla="*/ 7652 w 22009"/>
                <a:gd name="connsiteY1" fmla="*/ 112 h 29624"/>
                <a:gd name="connsiteX2" fmla="*/ 5112 w 22009"/>
                <a:gd name="connsiteY2" fmla="*/ 1124 h 29624"/>
                <a:gd name="connsiteX3" fmla="*/ 2651 w 22009"/>
                <a:gd name="connsiteY3" fmla="*/ 1573 h 29624"/>
                <a:gd name="connsiteX4" fmla="*/ 78 w 22009"/>
                <a:gd name="connsiteY4" fmla="*/ 5786 h 29624"/>
                <a:gd name="connsiteX5" fmla="*/ 1065 w 22009"/>
                <a:gd name="connsiteY5" fmla="*/ 11494 h 29624"/>
                <a:gd name="connsiteX6" fmla="*/ 918 w 22009"/>
                <a:gd name="connsiteY6" fmla="*/ 15569 h 29624"/>
                <a:gd name="connsiteX7" fmla="*/ 349 w 22009"/>
                <a:gd name="connsiteY7" fmla="*/ 20301 h 29624"/>
                <a:gd name="connsiteX8" fmla="*/ 3698 w 22009"/>
                <a:gd name="connsiteY8" fmla="*/ 27838 h 29624"/>
                <a:gd name="connsiteX9" fmla="*/ 9387 w 22009"/>
                <a:gd name="connsiteY9" fmla="*/ 29624 h 29624"/>
                <a:gd name="connsiteX10" fmla="*/ 11939 w 22009"/>
                <a:gd name="connsiteY10" fmla="*/ 29309 h 29624"/>
                <a:gd name="connsiteX11" fmla="*/ 18907 w 22009"/>
                <a:gd name="connsiteY11" fmla="*/ 24478 h 29624"/>
                <a:gd name="connsiteX12" fmla="*/ 20242 w 22009"/>
                <a:gd name="connsiteY12" fmla="*/ 6797 h 29624"/>
                <a:gd name="connsiteX13" fmla="*/ 14422 w 22009"/>
                <a:gd name="connsiteY13" fmla="*/ 854 h 29624"/>
                <a:gd name="connsiteX14" fmla="*/ 9645 w 22009"/>
                <a:gd name="connsiteY14" fmla="*/ 25 h 29624"/>
                <a:gd name="connsiteX0" fmla="*/ 9645 w 20820"/>
                <a:gd name="connsiteY0" fmla="*/ 25 h 29624"/>
                <a:gd name="connsiteX1" fmla="*/ 7652 w 20820"/>
                <a:gd name="connsiteY1" fmla="*/ 112 h 29624"/>
                <a:gd name="connsiteX2" fmla="*/ 5112 w 20820"/>
                <a:gd name="connsiteY2" fmla="*/ 1124 h 29624"/>
                <a:gd name="connsiteX3" fmla="*/ 2651 w 20820"/>
                <a:gd name="connsiteY3" fmla="*/ 1573 h 29624"/>
                <a:gd name="connsiteX4" fmla="*/ 78 w 20820"/>
                <a:gd name="connsiteY4" fmla="*/ 5786 h 29624"/>
                <a:gd name="connsiteX5" fmla="*/ 1065 w 20820"/>
                <a:gd name="connsiteY5" fmla="*/ 11494 h 29624"/>
                <a:gd name="connsiteX6" fmla="*/ 918 w 20820"/>
                <a:gd name="connsiteY6" fmla="*/ 15569 h 29624"/>
                <a:gd name="connsiteX7" fmla="*/ 349 w 20820"/>
                <a:gd name="connsiteY7" fmla="*/ 20301 h 29624"/>
                <a:gd name="connsiteX8" fmla="*/ 3698 w 20820"/>
                <a:gd name="connsiteY8" fmla="*/ 27838 h 29624"/>
                <a:gd name="connsiteX9" fmla="*/ 9387 w 20820"/>
                <a:gd name="connsiteY9" fmla="*/ 29624 h 29624"/>
                <a:gd name="connsiteX10" fmla="*/ 11939 w 20820"/>
                <a:gd name="connsiteY10" fmla="*/ 29309 h 29624"/>
                <a:gd name="connsiteX11" fmla="*/ 18907 w 20820"/>
                <a:gd name="connsiteY11" fmla="*/ 24478 h 29624"/>
                <a:gd name="connsiteX12" fmla="*/ 20136 w 20820"/>
                <a:gd name="connsiteY12" fmla="*/ 16646 h 29624"/>
                <a:gd name="connsiteX13" fmla="*/ 20242 w 20820"/>
                <a:gd name="connsiteY13" fmla="*/ 6797 h 29624"/>
                <a:gd name="connsiteX14" fmla="*/ 14422 w 20820"/>
                <a:gd name="connsiteY14" fmla="*/ 854 h 29624"/>
                <a:gd name="connsiteX15" fmla="*/ 9645 w 20820"/>
                <a:gd name="connsiteY15" fmla="*/ 25 h 29624"/>
                <a:gd name="connsiteX0" fmla="*/ 9645 w 20265"/>
                <a:gd name="connsiteY0" fmla="*/ 25 h 29624"/>
                <a:gd name="connsiteX1" fmla="*/ 7652 w 20265"/>
                <a:gd name="connsiteY1" fmla="*/ 112 h 29624"/>
                <a:gd name="connsiteX2" fmla="*/ 5112 w 20265"/>
                <a:gd name="connsiteY2" fmla="*/ 1124 h 29624"/>
                <a:gd name="connsiteX3" fmla="*/ 2651 w 20265"/>
                <a:gd name="connsiteY3" fmla="*/ 1573 h 29624"/>
                <a:gd name="connsiteX4" fmla="*/ 78 w 20265"/>
                <a:gd name="connsiteY4" fmla="*/ 5786 h 29624"/>
                <a:gd name="connsiteX5" fmla="*/ 1065 w 20265"/>
                <a:gd name="connsiteY5" fmla="*/ 11494 h 29624"/>
                <a:gd name="connsiteX6" fmla="*/ 918 w 20265"/>
                <a:gd name="connsiteY6" fmla="*/ 15569 h 29624"/>
                <a:gd name="connsiteX7" fmla="*/ 349 w 20265"/>
                <a:gd name="connsiteY7" fmla="*/ 20301 h 29624"/>
                <a:gd name="connsiteX8" fmla="*/ 3698 w 20265"/>
                <a:gd name="connsiteY8" fmla="*/ 27838 h 29624"/>
                <a:gd name="connsiteX9" fmla="*/ 9387 w 20265"/>
                <a:gd name="connsiteY9" fmla="*/ 29624 h 29624"/>
                <a:gd name="connsiteX10" fmla="*/ 11939 w 20265"/>
                <a:gd name="connsiteY10" fmla="*/ 29309 h 29624"/>
                <a:gd name="connsiteX11" fmla="*/ 18907 w 20265"/>
                <a:gd name="connsiteY11" fmla="*/ 24478 h 29624"/>
                <a:gd name="connsiteX12" fmla="*/ 20136 w 20265"/>
                <a:gd name="connsiteY12" fmla="*/ 16646 h 29624"/>
                <a:gd name="connsiteX13" fmla="*/ 19182 w 20265"/>
                <a:gd name="connsiteY13" fmla="*/ 5085 h 29624"/>
                <a:gd name="connsiteX14" fmla="*/ 14422 w 20265"/>
                <a:gd name="connsiteY14" fmla="*/ 854 h 29624"/>
                <a:gd name="connsiteX15" fmla="*/ 9645 w 20265"/>
                <a:gd name="connsiteY15" fmla="*/ 25 h 29624"/>
                <a:gd name="connsiteX0" fmla="*/ 9645 w 20265"/>
                <a:gd name="connsiteY0" fmla="*/ 25 h 29707"/>
                <a:gd name="connsiteX1" fmla="*/ 7652 w 20265"/>
                <a:gd name="connsiteY1" fmla="*/ 112 h 29707"/>
                <a:gd name="connsiteX2" fmla="*/ 5112 w 20265"/>
                <a:gd name="connsiteY2" fmla="*/ 1124 h 29707"/>
                <a:gd name="connsiteX3" fmla="*/ 2651 w 20265"/>
                <a:gd name="connsiteY3" fmla="*/ 1573 h 29707"/>
                <a:gd name="connsiteX4" fmla="*/ 78 w 20265"/>
                <a:gd name="connsiteY4" fmla="*/ 5786 h 29707"/>
                <a:gd name="connsiteX5" fmla="*/ 1065 w 20265"/>
                <a:gd name="connsiteY5" fmla="*/ 11494 h 29707"/>
                <a:gd name="connsiteX6" fmla="*/ 918 w 20265"/>
                <a:gd name="connsiteY6" fmla="*/ 15569 h 29707"/>
                <a:gd name="connsiteX7" fmla="*/ 349 w 20265"/>
                <a:gd name="connsiteY7" fmla="*/ 20301 h 29707"/>
                <a:gd name="connsiteX8" fmla="*/ 3698 w 20265"/>
                <a:gd name="connsiteY8" fmla="*/ 27838 h 29707"/>
                <a:gd name="connsiteX9" fmla="*/ 9387 w 20265"/>
                <a:gd name="connsiteY9" fmla="*/ 29624 h 29707"/>
                <a:gd name="connsiteX10" fmla="*/ 14547 w 20265"/>
                <a:gd name="connsiteY10" fmla="*/ 29309 h 29707"/>
                <a:gd name="connsiteX11" fmla="*/ 18907 w 20265"/>
                <a:gd name="connsiteY11" fmla="*/ 24478 h 29707"/>
                <a:gd name="connsiteX12" fmla="*/ 20136 w 20265"/>
                <a:gd name="connsiteY12" fmla="*/ 16646 h 29707"/>
                <a:gd name="connsiteX13" fmla="*/ 19182 w 20265"/>
                <a:gd name="connsiteY13" fmla="*/ 5085 h 29707"/>
                <a:gd name="connsiteX14" fmla="*/ 14422 w 20265"/>
                <a:gd name="connsiteY14" fmla="*/ 854 h 29707"/>
                <a:gd name="connsiteX15" fmla="*/ 9645 w 20265"/>
                <a:gd name="connsiteY15" fmla="*/ 25 h 29707"/>
                <a:gd name="connsiteX0" fmla="*/ 9645 w 20265"/>
                <a:gd name="connsiteY0" fmla="*/ 25 h 29796"/>
                <a:gd name="connsiteX1" fmla="*/ 7652 w 20265"/>
                <a:gd name="connsiteY1" fmla="*/ 112 h 29796"/>
                <a:gd name="connsiteX2" fmla="*/ 5112 w 20265"/>
                <a:gd name="connsiteY2" fmla="*/ 1124 h 29796"/>
                <a:gd name="connsiteX3" fmla="*/ 2651 w 20265"/>
                <a:gd name="connsiteY3" fmla="*/ 1573 h 29796"/>
                <a:gd name="connsiteX4" fmla="*/ 78 w 20265"/>
                <a:gd name="connsiteY4" fmla="*/ 5786 h 29796"/>
                <a:gd name="connsiteX5" fmla="*/ 1065 w 20265"/>
                <a:gd name="connsiteY5" fmla="*/ 11494 h 29796"/>
                <a:gd name="connsiteX6" fmla="*/ 918 w 20265"/>
                <a:gd name="connsiteY6" fmla="*/ 15569 h 29796"/>
                <a:gd name="connsiteX7" fmla="*/ 349 w 20265"/>
                <a:gd name="connsiteY7" fmla="*/ 20301 h 29796"/>
                <a:gd name="connsiteX8" fmla="*/ 2266 w 20265"/>
                <a:gd name="connsiteY8" fmla="*/ 29093 h 29796"/>
                <a:gd name="connsiteX9" fmla="*/ 9387 w 20265"/>
                <a:gd name="connsiteY9" fmla="*/ 29624 h 29796"/>
                <a:gd name="connsiteX10" fmla="*/ 14547 w 20265"/>
                <a:gd name="connsiteY10" fmla="*/ 29309 h 29796"/>
                <a:gd name="connsiteX11" fmla="*/ 18907 w 20265"/>
                <a:gd name="connsiteY11" fmla="*/ 24478 h 29796"/>
                <a:gd name="connsiteX12" fmla="*/ 20136 w 20265"/>
                <a:gd name="connsiteY12" fmla="*/ 16646 h 29796"/>
                <a:gd name="connsiteX13" fmla="*/ 19182 w 20265"/>
                <a:gd name="connsiteY13" fmla="*/ 5085 h 29796"/>
                <a:gd name="connsiteX14" fmla="*/ 14422 w 20265"/>
                <a:gd name="connsiteY14" fmla="*/ 854 h 29796"/>
                <a:gd name="connsiteX15" fmla="*/ 9645 w 20265"/>
                <a:gd name="connsiteY15" fmla="*/ 25 h 29796"/>
                <a:gd name="connsiteX0" fmla="*/ 9645 w 20265"/>
                <a:gd name="connsiteY0" fmla="*/ 25 h 29796"/>
                <a:gd name="connsiteX1" fmla="*/ 7652 w 20265"/>
                <a:gd name="connsiteY1" fmla="*/ 112 h 29796"/>
                <a:gd name="connsiteX2" fmla="*/ 5112 w 20265"/>
                <a:gd name="connsiteY2" fmla="*/ 1124 h 29796"/>
                <a:gd name="connsiteX3" fmla="*/ 2651 w 20265"/>
                <a:gd name="connsiteY3" fmla="*/ 1573 h 29796"/>
                <a:gd name="connsiteX4" fmla="*/ 78 w 20265"/>
                <a:gd name="connsiteY4" fmla="*/ 5786 h 29796"/>
                <a:gd name="connsiteX5" fmla="*/ 1065 w 20265"/>
                <a:gd name="connsiteY5" fmla="*/ 11494 h 29796"/>
                <a:gd name="connsiteX6" fmla="*/ 918 w 20265"/>
                <a:gd name="connsiteY6" fmla="*/ 15569 h 29796"/>
                <a:gd name="connsiteX7" fmla="*/ 349 w 20265"/>
                <a:gd name="connsiteY7" fmla="*/ 20301 h 29796"/>
                <a:gd name="connsiteX8" fmla="*/ 2266 w 20265"/>
                <a:gd name="connsiteY8" fmla="*/ 29093 h 29796"/>
                <a:gd name="connsiteX9" fmla="*/ 9387 w 20265"/>
                <a:gd name="connsiteY9" fmla="*/ 29624 h 29796"/>
                <a:gd name="connsiteX10" fmla="*/ 14547 w 20265"/>
                <a:gd name="connsiteY10" fmla="*/ 29309 h 29796"/>
                <a:gd name="connsiteX11" fmla="*/ 19444 w 20265"/>
                <a:gd name="connsiteY11" fmla="*/ 25942 h 29796"/>
                <a:gd name="connsiteX12" fmla="*/ 20136 w 20265"/>
                <a:gd name="connsiteY12" fmla="*/ 16646 h 29796"/>
                <a:gd name="connsiteX13" fmla="*/ 19182 w 20265"/>
                <a:gd name="connsiteY13" fmla="*/ 5085 h 29796"/>
                <a:gd name="connsiteX14" fmla="*/ 14422 w 20265"/>
                <a:gd name="connsiteY14" fmla="*/ 854 h 29796"/>
                <a:gd name="connsiteX15" fmla="*/ 9645 w 20265"/>
                <a:gd name="connsiteY15" fmla="*/ 25 h 297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0265" h="29796" extrusionOk="0">
                  <a:moveTo>
                    <a:pt x="9645" y="25"/>
                  </a:moveTo>
                  <a:cubicBezTo>
                    <a:pt x="8980" y="25"/>
                    <a:pt x="8407" y="-71"/>
                    <a:pt x="7652" y="112"/>
                  </a:cubicBezTo>
                  <a:cubicBezTo>
                    <a:pt x="6897" y="295"/>
                    <a:pt x="7570" y="-87"/>
                    <a:pt x="5112" y="1124"/>
                  </a:cubicBezTo>
                  <a:cubicBezTo>
                    <a:pt x="5025" y="1161"/>
                    <a:pt x="3490" y="796"/>
                    <a:pt x="2651" y="1573"/>
                  </a:cubicBezTo>
                  <a:cubicBezTo>
                    <a:pt x="1812" y="2350"/>
                    <a:pt x="536" y="4081"/>
                    <a:pt x="78" y="5786"/>
                  </a:cubicBezTo>
                  <a:cubicBezTo>
                    <a:pt x="-317" y="7293"/>
                    <a:pt x="925" y="9864"/>
                    <a:pt x="1065" y="11494"/>
                  </a:cubicBezTo>
                  <a:cubicBezTo>
                    <a:pt x="1205" y="13124"/>
                    <a:pt x="424" y="13469"/>
                    <a:pt x="918" y="15569"/>
                  </a:cubicBezTo>
                  <a:cubicBezTo>
                    <a:pt x="1288" y="17126"/>
                    <a:pt x="559" y="18708"/>
                    <a:pt x="349" y="20301"/>
                  </a:cubicBezTo>
                  <a:cubicBezTo>
                    <a:pt x="-34" y="23156"/>
                    <a:pt x="-57" y="27388"/>
                    <a:pt x="2266" y="29093"/>
                  </a:cubicBezTo>
                  <a:cubicBezTo>
                    <a:pt x="3897" y="30291"/>
                    <a:pt x="7340" y="29588"/>
                    <a:pt x="9387" y="29624"/>
                  </a:cubicBezTo>
                  <a:cubicBezTo>
                    <a:pt x="11434" y="29660"/>
                    <a:pt x="12871" y="29923"/>
                    <a:pt x="14547" y="29309"/>
                  </a:cubicBezTo>
                  <a:cubicBezTo>
                    <a:pt x="16223" y="28695"/>
                    <a:pt x="18513" y="28052"/>
                    <a:pt x="19444" y="25942"/>
                  </a:cubicBezTo>
                  <a:cubicBezTo>
                    <a:pt x="20375" y="23832"/>
                    <a:pt x="19914" y="19593"/>
                    <a:pt x="20136" y="16646"/>
                  </a:cubicBezTo>
                  <a:cubicBezTo>
                    <a:pt x="20358" y="13699"/>
                    <a:pt x="20433" y="7595"/>
                    <a:pt x="19182" y="5085"/>
                  </a:cubicBezTo>
                  <a:cubicBezTo>
                    <a:pt x="17983" y="2515"/>
                    <a:pt x="17042" y="1941"/>
                    <a:pt x="14422" y="854"/>
                  </a:cubicBezTo>
                  <a:cubicBezTo>
                    <a:pt x="12912" y="230"/>
                    <a:pt x="11282" y="25"/>
                    <a:pt x="9645" y="25"/>
                  </a:cubicBezTo>
                  <a:close/>
                </a:path>
              </a:pathLst>
            </a:custGeom>
            <a:solidFill>
              <a:srgbClr val="7CCCC0">
                <a:alpha val="30196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91" name="Espace réservé du texte 21">
            <a:extLst>
              <a:ext uri="{FF2B5EF4-FFF2-40B4-BE49-F238E27FC236}">
                <a16:creationId xmlns:a16="http://schemas.microsoft.com/office/drawing/2014/main" id="{C0510A3D-1963-E965-FA75-1EBD1F11DFDD}"/>
              </a:ext>
            </a:extLst>
          </p:cNvPr>
          <p:cNvSpPr>
            <a:spLocks noGrp="1"/>
          </p:cNvSpPr>
          <p:nvPr>
            <p:ph type="body" sz="quarter" idx="121" hasCustomPrompt="1"/>
          </p:nvPr>
        </p:nvSpPr>
        <p:spPr>
          <a:xfrm>
            <a:off x="4530913" y="2900023"/>
            <a:ext cx="1147386" cy="110085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/>
              <a:t>Liste menu</a:t>
            </a:r>
          </a:p>
        </p:txBody>
      </p:sp>
      <p:sp>
        <p:nvSpPr>
          <p:cNvPr id="192" name="Espace réservé du texte 5">
            <a:extLst>
              <a:ext uri="{FF2B5EF4-FFF2-40B4-BE49-F238E27FC236}">
                <a16:creationId xmlns:a16="http://schemas.microsoft.com/office/drawing/2014/main" id="{A584F021-9308-894F-53CF-80ECC12B606F}"/>
              </a:ext>
            </a:extLst>
          </p:cNvPr>
          <p:cNvSpPr>
            <a:spLocks noGrp="1"/>
          </p:cNvSpPr>
          <p:nvPr>
            <p:ph type="body" sz="quarter" idx="122" hasCustomPrompt="1"/>
          </p:nvPr>
        </p:nvSpPr>
        <p:spPr>
          <a:xfrm>
            <a:off x="4543628" y="4157998"/>
            <a:ext cx="1147386" cy="328662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sz="1100" b="1"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lvl="0"/>
            <a:r>
              <a:rPr lang="fr-FR"/>
              <a:t>xx/xx/xxx</a:t>
            </a:r>
            <a:endParaRPr lang="en-US"/>
          </a:p>
        </p:txBody>
      </p:sp>
      <p:sp>
        <p:nvSpPr>
          <p:cNvPr id="193" name="Espace réservé du texte 21">
            <a:extLst>
              <a:ext uri="{FF2B5EF4-FFF2-40B4-BE49-F238E27FC236}">
                <a16:creationId xmlns:a16="http://schemas.microsoft.com/office/drawing/2014/main" id="{2A285BA2-C269-3863-C9A9-5E97AA6C4178}"/>
              </a:ext>
            </a:extLst>
          </p:cNvPr>
          <p:cNvSpPr>
            <a:spLocks noGrp="1"/>
          </p:cNvSpPr>
          <p:nvPr>
            <p:ph type="body" sz="quarter" idx="123" hasCustomPrompt="1"/>
          </p:nvPr>
        </p:nvSpPr>
        <p:spPr>
          <a:xfrm>
            <a:off x="4543628" y="4509619"/>
            <a:ext cx="1147386" cy="110085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/>
              <a:t>Liste menu</a:t>
            </a:r>
          </a:p>
        </p:txBody>
      </p:sp>
      <p:sp>
        <p:nvSpPr>
          <p:cNvPr id="194" name="Espace réservé du texte 5">
            <a:extLst>
              <a:ext uri="{FF2B5EF4-FFF2-40B4-BE49-F238E27FC236}">
                <a16:creationId xmlns:a16="http://schemas.microsoft.com/office/drawing/2014/main" id="{BFC5789B-AF34-1B53-9CB7-C179A0E37C01}"/>
              </a:ext>
            </a:extLst>
          </p:cNvPr>
          <p:cNvSpPr>
            <a:spLocks noGrp="1"/>
          </p:cNvSpPr>
          <p:nvPr>
            <p:ph type="body" sz="quarter" idx="124" hasCustomPrompt="1"/>
          </p:nvPr>
        </p:nvSpPr>
        <p:spPr>
          <a:xfrm>
            <a:off x="4522362" y="5747335"/>
            <a:ext cx="1147386" cy="328662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sz="1100" b="1"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lvl="0"/>
            <a:r>
              <a:rPr lang="fr-FR"/>
              <a:t>xx/xx/xxx</a:t>
            </a:r>
            <a:endParaRPr lang="en-US"/>
          </a:p>
        </p:txBody>
      </p:sp>
      <p:sp>
        <p:nvSpPr>
          <p:cNvPr id="195" name="Espace réservé du texte 21">
            <a:extLst>
              <a:ext uri="{FF2B5EF4-FFF2-40B4-BE49-F238E27FC236}">
                <a16:creationId xmlns:a16="http://schemas.microsoft.com/office/drawing/2014/main" id="{2B01ECA1-96A2-F004-1712-B900CF6E9C07}"/>
              </a:ext>
            </a:extLst>
          </p:cNvPr>
          <p:cNvSpPr>
            <a:spLocks noGrp="1"/>
          </p:cNvSpPr>
          <p:nvPr>
            <p:ph type="body" sz="quarter" idx="125" hasCustomPrompt="1"/>
          </p:nvPr>
        </p:nvSpPr>
        <p:spPr>
          <a:xfrm>
            <a:off x="4522362" y="6098956"/>
            <a:ext cx="1147386" cy="110085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/>
              <a:t>Liste menu</a:t>
            </a:r>
          </a:p>
        </p:txBody>
      </p:sp>
      <p:sp>
        <p:nvSpPr>
          <p:cNvPr id="196" name="Espace réservé du texte 5">
            <a:extLst>
              <a:ext uri="{FF2B5EF4-FFF2-40B4-BE49-F238E27FC236}">
                <a16:creationId xmlns:a16="http://schemas.microsoft.com/office/drawing/2014/main" id="{80520137-CB04-2E0B-A73A-B538B0BD0A02}"/>
              </a:ext>
            </a:extLst>
          </p:cNvPr>
          <p:cNvSpPr>
            <a:spLocks noGrp="1"/>
          </p:cNvSpPr>
          <p:nvPr>
            <p:ph type="body" sz="quarter" idx="126" hasCustomPrompt="1"/>
          </p:nvPr>
        </p:nvSpPr>
        <p:spPr>
          <a:xfrm>
            <a:off x="4511326" y="7361362"/>
            <a:ext cx="1147386" cy="328662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sz="1100" b="1"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lvl="0"/>
            <a:r>
              <a:rPr lang="fr-FR"/>
              <a:t>xx/xx/xxx</a:t>
            </a:r>
            <a:endParaRPr lang="en-US"/>
          </a:p>
        </p:txBody>
      </p:sp>
      <p:sp>
        <p:nvSpPr>
          <p:cNvPr id="197" name="Espace réservé du texte 21">
            <a:extLst>
              <a:ext uri="{FF2B5EF4-FFF2-40B4-BE49-F238E27FC236}">
                <a16:creationId xmlns:a16="http://schemas.microsoft.com/office/drawing/2014/main" id="{173EE420-3590-BEFF-DC73-6633224044BA}"/>
              </a:ext>
            </a:extLst>
          </p:cNvPr>
          <p:cNvSpPr>
            <a:spLocks noGrp="1"/>
          </p:cNvSpPr>
          <p:nvPr>
            <p:ph type="body" sz="quarter" idx="127" hasCustomPrompt="1"/>
          </p:nvPr>
        </p:nvSpPr>
        <p:spPr>
          <a:xfrm>
            <a:off x="4511326" y="7712983"/>
            <a:ext cx="1147386" cy="110085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/>
              <a:t>Liste menu</a:t>
            </a:r>
          </a:p>
        </p:txBody>
      </p:sp>
      <p:sp>
        <p:nvSpPr>
          <p:cNvPr id="198" name="Espace réservé du texte 5">
            <a:extLst>
              <a:ext uri="{FF2B5EF4-FFF2-40B4-BE49-F238E27FC236}">
                <a16:creationId xmlns:a16="http://schemas.microsoft.com/office/drawing/2014/main" id="{1C62F1E4-E4E7-9825-8930-F3AC48C303ED}"/>
              </a:ext>
            </a:extLst>
          </p:cNvPr>
          <p:cNvSpPr>
            <a:spLocks noGrp="1"/>
          </p:cNvSpPr>
          <p:nvPr>
            <p:ph type="body" sz="quarter" idx="128" hasCustomPrompt="1"/>
          </p:nvPr>
        </p:nvSpPr>
        <p:spPr>
          <a:xfrm>
            <a:off x="4506349" y="9000041"/>
            <a:ext cx="1147386" cy="328662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sz="1100" b="1"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lvl="0"/>
            <a:r>
              <a:rPr lang="fr-FR"/>
              <a:t>xx/xx/xxx</a:t>
            </a:r>
            <a:endParaRPr lang="en-US"/>
          </a:p>
        </p:txBody>
      </p:sp>
      <p:grpSp>
        <p:nvGrpSpPr>
          <p:cNvPr id="199" name="Groupe 198">
            <a:extLst>
              <a:ext uri="{FF2B5EF4-FFF2-40B4-BE49-F238E27FC236}">
                <a16:creationId xmlns:a16="http://schemas.microsoft.com/office/drawing/2014/main" id="{F19D3278-F388-17D4-C199-B35B440D2CB2}"/>
              </a:ext>
            </a:extLst>
          </p:cNvPr>
          <p:cNvGrpSpPr/>
          <p:nvPr userDrawn="1"/>
        </p:nvGrpSpPr>
        <p:grpSpPr>
          <a:xfrm>
            <a:off x="5814163" y="2537798"/>
            <a:ext cx="1239140" cy="7963589"/>
            <a:chOff x="459970" y="2611769"/>
            <a:chExt cx="1239140" cy="7963589"/>
          </a:xfrm>
        </p:grpSpPr>
        <p:sp>
          <p:nvSpPr>
            <p:cNvPr id="200" name="Google Shape;1583;p20">
              <a:extLst>
                <a:ext uri="{FF2B5EF4-FFF2-40B4-BE49-F238E27FC236}">
                  <a16:creationId xmlns:a16="http://schemas.microsoft.com/office/drawing/2014/main" id="{E342E4A3-3514-AFA8-7B81-AD3CFC2B2183}"/>
                </a:ext>
              </a:extLst>
            </p:cNvPr>
            <p:cNvSpPr/>
            <p:nvPr userDrawn="1"/>
          </p:nvSpPr>
          <p:spPr>
            <a:xfrm>
              <a:off x="495778" y="2611769"/>
              <a:ext cx="1203332" cy="1514745"/>
            </a:xfrm>
            <a:custGeom>
              <a:avLst/>
              <a:gdLst>
                <a:gd name="connsiteX0" fmla="*/ 12662 w 25026"/>
                <a:gd name="connsiteY0" fmla="*/ 0 h 29599"/>
                <a:gd name="connsiteX1" fmla="*/ 10669 w 25026"/>
                <a:gd name="connsiteY1" fmla="*/ 87 h 29599"/>
                <a:gd name="connsiteX2" fmla="*/ 2749 w 25026"/>
                <a:gd name="connsiteY2" fmla="*/ 2077 h 29599"/>
                <a:gd name="connsiteX3" fmla="*/ 2489 w 25026"/>
                <a:gd name="connsiteY3" fmla="*/ 2200 h 29599"/>
                <a:gd name="connsiteX4" fmla="*/ 3095 w 25026"/>
                <a:gd name="connsiteY4" fmla="*/ 5761 h 29599"/>
                <a:gd name="connsiteX5" fmla="*/ 6 w 25026"/>
                <a:gd name="connsiteY5" fmla="*/ 10491 h 29599"/>
                <a:gd name="connsiteX6" fmla="*/ 3935 w 25026"/>
                <a:gd name="connsiteY6" fmla="*/ 15544 h 29599"/>
                <a:gd name="connsiteX7" fmla="*/ 3366 w 25026"/>
                <a:gd name="connsiteY7" fmla="*/ 20276 h 29599"/>
                <a:gd name="connsiteX8" fmla="*/ 6715 w 25026"/>
                <a:gd name="connsiteY8" fmla="*/ 27813 h 29599"/>
                <a:gd name="connsiteX9" fmla="*/ 12404 w 25026"/>
                <a:gd name="connsiteY9" fmla="*/ 29599 h 29599"/>
                <a:gd name="connsiteX10" fmla="*/ 14956 w 25026"/>
                <a:gd name="connsiteY10" fmla="*/ 29284 h 29599"/>
                <a:gd name="connsiteX11" fmla="*/ 21924 w 25026"/>
                <a:gd name="connsiteY11" fmla="*/ 24453 h 29599"/>
                <a:gd name="connsiteX12" fmla="*/ 23259 w 25026"/>
                <a:gd name="connsiteY12" fmla="*/ 6772 h 29599"/>
                <a:gd name="connsiteX13" fmla="*/ 17439 w 25026"/>
                <a:gd name="connsiteY13" fmla="*/ 829 h 29599"/>
                <a:gd name="connsiteX14" fmla="*/ 12662 w 25026"/>
                <a:gd name="connsiteY14" fmla="*/ 0 h 29599"/>
                <a:gd name="connsiteX0" fmla="*/ 10183 w 22547"/>
                <a:gd name="connsiteY0" fmla="*/ 0 h 29599"/>
                <a:gd name="connsiteX1" fmla="*/ 8190 w 22547"/>
                <a:gd name="connsiteY1" fmla="*/ 87 h 29599"/>
                <a:gd name="connsiteX2" fmla="*/ 270 w 22547"/>
                <a:gd name="connsiteY2" fmla="*/ 2077 h 29599"/>
                <a:gd name="connsiteX3" fmla="*/ 10 w 22547"/>
                <a:gd name="connsiteY3" fmla="*/ 2200 h 29599"/>
                <a:gd name="connsiteX4" fmla="*/ 616 w 22547"/>
                <a:gd name="connsiteY4" fmla="*/ 5761 h 29599"/>
                <a:gd name="connsiteX5" fmla="*/ 1603 w 22547"/>
                <a:gd name="connsiteY5" fmla="*/ 11469 h 29599"/>
                <a:gd name="connsiteX6" fmla="*/ 1456 w 22547"/>
                <a:gd name="connsiteY6" fmla="*/ 15544 h 29599"/>
                <a:gd name="connsiteX7" fmla="*/ 887 w 22547"/>
                <a:gd name="connsiteY7" fmla="*/ 20276 h 29599"/>
                <a:gd name="connsiteX8" fmla="*/ 4236 w 22547"/>
                <a:gd name="connsiteY8" fmla="*/ 27813 h 29599"/>
                <a:gd name="connsiteX9" fmla="*/ 9925 w 22547"/>
                <a:gd name="connsiteY9" fmla="*/ 29599 h 29599"/>
                <a:gd name="connsiteX10" fmla="*/ 12477 w 22547"/>
                <a:gd name="connsiteY10" fmla="*/ 29284 h 29599"/>
                <a:gd name="connsiteX11" fmla="*/ 19445 w 22547"/>
                <a:gd name="connsiteY11" fmla="*/ 24453 h 29599"/>
                <a:gd name="connsiteX12" fmla="*/ 20780 w 22547"/>
                <a:gd name="connsiteY12" fmla="*/ 6772 h 29599"/>
                <a:gd name="connsiteX13" fmla="*/ 14960 w 22547"/>
                <a:gd name="connsiteY13" fmla="*/ 829 h 29599"/>
                <a:gd name="connsiteX14" fmla="*/ 10183 w 22547"/>
                <a:gd name="connsiteY14" fmla="*/ 0 h 29599"/>
                <a:gd name="connsiteX0" fmla="*/ 9915 w 22279"/>
                <a:gd name="connsiteY0" fmla="*/ 0 h 29599"/>
                <a:gd name="connsiteX1" fmla="*/ 7922 w 22279"/>
                <a:gd name="connsiteY1" fmla="*/ 87 h 29599"/>
                <a:gd name="connsiteX2" fmla="*/ 2 w 22279"/>
                <a:gd name="connsiteY2" fmla="*/ 2077 h 29599"/>
                <a:gd name="connsiteX3" fmla="*/ 2921 w 22279"/>
                <a:gd name="connsiteY3" fmla="*/ 1548 h 29599"/>
                <a:gd name="connsiteX4" fmla="*/ 348 w 22279"/>
                <a:gd name="connsiteY4" fmla="*/ 5761 h 29599"/>
                <a:gd name="connsiteX5" fmla="*/ 1335 w 22279"/>
                <a:gd name="connsiteY5" fmla="*/ 11469 h 29599"/>
                <a:gd name="connsiteX6" fmla="*/ 1188 w 22279"/>
                <a:gd name="connsiteY6" fmla="*/ 15544 h 29599"/>
                <a:gd name="connsiteX7" fmla="*/ 619 w 22279"/>
                <a:gd name="connsiteY7" fmla="*/ 20276 h 29599"/>
                <a:gd name="connsiteX8" fmla="*/ 3968 w 22279"/>
                <a:gd name="connsiteY8" fmla="*/ 27813 h 29599"/>
                <a:gd name="connsiteX9" fmla="*/ 9657 w 22279"/>
                <a:gd name="connsiteY9" fmla="*/ 29599 h 29599"/>
                <a:gd name="connsiteX10" fmla="*/ 12209 w 22279"/>
                <a:gd name="connsiteY10" fmla="*/ 29284 h 29599"/>
                <a:gd name="connsiteX11" fmla="*/ 19177 w 22279"/>
                <a:gd name="connsiteY11" fmla="*/ 24453 h 29599"/>
                <a:gd name="connsiteX12" fmla="*/ 20512 w 22279"/>
                <a:gd name="connsiteY12" fmla="*/ 6772 h 29599"/>
                <a:gd name="connsiteX13" fmla="*/ 14692 w 22279"/>
                <a:gd name="connsiteY13" fmla="*/ 829 h 29599"/>
                <a:gd name="connsiteX14" fmla="*/ 9915 w 22279"/>
                <a:gd name="connsiteY14" fmla="*/ 0 h 29599"/>
                <a:gd name="connsiteX0" fmla="*/ 9645 w 22009"/>
                <a:gd name="connsiteY0" fmla="*/ 25 h 29624"/>
                <a:gd name="connsiteX1" fmla="*/ 7652 w 22009"/>
                <a:gd name="connsiteY1" fmla="*/ 112 h 29624"/>
                <a:gd name="connsiteX2" fmla="*/ 5112 w 22009"/>
                <a:gd name="connsiteY2" fmla="*/ 1124 h 29624"/>
                <a:gd name="connsiteX3" fmla="*/ 2651 w 22009"/>
                <a:gd name="connsiteY3" fmla="*/ 1573 h 29624"/>
                <a:gd name="connsiteX4" fmla="*/ 78 w 22009"/>
                <a:gd name="connsiteY4" fmla="*/ 5786 h 29624"/>
                <a:gd name="connsiteX5" fmla="*/ 1065 w 22009"/>
                <a:gd name="connsiteY5" fmla="*/ 11494 h 29624"/>
                <a:gd name="connsiteX6" fmla="*/ 918 w 22009"/>
                <a:gd name="connsiteY6" fmla="*/ 15569 h 29624"/>
                <a:gd name="connsiteX7" fmla="*/ 349 w 22009"/>
                <a:gd name="connsiteY7" fmla="*/ 20301 h 29624"/>
                <a:gd name="connsiteX8" fmla="*/ 3698 w 22009"/>
                <a:gd name="connsiteY8" fmla="*/ 27838 h 29624"/>
                <a:gd name="connsiteX9" fmla="*/ 9387 w 22009"/>
                <a:gd name="connsiteY9" fmla="*/ 29624 h 29624"/>
                <a:gd name="connsiteX10" fmla="*/ 11939 w 22009"/>
                <a:gd name="connsiteY10" fmla="*/ 29309 h 29624"/>
                <a:gd name="connsiteX11" fmla="*/ 18907 w 22009"/>
                <a:gd name="connsiteY11" fmla="*/ 24478 h 29624"/>
                <a:gd name="connsiteX12" fmla="*/ 20242 w 22009"/>
                <a:gd name="connsiteY12" fmla="*/ 6797 h 29624"/>
                <a:gd name="connsiteX13" fmla="*/ 14422 w 22009"/>
                <a:gd name="connsiteY13" fmla="*/ 854 h 29624"/>
                <a:gd name="connsiteX14" fmla="*/ 9645 w 22009"/>
                <a:gd name="connsiteY14" fmla="*/ 25 h 29624"/>
                <a:gd name="connsiteX0" fmla="*/ 9645 w 20820"/>
                <a:gd name="connsiteY0" fmla="*/ 25 h 29624"/>
                <a:gd name="connsiteX1" fmla="*/ 7652 w 20820"/>
                <a:gd name="connsiteY1" fmla="*/ 112 h 29624"/>
                <a:gd name="connsiteX2" fmla="*/ 5112 w 20820"/>
                <a:gd name="connsiteY2" fmla="*/ 1124 h 29624"/>
                <a:gd name="connsiteX3" fmla="*/ 2651 w 20820"/>
                <a:gd name="connsiteY3" fmla="*/ 1573 h 29624"/>
                <a:gd name="connsiteX4" fmla="*/ 78 w 20820"/>
                <a:gd name="connsiteY4" fmla="*/ 5786 h 29624"/>
                <a:gd name="connsiteX5" fmla="*/ 1065 w 20820"/>
                <a:gd name="connsiteY5" fmla="*/ 11494 h 29624"/>
                <a:gd name="connsiteX6" fmla="*/ 918 w 20820"/>
                <a:gd name="connsiteY6" fmla="*/ 15569 h 29624"/>
                <a:gd name="connsiteX7" fmla="*/ 349 w 20820"/>
                <a:gd name="connsiteY7" fmla="*/ 20301 h 29624"/>
                <a:gd name="connsiteX8" fmla="*/ 3698 w 20820"/>
                <a:gd name="connsiteY8" fmla="*/ 27838 h 29624"/>
                <a:gd name="connsiteX9" fmla="*/ 9387 w 20820"/>
                <a:gd name="connsiteY9" fmla="*/ 29624 h 29624"/>
                <a:gd name="connsiteX10" fmla="*/ 11939 w 20820"/>
                <a:gd name="connsiteY10" fmla="*/ 29309 h 29624"/>
                <a:gd name="connsiteX11" fmla="*/ 18907 w 20820"/>
                <a:gd name="connsiteY11" fmla="*/ 24478 h 29624"/>
                <a:gd name="connsiteX12" fmla="*/ 20136 w 20820"/>
                <a:gd name="connsiteY12" fmla="*/ 16646 h 29624"/>
                <a:gd name="connsiteX13" fmla="*/ 20242 w 20820"/>
                <a:gd name="connsiteY13" fmla="*/ 6797 h 29624"/>
                <a:gd name="connsiteX14" fmla="*/ 14422 w 20820"/>
                <a:gd name="connsiteY14" fmla="*/ 854 h 29624"/>
                <a:gd name="connsiteX15" fmla="*/ 9645 w 20820"/>
                <a:gd name="connsiteY15" fmla="*/ 25 h 29624"/>
                <a:gd name="connsiteX0" fmla="*/ 9645 w 20265"/>
                <a:gd name="connsiteY0" fmla="*/ 25 h 29624"/>
                <a:gd name="connsiteX1" fmla="*/ 7652 w 20265"/>
                <a:gd name="connsiteY1" fmla="*/ 112 h 29624"/>
                <a:gd name="connsiteX2" fmla="*/ 5112 w 20265"/>
                <a:gd name="connsiteY2" fmla="*/ 1124 h 29624"/>
                <a:gd name="connsiteX3" fmla="*/ 2651 w 20265"/>
                <a:gd name="connsiteY3" fmla="*/ 1573 h 29624"/>
                <a:gd name="connsiteX4" fmla="*/ 78 w 20265"/>
                <a:gd name="connsiteY4" fmla="*/ 5786 h 29624"/>
                <a:gd name="connsiteX5" fmla="*/ 1065 w 20265"/>
                <a:gd name="connsiteY5" fmla="*/ 11494 h 29624"/>
                <a:gd name="connsiteX6" fmla="*/ 918 w 20265"/>
                <a:gd name="connsiteY6" fmla="*/ 15569 h 29624"/>
                <a:gd name="connsiteX7" fmla="*/ 349 w 20265"/>
                <a:gd name="connsiteY7" fmla="*/ 20301 h 29624"/>
                <a:gd name="connsiteX8" fmla="*/ 3698 w 20265"/>
                <a:gd name="connsiteY8" fmla="*/ 27838 h 29624"/>
                <a:gd name="connsiteX9" fmla="*/ 9387 w 20265"/>
                <a:gd name="connsiteY9" fmla="*/ 29624 h 29624"/>
                <a:gd name="connsiteX10" fmla="*/ 11939 w 20265"/>
                <a:gd name="connsiteY10" fmla="*/ 29309 h 29624"/>
                <a:gd name="connsiteX11" fmla="*/ 18907 w 20265"/>
                <a:gd name="connsiteY11" fmla="*/ 24478 h 29624"/>
                <a:gd name="connsiteX12" fmla="*/ 20136 w 20265"/>
                <a:gd name="connsiteY12" fmla="*/ 16646 h 29624"/>
                <a:gd name="connsiteX13" fmla="*/ 19182 w 20265"/>
                <a:gd name="connsiteY13" fmla="*/ 5085 h 29624"/>
                <a:gd name="connsiteX14" fmla="*/ 14422 w 20265"/>
                <a:gd name="connsiteY14" fmla="*/ 854 h 29624"/>
                <a:gd name="connsiteX15" fmla="*/ 9645 w 20265"/>
                <a:gd name="connsiteY15" fmla="*/ 25 h 29624"/>
                <a:gd name="connsiteX0" fmla="*/ 9645 w 20265"/>
                <a:gd name="connsiteY0" fmla="*/ 25 h 29707"/>
                <a:gd name="connsiteX1" fmla="*/ 7652 w 20265"/>
                <a:gd name="connsiteY1" fmla="*/ 112 h 29707"/>
                <a:gd name="connsiteX2" fmla="*/ 5112 w 20265"/>
                <a:gd name="connsiteY2" fmla="*/ 1124 h 29707"/>
                <a:gd name="connsiteX3" fmla="*/ 2651 w 20265"/>
                <a:gd name="connsiteY3" fmla="*/ 1573 h 29707"/>
                <a:gd name="connsiteX4" fmla="*/ 78 w 20265"/>
                <a:gd name="connsiteY4" fmla="*/ 5786 h 29707"/>
                <a:gd name="connsiteX5" fmla="*/ 1065 w 20265"/>
                <a:gd name="connsiteY5" fmla="*/ 11494 h 29707"/>
                <a:gd name="connsiteX6" fmla="*/ 918 w 20265"/>
                <a:gd name="connsiteY6" fmla="*/ 15569 h 29707"/>
                <a:gd name="connsiteX7" fmla="*/ 349 w 20265"/>
                <a:gd name="connsiteY7" fmla="*/ 20301 h 29707"/>
                <a:gd name="connsiteX8" fmla="*/ 3698 w 20265"/>
                <a:gd name="connsiteY8" fmla="*/ 27838 h 29707"/>
                <a:gd name="connsiteX9" fmla="*/ 9387 w 20265"/>
                <a:gd name="connsiteY9" fmla="*/ 29624 h 29707"/>
                <a:gd name="connsiteX10" fmla="*/ 14547 w 20265"/>
                <a:gd name="connsiteY10" fmla="*/ 29309 h 29707"/>
                <a:gd name="connsiteX11" fmla="*/ 18907 w 20265"/>
                <a:gd name="connsiteY11" fmla="*/ 24478 h 29707"/>
                <a:gd name="connsiteX12" fmla="*/ 20136 w 20265"/>
                <a:gd name="connsiteY12" fmla="*/ 16646 h 29707"/>
                <a:gd name="connsiteX13" fmla="*/ 19182 w 20265"/>
                <a:gd name="connsiteY13" fmla="*/ 5085 h 29707"/>
                <a:gd name="connsiteX14" fmla="*/ 14422 w 20265"/>
                <a:gd name="connsiteY14" fmla="*/ 854 h 29707"/>
                <a:gd name="connsiteX15" fmla="*/ 9645 w 20265"/>
                <a:gd name="connsiteY15" fmla="*/ 25 h 29707"/>
                <a:gd name="connsiteX0" fmla="*/ 9645 w 20265"/>
                <a:gd name="connsiteY0" fmla="*/ 25 h 29796"/>
                <a:gd name="connsiteX1" fmla="*/ 7652 w 20265"/>
                <a:gd name="connsiteY1" fmla="*/ 112 h 29796"/>
                <a:gd name="connsiteX2" fmla="*/ 5112 w 20265"/>
                <a:gd name="connsiteY2" fmla="*/ 1124 h 29796"/>
                <a:gd name="connsiteX3" fmla="*/ 2651 w 20265"/>
                <a:gd name="connsiteY3" fmla="*/ 1573 h 29796"/>
                <a:gd name="connsiteX4" fmla="*/ 78 w 20265"/>
                <a:gd name="connsiteY4" fmla="*/ 5786 h 29796"/>
                <a:gd name="connsiteX5" fmla="*/ 1065 w 20265"/>
                <a:gd name="connsiteY5" fmla="*/ 11494 h 29796"/>
                <a:gd name="connsiteX6" fmla="*/ 918 w 20265"/>
                <a:gd name="connsiteY6" fmla="*/ 15569 h 29796"/>
                <a:gd name="connsiteX7" fmla="*/ 349 w 20265"/>
                <a:gd name="connsiteY7" fmla="*/ 20301 h 29796"/>
                <a:gd name="connsiteX8" fmla="*/ 2266 w 20265"/>
                <a:gd name="connsiteY8" fmla="*/ 29093 h 29796"/>
                <a:gd name="connsiteX9" fmla="*/ 9387 w 20265"/>
                <a:gd name="connsiteY9" fmla="*/ 29624 h 29796"/>
                <a:gd name="connsiteX10" fmla="*/ 14547 w 20265"/>
                <a:gd name="connsiteY10" fmla="*/ 29309 h 29796"/>
                <a:gd name="connsiteX11" fmla="*/ 18907 w 20265"/>
                <a:gd name="connsiteY11" fmla="*/ 24478 h 29796"/>
                <a:gd name="connsiteX12" fmla="*/ 20136 w 20265"/>
                <a:gd name="connsiteY12" fmla="*/ 16646 h 29796"/>
                <a:gd name="connsiteX13" fmla="*/ 19182 w 20265"/>
                <a:gd name="connsiteY13" fmla="*/ 5085 h 29796"/>
                <a:gd name="connsiteX14" fmla="*/ 14422 w 20265"/>
                <a:gd name="connsiteY14" fmla="*/ 854 h 29796"/>
                <a:gd name="connsiteX15" fmla="*/ 9645 w 20265"/>
                <a:gd name="connsiteY15" fmla="*/ 25 h 29796"/>
                <a:gd name="connsiteX0" fmla="*/ 9645 w 20265"/>
                <a:gd name="connsiteY0" fmla="*/ 25 h 29796"/>
                <a:gd name="connsiteX1" fmla="*/ 7652 w 20265"/>
                <a:gd name="connsiteY1" fmla="*/ 112 h 29796"/>
                <a:gd name="connsiteX2" fmla="*/ 5112 w 20265"/>
                <a:gd name="connsiteY2" fmla="*/ 1124 h 29796"/>
                <a:gd name="connsiteX3" fmla="*/ 2651 w 20265"/>
                <a:gd name="connsiteY3" fmla="*/ 1573 h 29796"/>
                <a:gd name="connsiteX4" fmla="*/ 78 w 20265"/>
                <a:gd name="connsiteY4" fmla="*/ 5786 h 29796"/>
                <a:gd name="connsiteX5" fmla="*/ 1065 w 20265"/>
                <a:gd name="connsiteY5" fmla="*/ 11494 h 29796"/>
                <a:gd name="connsiteX6" fmla="*/ 918 w 20265"/>
                <a:gd name="connsiteY6" fmla="*/ 15569 h 29796"/>
                <a:gd name="connsiteX7" fmla="*/ 349 w 20265"/>
                <a:gd name="connsiteY7" fmla="*/ 20301 h 29796"/>
                <a:gd name="connsiteX8" fmla="*/ 2266 w 20265"/>
                <a:gd name="connsiteY8" fmla="*/ 29093 h 29796"/>
                <a:gd name="connsiteX9" fmla="*/ 9387 w 20265"/>
                <a:gd name="connsiteY9" fmla="*/ 29624 h 29796"/>
                <a:gd name="connsiteX10" fmla="*/ 14547 w 20265"/>
                <a:gd name="connsiteY10" fmla="*/ 29309 h 29796"/>
                <a:gd name="connsiteX11" fmla="*/ 19444 w 20265"/>
                <a:gd name="connsiteY11" fmla="*/ 25942 h 29796"/>
                <a:gd name="connsiteX12" fmla="*/ 20136 w 20265"/>
                <a:gd name="connsiteY12" fmla="*/ 16646 h 29796"/>
                <a:gd name="connsiteX13" fmla="*/ 19182 w 20265"/>
                <a:gd name="connsiteY13" fmla="*/ 5085 h 29796"/>
                <a:gd name="connsiteX14" fmla="*/ 14422 w 20265"/>
                <a:gd name="connsiteY14" fmla="*/ 854 h 29796"/>
                <a:gd name="connsiteX15" fmla="*/ 9645 w 20265"/>
                <a:gd name="connsiteY15" fmla="*/ 25 h 297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0265" h="29796" extrusionOk="0">
                  <a:moveTo>
                    <a:pt x="9645" y="25"/>
                  </a:moveTo>
                  <a:cubicBezTo>
                    <a:pt x="8980" y="25"/>
                    <a:pt x="8407" y="-71"/>
                    <a:pt x="7652" y="112"/>
                  </a:cubicBezTo>
                  <a:cubicBezTo>
                    <a:pt x="6897" y="295"/>
                    <a:pt x="7570" y="-87"/>
                    <a:pt x="5112" y="1124"/>
                  </a:cubicBezTo>
                  <a:cubicBezTo>
                    <a:pt x="5025" y="1161"/>
                    <a:pt x="3490" y="796"/>
                    <a:pt x="2651" y="1573"/>
                  </a:cubicBezTo>
                  <a:cubicBezTo>
                    <a:pt x="1812" y="2350"/>
                    <a:pt x="536" y="4081"/>
                    <a:pt x="78" y="5786"/>
                  </a:cubicBezTo>
                  <a:cubicBezTo>
                    <a:pt x="-317" y="7293"/>
                    <a:pt x="925" y="9864"/>
                    <a:pt x="1065" y="11494"/>
                  </a:cubicBezTo>
                  <a:cubicBezTo>
                    <a:pt x="1205" y="13124"/>
                    <a:pt x="424" y="13469"/>
                    <a:pt x="918" y="15569"/>
                  </a:cubicBezTo>
                  <a:cubicBezTo>
                    <a:pt x="1288" y="17126"/>
                    <a:pt x="559" y="18708"/>
                    <a:pt x="349" y="20301"/>
                  </a:cubicBezTo>
                  <a:cubicBezTo>
                    <a:pt x="-34" y="23156"/>
                    <a:pt x="-57" y="27388"/>
                    <a:pt x="2266" y="29093"/>
                  </a:cubicBezTo>
                  <a:cubicBezTo>
                    <a:pt x="3897" y="30291"/>
                    <a:pt x="7340" y="29588"/>
                    <a:pt x="9387" y="29624"/>
                  </a:cubicBezTo>
                  <a:cubicBezTo>
                    <a:pt x="11434" y="29660"/>
                    <a:pt x="12871" y="29923"/>
                    <a:pt x="14547" y="29309"/>
                  </a:cubicBezTo>
                  <a:cubicBezTo>
                    <a:pt x="16223" y="28695"/>
                    <a:pt x="18513" y="28052"/>
                    <a:pt x="19444" y="25942"/>
                  </a:cubicBezTo>
                  <a:cubicBezTo>
                    <a:pt x="20375" y="23832"/>
                    <a:pt x="19914" y="19593"/>
                    <a:pt x="20136" y="16646"/>
                  </a:cubicBezTo>
                  <a:cubicBezTo>
                    <a:pt x="20358" y="13699"/>
                    <a:pt x="20433" y="7595"/>
                    <a:pt x="19182" y="5085"/>
                  </a:cubicBezTo>
                  <a:cubicBezTo>
                    <a:pt x="17983" y="2515"/>
                    <a:pt x="17042" y="1941"/>
                    <a:pt x="14422" y="854"/>
                  </a:cubicBezTo>
                  <a:cubicBezTo>
                    <a:pt x="12912" y="230"/>
                    <a:pt x="11282" y="25"/>
                    <a:pt x="9645" y="25"/>
                  </a:cubicBezTo>
                  <a:close/>
                </a:path>
              </a:pathLst>
            </a:custGeom>
            <a:solidFill>
              <a:srgbClr val="7CCCC0">
                <a:alpha val="30196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" name="Google Shape;1583;p20">
              <a:extLst>
                <a:ext uri="{FF2B5EF4-FFF2-40B4-BE49-F238E27FC236}">
                  <a16:creationId xmlns:a16="http://schemas.microsoft.com/office/drawing/2014/main" id="{53BE9F96-28D6-7622-ADF4-C4E27D4EA54A}"/>
                </a:ext>
              </a:extLst>
            </p:cNvPr>
            <p:cNvSpPr/>
            <p:nvPr userDrawn="1"/>
          </p:nvSpPr>
          <p:spPr>
            <a:xfrm rot="10800000">
              <a:off x="484743" y="4208589"/>
              <a:ext cx="1203332" cy="1514745"/>
            </a:xfrm>
            <a:custGeom>
              <a:avLst/>
              <a:gdLst>
                <a:gd name="connsiteX0" fmla="*/ 12662 w 25026"/>
                <a:gd name="connsiteY0" fmla="*/ 0 h 29599"/>
                <a:gd name="connsiteX1" fmla="*/ 10669 w 25026"/>
                <a:gd name="connsiteY1" fmla="*/ 87 h 29599"/>
                <a:gd name="connsiteX2" fmla="*/ 2749 w 25026"/>
                <a:gd name="connsiteY2" fmla="*/ 2077 h 29599"/>
                <a:gd name="connsiteX3" fmla="*/ 2489 w 25026"/>
                <a:gd name="connsiteY3" fmla="*/ 2200 h 29599"/>
                <a:gd name="connsiteX4" fmla="*/ 3095 w 25026"/>
                <a:gd name="connsiteY4" fmla="*/ 5761 h 29599"/>
                <a:gd name="connsiteX5" fmla="*/ 6 w 25026"/>
                <a:gd name="connsiteY5" fmla="*/ 10491 h 29599"/>
                <a:gd name="connsiteX6" fmla="*/ 3935 w 25026"/>
                <a:gd name="connsiteY6" fmla="*/ 15544 h 29599"/>
                <a:gd name="connsiteX7" fmla="*/ 3366 w 25026"/>
                <a:gd name="connsiteY7" fmla="*/ 20276 h 29599"/>
                <a:gd name="connsiteX8" fmla="*/ 6715 w 25026"/>
                <a:gd name="connsiteY8" fmla="*/ 27813 h 29599"/>
                <a:gd name="connsiteX9" fmla="*/ 12404 w 25026"/>
                <a:gd name="connsiteY9" fmla="*/ 29599 h 29599"/>
                <a:gd name="connsiteX10" fmla="*/ 14956 w 25026"/>
                <a:gd name="connsiteY10" fmla="*/ 29284 h 29599"/>
                <a:gd name="connsiteX11" fmla="*/ 21924 w 25026"/>
                <a:gd name="connsiteY11" fmla="*/ 24453 h 29599"/>
                <a:gd name="connsiteX12" fmla="*/ 23259 w 25026"/>
                <a:gd name="connsiteY12" fmla="*/ 6772 h 29599"/>
                <a:gd name="connsiteX13" fmla="*/ 17439 w 25026"/>
                <a:gd name="connsiteY13" fmla="*/ 829 h 29599"/>
                <a:gd name="connsiteX14" fmla="*/ 12662 w 25026"/>
                <a:gd name="connsiteY14" fmla="*/ 0 h 29599"/>
                <a:gd name="connsiteX0" fmla="*/ 10183 w 22547"/>
                <a:gd name="connsiteY0" fmla="*/ 0 h 29599"/>
                <a:gd name="connsiteX1" fmla="*/ 8190 w 22547"/>
                <a:gd name="connsiteY1" fmla="*/ 87 h 29599"/>
                <a:gd name="connsiteX2" fmla="*/ 270 w 22547"/>
                <a:gd name="connsiteY2" fmla="*/ 2077 h 29599"/>
                <a:gd name="connsiteX3" fmla="*/ 10 w 22547"/>
                <a:gd name="connsiteY3" fmla="*/ 2200 h 29599"/>
                <a:gd name="connsiteX4" fmla="*/ 616 w 22547"/>
                <a:gd name="connsiteY4" fmla="*/ 5761 h 29599"/>
                <a:gd name="connsiteX5" fmla="*/ 1603 w 22547"/>
                <a:gd name="connsiteY5" fmla="*/ 11469 h 29599"/>
                <a:gd name="connsiteX6" fmla="*/ 1456 w 22547"/>
                <a:gd name="connsiteY6" fmla="*/ 15544 h 29599"/>
                <a:gd name="connsiteX7" fmla="*/ 887 w 22547"/>
                <a:gd name="connsiteY7" fmla="*/ 20276 h 29599"/>
                <a:gd name="connsiteX8" fmla="*/ 4236 w 22547"/>
                <a:gd name="connsiteY8" fmla="*/ 27813 h 29599"/>
                <a:gd name="connsiteX9" fmla="*/ 9925 w 22547"/>
                <a:gd name="connsiteY9" fmla="*/ 29599 h 29599"/>
                <a:gd name="connsiteX10" fmla="*/ 12477 w 22547"/>
                <a:gd name="connsiteY10" fmla="*/ 29284 h 29599"/>
                <a:gd name="connsiteX11" fmla="*/ 19445 w 22547"/>
                <a:gd name="connsiteY11" fmla="*/ 24453 h 29599"/>
                <a:gd name="connsiteX12" fmla="*/ 20780 w 22547"/>
                <a:gd name="connsiteY12" fmla="*/ 6772 h 29599"/>
                <a:gd name="connsiteX13" fmla="*/ 14960 w 22547"/>
                <a:gd name="connsiteY13" fmla="*/ 829 h 29599"/>
                <a:gd name="connsiteX14" fmla="*/ 10183 w 22547"/>
                <a:gd name="connsiteY14" fmla="*/ 0 h 29599"/>
                <a:gd name="connsiteX0" fmla="*/ 9915 w 22279"/>
                <a:gd name="connsiteY0" fmla="*/ 0 h 29599"/>
                <a:gd name="connsiteX1" fmla="*/ 7922 w 22279"/>
                <a:gd name="connsiteY1" fmla="*/ 87 h 29599"/>
                <a:gd name="connsiteX2" fmla="*/ 2 w 22279"/>
                <a:gd name="connsiteY2" fmla="*/ 2077 h 29599"/>
                <a:gd name="connsiteX3" fmla="*/ 2921 w 22279"/>
                <a:gd name="connsiteY3" fmla="*/ 1548 h 29599"/>
                <a:gd name="connsiteX4" fmla="*/ 348 w 22279"/>
                <a:gd name="connsiteY4" fmla="*/ 5761 h 29599"/>
                <a:gd name="connsiteX5" fmla="*/ 1335 w 22279"/>
                <a:gd name="connsiteY5" fmla="*/ 11469 h 29599"/>
                <a:gd name="connsiteX6" fmla="*/ 1188 w 22279"/>
                <a:gd name="connsiteY6" fmla="*/ 15544 h 29599"/>
                <a:gd name="connsiteX7" fmla="*/ 619 w 22279"/>
                <a:gd name="connsiteY7" fmla="*/ 20276 h 29599"/>
                <a:gd name="connsiteX8" fmla="*/ 3968 w 22279"/>
                <a:gd name="connsiteY8" fmla="*/ 27813 h 29599"/>
                <a:gd name="connsiteX9" fmla="*/ 9657 w 22279"/>
                <a:gd name="connsiteY9" fmla="*/ 29599 h 29599"/>
                <a:gd name="connsiteX10" fmla="*/ 12209 w 22279"/>
                <a:gd name="connsiteY10" fmla="*/ 29284 h 29599"/>
                <a:gd name="connsiteX11" fmla="*/ 19177 w 22279"/>
                <a:gd name="connsiteY11" fmla="*/ 24453 h 29599"/>
                <a:gd name="connsiteX12" fmla="*/ 20512 w 22279"/>
                <a:gd name="connsiteY12" fmla="*/ 6772 h 29599"/>
                <a:gd name="connsiteX13" fmla="*/ 14692 w 22279"/>
                <a:gd name="connsiteY13" fmla="*/ 829 h 29599"/>
                <a:gd name="connsiteX14" fmla="*/ 9915 w 22279"/>
                <a:gd name="connsiteY14" fmla="*/ 0 h 29599"/>
                <a:gd name="connsiteX0" fmla="*/ 9645 w 22009"/>
                <a:gd name="connsiteY0" fmla="*/ 25 h 29624"/>
                <a:gd name="connsiteX1" fmla="*/ 7652 w 22009"/>
                <a:gd name="connsiteY1" fmla="*/ 112 h 29624"/>
                <a:gd name="connsiteX2" fmla="*/ 5112 w 22009"/>
                <a:gd name="connsiteY2" fmla="*/ 1124 h 29624"/>
                <a:gd name="connsiteX3" fmla="*/ 2651 w 22009"/>
                <a:gd name="connsiteY3" fmla="*/ 1573 h 29624"/>
                <a:gd name="connsiteX4" fmla="*/ 78 w 22009"/>
                <a:gd name="connsiteY4" fmla="*/ 5786 h 29624"/>
                <a:gd name="connsiteX5" fmla="*/ 1065 w 22009"/>
                <a:gd name="connsiteY5" fmla="*/ 11494 h 29624"/>
                <a:gd name="connsiteX6" fmla="*/ 918 w 22009"/>
                <a:gd name="connsiteY6" fmla="*/ 15569 h 29624"/>
                <a:gd name="connsiteX7" fmla="*/ 349 w 22009"/>
                <a:gd name="connsiteY7" fmla="*/ 20301 h 29624"/>
                <a:gd name="connsiteX8" fmla="*/ 3698 w 22009"/>
                <a:gd name="connsiteY8" fmla="*/ 27838 h 29624"/>
                <a:gd name="connsiteX9" fmla="*/ 9387 w 22009"/>
                <a:gd name="connsiteY9" fmla="*/ 29624 h 29624"/>
                <a:gd name="connsiteX10" fmla="*/ 11939 w 22009"/>
                <a:gd name="connsiteY10" fmla="*/ 29309 h 29624"/>
                <a:gd name="connsiteX11" fmla="*/ 18907 w 22009"/>
                <a:gd name="connsiteY11" fmla="*/ 24478 h 29624"/>
                <a:gd name="connsiteX12" fmla="*/ 20242 w 22009"/>
                <a:gd name="connsiteY12" fmla="*/ 6797 h 29624"/>
                <a:gd name="connsiteX13" fmla="*/ 14422 w 22009"/>
                <a:gd name="connsiteY13" fmla="*/ 854 h 29624"/>
                <a:gd name="connsiteX14" fmla="*/ 9645 w 22009"/>
                <a:gd name="connsiteY14" fmla="*/ 25 h 29624"/>
                <a:gd name="connsiteX0" fmla="*/ 9645 w 20820"/>
                <a:gd name="connsiteY0" fmla="*/ 25 h 29624"/>
                <a:gd name="connsiteX1" fmla="*/ 7652 w 20820"/>
                <a:gd name="connsiteY1" fmla="*/ 112 h 29624"/>
                <a:gd name="connsiteX2" fmla="*/ 5112 w 20820"/>
                <a:gd name="connsiteY2" fmla="*/ 1124 h 29624"/>
                <a:gd name="connsiteX3" fmla="*/ 2651 w 20820"/>
                <a:gd name="connsiteY3" fmla="*/ 1573 h 29624"/>
                <a:gd name="connsiteX4" fmla="*/ 78 w 20820"/>
                <a:gd name="connsiteY4" fmla="*/ 5786 h 29624"/>
                <a:gd name="connsiteX5" fmla="*/ 1065 w 20820"/>
                <a:gd name="connsiteY5" fmla="*/ 11494 h 29624"/>
                <a:gd name="connsiteX6" fmla="*/ 918 w 20820"/>
                <a:gd name="connsiteY6" fmla="*/ 15569 h 29624"/>
                <a:gd name="connsiteX7" fmla="*/ 349 w 20820"/>
                <a:gd name="connsiteY7" fmla="*/ 20301 h 29624"/>
                <a:gd name="connsiteX8" fmla="*/ 3698 w 20820"/>
                <a:gd name="connsiteY8" fmla="*/ 27838 h 29624"/>
                <a:gd name="connsiteX9" fmla="*/ 9387 w 20820"/>
                <a:gd name="connsiteY9" fmla="*/ 29624 h 29624"/>
                <a:gd name="connsiteX10" fmla="*/ 11939 w 20820"/>
                <a:gd name="connsiteY10" fmla="*/ 29309 h 29624"/>
                <a:gd name="connsiteX11" fmla="*/ 18907 w 20820"/>
                <a:gd name="connsiteY11" fmla="*/ 24478 h 29624"/>
                <a:gd name="connsiteX12" fmla="*/ 20136 w 20820"/>
                <a:gd name="connsiteY12" fmla="*/ 16646 h 29624"/>
                <a:gd name="connsiteX13" fmla="*/ 20242 w 20820"/>
                <a:gd name="connsiteY13" fmla="*/ 6797 h 29624"/>
                <a:gd name="connsiteX14" fmla="*/ 14422 w 20820"/>
                <a:gd name="connsiteY14" fmla="*/ 854 h 29624"/>
                <a:gd name="connsiteX15" fmla="*/ 9645 w 20820"/>
                <a:gd name="connsiteY15" fmla="*/ 25 h 29624"/>
                <a:gd name="connsiteX0" fmla="*/ 9645 w 20265"/>
                <a:gd name="connsiteY0" fmla="*/ 25 h 29624"/>
                <a:gd name="connsiteX1" fmla="*/ 7652 w 20265"/>
                <a:gd name="connsiteY1" fmla="*/ 112 h 29624"/>
                <a:gd name="connsiteX2" fmla="*/ 5112 w 20265"/>
                <a:gd name="connsiteY2" fmla="*/ 1124 h 29624"/>
                <a:gd name="connsiteX3" fmla="*/ 2651 w 20265"/>
                <a:gd name="connsiteY3" fmla="*/ 1573 h 29624"/>
                <a:gd name="connsiteX4" fmla="*/ 78 w 20265"/>
                <a:gd name="connsiteY4" fmla="*/ 5786 h 29624"/>
                <a:gd name="connsiteX5" fmla="*/ 1065 w 20265"/>
                <a:gd name="connsiteY5" fmla="*/ 11494 h 29624"/>
                <a:gd name="connsiteX6" fmla="*/ 918 w 20265"/>
                <a:gd name="connsiteY6" fmla="*/ 15569 h 29624"/>
                <a:gd name="connsiteX7" fmla="*/ 349 w 20265"/>
                <a:gd name="connsiteY7" fmla="*/ 20301 h 29624"/>
                <a:gd name="connsiteX8" fmla="*/ 3698 w 20265"/>
                <a:gd name="connsiteY8" fmla="*/ 27838 h 29624"/>
                <a:gd name="connsiteX9" fmla="*/ 9387 w 20265"/>
                <a:gd name="connsiteY9" fmla="*/ 29624 h 29624"/>
                <a:gd name="connsiteX10" fmla="*/ 11939 w 20265"/>
                <a:gd name="connsiteY10" fmla="*/ 29309 h 29624"/>
                <a:gd name="connsiteX11" fmla="*/ 18907 w 20265"/>
                <a:gd name="connsiteY11" fmla="*/ 24478 h 29624"/>
                <a:gd name="connsiteX12" fmla="*/ 20136 w 20265"/>
                <a:gd name="connsiteY12" fmla="*/ 16646 h 29624"/>
                <a:gd name="connsiteX13" fmla="*/ 19182 w 20265"/>
                <a:gd name="connsiteY13" fmla="*/ 5085 h 29624"/>
                <a:gd name="connsiteX14" fmla="*/ 14422 w 20265"/>
                <a:gd name="connsiteY14" fmla="*/ 854 h 29624"/>
                <a:gd name="connsiteX15" fmla="*/ 9645 w 20265"/>
                <a:gd name="connsiteY15" fmla="*/ 25 h 29624"/>
                <a:gd name="connsiteX0" fmla="*/ 9645 w 20265"/>
                <a:gd name="connsiteY0" fmla="*/ 25 h 29707"/>
                <a:gd name="connsiteX1" fmla="*/ 7652 w 20265"/>
                <a:gd name="connsiteY1" fmla="*/ 112 h 29707"/>
                <a:gd name="connsiteX2" fmla="*/ 5112 w 20265"/>
                <a:gd name="connsiteY2" fmla="*/ 1124 h 29707"/>
                <a:gd name="connsiteX3" fmla="*/ 2651 w 20265"/>
                <a:gd name="connsiteY3" fmla="*/ 1573 h 29707"/>
                <a:gd name="connsiteX4" fmla="*/ 78 w 20265"/>
                <a:gd name="connsiteY4" fmla="*/ 5786 h 29707"/>
                <a:gd name="connsiteX5" fmla="*/ 1065 w 20265"/>
                <a:gd name="connsiteY5" fmla="*/ 11494 h 29707"/>
                <a:gd name="connsiteX6" fmla="*/ 918 w 20265"/>
                <a:gd name="connsiteY6" fmla="*/ 15569 h 29707"/>
                <a:gd name="connsiteX7" fmla="*/ 349 w 20265"/>
                <a:gd name="connsiteY7" fmla="*/ 20301 h 29707"/>
                <a:gd name="connsiteX8" fmla="*/ 3698 w 20265"/>
                <a:gd name="connsiteY8" fmla="*/ 27838 h 29707"/>
                <a:gd name="connsiteX9" fmla="*/ 9387 w 20265"/>
                <a:gd name="connsiteY9" fmla="*/ 29624 h 29707"/>
                <a:gd name="connsiteX10" fmla="*/ 14547 w 20265"/>
                <a:gd name="connsiteY10" fmla="*/ 29309 h 29707"/>
                <a:gd name="connsiteX11" fmla="*/ 18907 w 20265"/>
                <a:gd name="connsiteY11" fmla="*/ 24478 h 29707"/>
                <a:gd name="connsiteX12" fmla="*/ 20136 w 20265"/>
                <a:gd name="connsiteY12" fmla="*/ 16646 h 29707"/>
                <a:gd name="connsiteX13" fmla="*/ 19182 w 20265"/>
                <a:gd name="connsiteY13" fmla="*/ 5085 h 29707"/>
                <a:gd name="connsiteX14" fmla="*/ 14422 w 20265"/>
                <a:gd name="connsiteY14" fmla="*/ 854 h 29707"/>
                <a:gd name="connsiteX15" fmla="*/ 9645 w 20265"/>
                <a:gd name="connsiteY15" fmla="*/ 25 h 29707"/>
                <a:gd name="connsiteX0" fmla="*/ 9645 w 20265"/>
                <a:gd name="connsiteY0" fmla="*/ 25 h 29796"/>
                <a:gd name="connsiteX1" fmla="*/ 7652 w 20265"/>
                <a:gd name="connsiteY1" fmla="*/ 112 h 29796"/>
                <a:gd name="connsiteX2" fmla="*/ 5112 w 20265"/>
                <a:gd name="connsiteY2" fmla="*/ 1124 h 29796"/>
                <a:gd name="connsiteX3" fmla="*/ 2651 w 20265"/>
                <a:gd name="connsiteY3" fmla="*/ 1573 h 29796"/>
                <a:gd name="connsiteX4" fmla="*/ 78 w 20265"/>
                <a:gd name="connsiteY4" fmla="*/ 5786 h 29796"/>
                <a:gd name="connsiteX5" fmla="*/ 1065 w 20265"/>
                <a:gd name="connsiteY5" fmla="*/ 11494 h 29796"/>
                <a:gd name="connsiteX6" fmla="*/ 918 w 20265"/>
                <a:gd name="connsiteY6" fmla="*/ 15569 h 29796"/>
                <a:gd name="connsiteX7" fmla="*/ 349 w 20265"/>
                <a:gd name="connsiteY7" fmla="*/ 20301 h 29796"/>
                <a:gd name="connsiteX8" fmla="*/ 2266 w 20265"/>
                <a:gd name="connsiteY8" fmla="*/ 29093 h 29796"/>
                <a:gd name="connsiteX9" fmla="*/ 9387 w 20265"/>
                <a:gd name="connsiteY9" fmla="*/ 29624 h 29796"/>
                <a:gd name="connsiteX10" fmla="*/ 14547 w 20265"/>
                <a:gd name="connsiteY10" fmla="*/ 29309 h 29796"/>
                <a:gd name="connsiteX11" fmla="*/ 18907 w 20265"/>
                <a:gd name="connsiteY11" fmla="*/ 24478 h 29796"/>
                <a:gd name="connsiteX12" fmla="*/ 20136 w 20265"/>
                <a:gd name="connsiteY12" fmla="*/ 16646 h 29796"/>
                <a:gd name="connsiteX13" fmla="*/ 19182 w 20265"/>
                <a:gd name="connsiteY13" fmla="*/ 5085 h 29796"/>
                <a:gd name="connsiteX14" fmla="*/ 14422 w 20265"/>
                <a:gd name="connsiteY14" fmla="*/ 854 h 29796"/>
                <a:gd name="connsiteX15" fmla="*/ 9645 w 20265"/>
                <a:gd name="connsiteY15" fmla="*/ 25 h 29796"/>
                <a:gd name="connsiteX0" fmla="*/ 9645 w 20265"/>
                <a:gd name="connsiteY0" fmla="*/ 25 h 29796"/>
                <a:gd name="connsiteX1" fmla="*/ 7652 w 20265"/>
                <a:gd name="connsiteY1" fmla="*/ 112 h 29796"/>
                <a:gd name="connsiteX2" fmla="*/ 5112 w 20265"/>
                <a:gd name="connsiteY2" fmla="*/ 1124 h 29796"/>
                <a:gd name="connsiteX3" fmla="*/ 2651 w 20265"/>
                <a:gd name="connsiteY3" fmla="*/ 1573 h 29796"/>
                <a:gd name="connsiteX4" fmla="*/ 78 w 20265"/>
                <a:gd name="connsiteY4" fmla="*/ 5786 h 29796"/>
                <a:gd name="connsiteX5" fmla="*/ 1065 w 20265"/>
                <a:gd name="connsiteY5" fmla="*/ 11494 h 29796"/>
                <a:gd name="connsiteX6" fmla="*/ 918 w 20265"/>
                <a:gd name="connsiteY6" fmla="*/ 15569 h 29796"/>
                <a:gd name="connsiteX7" fmla="*/ 349 w 20265"/>
                <a:gd name="connsiteY7" fmla="*/ 20301 h 29796"/>
                <a:gd name="connsiteX8" fmla="*/ 2266 w 20265"/>
                <a:gd name="connsiteY8" fmla="*/ 29093 h 29796"/>
                <a:gd name="connsiteX9" fmla="*/ 9387 w 20265"/>
                <a:gd name="connsiteY9" fmla="*/ 29624 h 29796"/>
                <a:gd name="connsiteX10" fmla="*/ 14547 w 20265"/>
                <a:gd name="connsiteY10" fmla="*/ 29309 h 29796"/>
                <a:gd name="connsiteX11" fmla="*/ 19444 w 20265"/>
                <a:gd name="connsiteY11" fmla="*/ 25942 h 29796"/>
                <a:gd name="connsiteX12" fmla="*/ 20136 w 20265"/>
                <a:gd name="connsiteY12" fmla="*/ 16646 h 29796"/>
                <a:gd name="connsiteX13" fmla="*/ 19182 w 20265"/>
                <a:gd name="connsiteY13" fmla="*/ 5085 h 29796"/>
                <a:gd name="connsiteX14" fmla="*/ 14422 w 20265"/>
                <a:gd name="connsiteY14" fmla="*/ 854 h 29796"/>
                <a:gd name="connsiteX15" fmla="*/ 9645 w 20265"/>
                <a:gd name="connsiteY15" fmla="*/ 25 h 297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0265" h="29796" extrusionOk="0">
                  <a:moveTo>
                    <a:pt x="9645" y="25"/>
                  </a:moveTo>
                  <a:cubicBezTo>
                    <a:pt x="8980" y="25"/>
                    <a:pt x="8407" y="-71"/>
                    <a:pt x="7652" y="112"/>
                  </a:cubicBezTo>
                  <a:cubicBezTo>
                    <a:pt x="6897" y="295"/>
                    <a:pt x="7570" y="-87"/>
                    <a:pt x="5112" y="1124"/>
                  </a:cubicBezTo>
                  <a:cubicBezTo>
                    <a:pt x="5025" y="1161"/>
                    <a:pt x="3490" y="796"/>
                    <a:pt x="2651" y="1573"/>
                  </a:cubicBezTo>
                  <a:cubicBezTo>
                    <a:pt x="1812" y="2350"/>
                    <a:pt x="536" y="4081"/>
                    <a:pt x="78" y="5786"/>
                  </a:cubicBezTo>
                  <a:cubicBezTo>
                    <a:pt x="-317" y="7293"/>
                    <a:pt x="925" y="9864"/>
                    <a:pt x="1065" y="11494"/>
                  </a:cubicBezTo>
                  <a:cubicBezTo>
                    <a:pt x="1205" y="13124"/>
                    <a:pt x="424" y="13469"/>
                    <a:pt x="918" y="15569"/>
                  </a:cubicBezTo>
                  <a:cubicBezTo>
                    <a:pt x="1288" y="17126"/>
                    <a:pt x="559" y="18708"/>
                    <a:pt x="349" y="20301"/>
                  </a:cubicBezTo>
                  <a:cubicBezTo>
                    <a:pt x="-34" y="23156"/>
                    <a:pt x="-57" y="27388"/>
                    <a:pt x="2266" y="29093"/>
                  </a:cubicBezTo>
                  <a:cubicBezTo>
                    <a:pt x="3897" y="30291"/>
                    <a:pt x="7340" y="29588"/>
                    <a:pt x="9387" y="29624"/>
                  </a:cubicBezTo>
                  <a:cubicBezTo>
                    <a:pt x="11434" y="29660"/>
                    <a:pt x="12871" y="29923"/>
                    <a:pt x="14547" y="29309"/>
                  </a:cubicBezTo>
                  <a:cubicBezTo>
                    <a:pt x="16223" y="28695"/>
                    <a:pt x="18513" y="28052"/>
                    <a:pt x="19444" y="25942"/>
                  </a:cubicBezTo>
                  <a:cubicBezTo>
                    <a:pt x="20375" y="23832"/>
                    <a:pt x="19914" y="19593"/>
                    <a:pt x="20136" y="16646"/>
                  </a:cubicBezTo>
                  <a:cubicBezTo>
                    <a:pt x="20358" y="13699"/>
                    <a:pt x="20433" y="7595"/>
                    <a:pt x="19182" y="5085"/>
                  </a:cubicBezTo>
                  <a:cubicBezTo>
                    <a:pt x="17983" y="2515"/>
                    <a:pt x="17042" y="1941"/>
                    <a:pt x="14422" y="854"/>
                  </a:cubicBezTo>
                  <a:cubicBezTo>
                    <a:pt x="12912" y="230"/>
                    <a:pt x="11282" y="25"/>
                    <a:pt x="9645" y="25"/>
                  </a:cubicBezTo>
                  <a:close/>
                </a:path>
              </a:pathLst>
            </a:custGeom>
            <a:solidFill>
              <a:srgbClr val="FFEAC3">
                <a:alpha val="29804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" name="Google Shape;1583;p20">
              <a:extLst>
                <a:ext uri="{FF2B5EF4-FFF2-40B4-BE49-F238E27FC236}">
                  <a16:creationId xmlns:a16="http://schemas.microsoft.com/office/drawing/2014/main" id="{1D417432-24FB-798E-30F5-0DB11B6E9F5A}"/>
                </a:ext>
              </a:extLst>
            </p:cNvPr>
            <p:cNvSpPr/>
            <p:nvPr userDrawn="1"/>
          </p:nvSpPr>
          <p:spPr>
            <a:xfrm>
              <a:off x="488575" y="5814544"/>
              <a:ext cx="1203332" cy="1514745"/>
            </a:xfrm>
            <a:custGeom>
              <a:avLst/>
              <a:gdLst>
                <a:gd name="connsiteX0" fmla="*/ 12662 w 25026"/>
                <a:gd name="connsiteY0" fmla="*/ 0 h 29599"/>
                <a:gd name="connsiteX1" fmla="*/ 10669 w 25026"/>
                <a:gd name="connsiteY1" fmla="*/ 87 h 29599"/>
                <a:gd name="connsiteX2" fmla="*/ 2749 w 25026"/>
                <a:gd name="connsiteY2" fmla="*/ 2077 h 29599"/>
                <a:gd name="connsiteX3" fmla="*/ 2489 w 25026"/>
                <a:gd name="connsiteY3" fmla="*/ 2200 h 29599"/>
                <a:gd name="connsiteX4" fmla="*/ 3095 w 25026"/>
                <a:gd name="connsiteY4" fmla="*/ 5761 h 29599"/>
                <a:gd name="connsiteX5" fmla="*/ 6 w 25026"/>
                <a:gd name="connsiteY5" fmla="*/ 10491 h 29599"/>
                <a:gd name="connsiteX6" fmla="*/ 3935 w 25026"/>
                <a:gd name="connsiteY6" fmla="*/ 15544 h 29599"/>
                <a:gd name="connsiteX7" fmla="*/ 3366 w 25026"/>
                <a:gd name="connsiteY7" fmla="*/ 20276 h 29599"/>
                <a:gd name="connsiteX8" fmla="*/ 6715 w 25026"/>
                <a:gd name="connsiteY8" fmla="*/ 27813 h 29599"/>
                <a:gd name="connsiteX9" fmla="*/ 12404 w 25026"/>
                <a:gd name="connsiteY9" fmla="*/ 29599 h 29599"/>
                <a:gd name="connsiteX10" fmla="*/ 14956 w 25026"/>
                <a:gd name="connsiteY10" fmla="*/ 29284 h 29599"/>
                <a:gd name="connsiteX11" fmla="*/ 21924 w 25026"/>
                <a:gd name="connsiteY11" fmla="*/ 24453 h 29599"/>
                <a:gd name="connsiteX12" fmla="*/ 23259 w 25026"/>
                <a:gd name="connsiteY12" fmla="*/ 6772 h 29599"/>
                <a:gd name="connsiteX13" fmla="*/ 17439 w 25026"/>
                <a:gd name="connsiteY13" fmla="*/ 829 h 29599"/>
                <a:gd name="connsiteX14" fmla="*/ 12662 w 25026"/>
                <a:gd name="connsiteY14" fmla="*/ 0 h 29599"/>
                <a:gd name="connsiteX0" fmla="*/ 10183 w 22547"/>
                <a:gd name="connsiteY0" fmla="*/ 0 h 29599"/>
                <a:gd name="connsiteX1" fmla="*/ 8190 w 22547"/>
                <a:gd name="connsiteY1" fmla="*/ 87 h 29599"/>
                <a:gd name="connsiteX2" fmla="*/ 270 w 22547"/>
                <a:gd name="connsiteY2" fmla="*/ 2077 h 29599"/>
                <a:gd name="connsiteX3" fmla="*/ 10 w 22547"/>
                <a:gd name="connsiteY3" fmla="*/ 2200 h 29599"/>
                <a:gd name="connsiteX4" fmla="*/ 616 w 22547"/>
                <a:gd name="connsiteY4" fmla="*/ 5761 h 29599"/>
                <a:gd name="connsiteX5" fmla="*/ 1603 w 22547"/>
                <a:gd name="connsiteY5" fmla="*/ 11469 h 29599"/>
                <a:gd name="connsiteX6" fmla="*/ 1456 w 22547"/>
                <a:gd name="connsiteY6" fmla="*/ 15544 h 29599"/>
                <a:gd name="connsiteX7" fmla="*/ 887 w 22547"/>
                <a:gd name="connsiteY7" fmla="*/ 20276 h 29599"/>
                <a:gd name="connsiteX8" fmla="*/ 4236 w 22547"/>
                <a:gd name="connsiteY8" fmla="*/ 27813 h 29599"/>
                <a:gd name="connsiteX9" fmla="*/ 9925 w 22547"/>
                <a:gd name="connsiteY9" fmla="*/ 29599 h 29599"/>
                <a:gd name="connsiteX10" fmla="*/ 12477 w 22547"/>
                <a:gd name="connsiteY10" fmla="*/ 29284 h 29599"/>
                <a:gd name="connsiteX11" fmla="*/ 19445 w 22547"/>
                <a:gd name="connsiteY11" fmla="*/ 24453 h 29599"/>
                <a:gd name="connsiteX12" fmla="*/ 20780 w 22547"/>
                <a:gd name="connsiteY12" fmla="*/ 6772 h 29599"/>
                <a:gd name="connsiteX13" fmla="*/ 14960 w 22547"/>
                <a:gd name="connsiteY13" fmla="*/ 829 h 29599"/>
                <a:gd name="connsiteX14" fmla="*/ 10183 w 22547"/>
                <a:gd name="connsiteY14" fmla="*/ 0 h 29599"/>
                <a:gd name="connsiteX0" fmla="*/ 9915 w 22279"/>
                <a:gd name="connsiteY0" fmla="*/ 0 h 29599"/>
                <a:gd name="connsiteX1" fmla="*/ 7922 w 22279"/>
                <a:gd name="connsiteY1" fmla="*/ 87 h 29599"/>
                <a:gd name="connsiteX2" fmla="*/ 2 w 22279"/>
                <a:gd name="connsiteY2" fmla="*/ 2077 h 29599"/>
                <a:gd name="connsiteX3" fmla="*/ 2921 w 22279"/>
                <a:gd name="connsiteY3" fmla="*/ 1548 h 29599"/>
                <a:gd name="connsiteX4" fmla="*/ 348 w 22279"/>
                <a:gd name="connsiteY4" fmla="*/ 5761 h 29599"/>
                <a:gd name="connsiteX5" fmla="*/ 1335 w 22279"/>
                <a:gd name="connsiteY5" fmla="*/ 11469 h 29599"/>
                <a:gd name="connsiteX6" fmla="*/ 1188 w 22279"/>
                <a:gd name="connsiteY6" fmla="*/ 15544 h 29599"/>
                <a:gd name="connsiteX7" fmla="*/ 619 w 22279"/>
                <a:gd name="connsiteY7" fmla="*/ 20276 h 29599"/>
                <a:gd name="connsiteX8" fmla="*/ 3968 w 22279"/>
                <a:gd name="connsiteY8" fmla="*/ 27813 h 29599"/>
                <a:gd name="connsiteX9" fmla="*/ 9657 w 22279"/>
                <a:gd name="connsiteY9" fmla="*/ 29599 h 29599"/>
                <a:gd name="connsiteX10" fmla="*/ 12209 w 22279"/>
                <a:gd name="connsiteY10" fmla="*/ 29284 h 29599"/>
                <a:gd name="connsiteX11" fmla="*/ 19177 w 22279"/>
                <a:gd name="connsiteY11" fmla="*/ 24453 h 29599"/>
                <a:gd name="connsiteX12" fmla="*/ 20512 w 22279"/>
                <a:gd name="connsiteY12" fmla="*/ 6772 h 29599"/>
                <a:gd name="connsiteX13" fmla="*/ 14692 w 22279"/>
                <a:gd name="connsiteY13" fmla="*/ 829 h 29599"/>
                <a:gd name="connsiteX14" fmla="*/ 9915 w 22279"/>
                <a:gd name="connsiteY14" fmla="*/ 0 h 29599"/>
                <a:gd name="connsiteX0" fmla="*/ 9645 w 22009"/>
                <a:gd name="connsiteY0" fmla="*/ 25 h 29624"/>
                <a:gd name="connsiteX1" fmla="*/ 7652 w 22009"/>
                <a:gd name="connsiteY1" fmla="*/ 112 h 29624"/>
                <a:gd name="connsiteX2" fmla="*/ 5112 w 22009"/>
                <a:gd name="connsiteY2" fmla="*/ 1124 h 29624"/>
                <a:gd name="connsiteX3" fmla="*/ 2651 w 22009"/>
                <a:gd name="connsiteY3" fmla="*/ 1573 h 29624"/>
                <a:gd name="connsiteX4" fmla="*/ 78 w 22009"/>
                <a:gd name="connsiteY4" fmla="*/ 5786 h 29624"/>
                <a:gd name="connsiteX5" fmla="*/ 1065 w 22009"/>
                <a:gd name="connsiteY5" fmla="*/ 11494 h 29624"/>
                <a:gd name="connsiteX6" fmla="*/ 918 w 22009"/>
                <a:gd name="connsiteY6" fmla="*/ 15569 h 29624"/>
                <a:gd name="connsiteX7" fmla="*/ 349 w 22009"/>
                <a:gd name="connsiteY7" fmla="*/ 20301 h 29624"/>
                <a:gd name="connsiteX8" fmla="*/ 3698 w 22009"/>
                <a:gd name="connsiteY8" fmla="*/ 27838 h 29624"/>
                <a:gd name="connsiteX9" fmla="*/ 9387 w 22009"/>
                <a:gd name="connsiteY9" fmla="*/ 29624 h 29624"/>
                <a:gd name="connsiteX10" fmla="*/ 11939 w 22009"/>
                <a:gd name="connsiteY10" fmla="*/ 29309 h 29624"/>
                <a:gd name="connsiteX11" fmla="*/ 18907 w 22009"/>
                <a:gd name="connsiteY11" fmla="*/ 24478 h 29624"/>
                <a:gd name="connsiteX12" fmla="*/ 20242 w 22009"/>
                <a:gd name="connsiteY12" fmla="*/ 6797 h 29624"/>
                <a:gd name="connsiteX13" fmla="*/ 14422 w 22009"/>
                <a:gd name="connsiteY13" fmla="*/ 854 h 29624"/>
                <a:gd name="connsiteX14" fmla="*/ 9645 w 22009"/>
                <a:gd name="connsiteY14" fmla="*/ 25 h 29624"/>
                <a:gd name="connsiteX0" fmla="*/ 9645 w 20820"/>
                <a:gd name="connsiteY0" fmla="*/ 25 h 29624"/>
                <a:gd name="connsiteX1" fmla="*/ 7652 w 20820"/>
                <a:gd name="connsiteY1" fmla="*/ 112 h 29624"/>
                <a:gd name="connsiteX2" fmla="*/ 5112 w 20820"/>
                <a:gd name="connsiteY2" fmla="*/ 1124 h 29624"/>
                <a:gd name="connsiteX3" fmla="*/ 2651 w 20820"/>
                <a:gd name="connsiteY3" fmla="*/ 1573 h 29624"/>
                <a:gd name="connsiteX4" fmla="*/ 78 w 20820"/>
                <a:gd name="connsiteY4" fmla="*/ 5786 h 29624"/>
                <a:gd name="connsiteX5" fmla="*/ 1065 w 20820"/>
                <a:gd name="connsiteY5" fmla="*/ 11494 h 29624"/>
                <a:gd name="connsiteX6" fmla="*/ 918 w 20820"/>
                <a:gd name="connsiteY6" fmla="*/ 15569 h 29624"/>
                <a:gd name="connsiteX7" fmla="*/ 349 w 20820"/>
                <a:gd name="connsiteY7" fmla="*/ 20301 h 29624"/>
                <a:gd name="connsiteX8" fmla="*/ 3698 w 20820"/>
                <a:gd name="connsiteY8" fmla="*/ 27838 h 29624"/>
                <a:gd name="connsiteX9" fmla="*/ 9387 w 20820"/>
                <a:gd name="connsiteY9" fmla="*/ 29624 h 29624"/>
                <a:gd name="connsiteX10" fmla="*/ 11939 w 20820"/>
                <a:gd name="connsiteY10" fmla="*/ 29309 h 29624"/>
                <a:gd name="connsiteX11" fmla="*/ 18907 w 20820"/>
                <a:gd name="connsiteY11" fmla="*/ 24478 h 29624"/>
                <a:gd name="connsiteX12" fmla="*/ 20136 w 20820"/>
                <a:gd name="connsiteY12" fmla="*/ 16646 h 29624"/>
                <a:gd name="connsiteX13" fmla="*/ 20242 w 20820"/>
                <a:gd name="connsiteY13" fmla="*/ 6797 h 29624"/>
                <a:gd name="connsiteX14" fmla="*/ 14422 w 20820"/>
                <a:gd name="connsiteY14" fmla="*/ 854 h 29624"/>
                <a:gd name="connsiteX15" fmla="*/ 9645 w 20820"/>
                <a:gd name="connsiteY15" fmla="*/ 25 h 29624"/>
                <a:gd name="connsiteX0" fmla="*/ 9645 w 20265"/>
                <a:gd name="connsiteY0" fmla="*/ 25 h 29624"/>
                <a:gd name="connsiteX1" fmla="*/ 7652 w 20265"/>
                <a:gd name="connsiteY1" fmla="*/ 112 h 29624"/>
                <a:gd name="connsiteX2" fmla="*/ 5112 w 20265"/>
                <a:gd name="connsiteY2" fmla="*/ 1124 h 29624"/>
                <a:gd name="connsiteX3" fmla="*/ 2651 w 20265"/>
                <a:gd name="connsiteY3" fmla="*/ 1573 h 29624"/>
                <a:gd name="connsiteX4" fmla="*/ 78 w 20265"/>
                <a:gd name="connsiteY4" fmla="*/ 5786 h 29624"/>
                <a:gd name="connsiteX5" fmla="*/ 1065 w 20265"/>
                <a:gd name="connsiteY5" fmla="*/ 11494 h 29624"/>
                <a:gd name="connsiteX6" fmla="*/ 918 w 20265"/>
                <a:gd name="connsiteY6" fmla="*/ 15569 h 29624"/>
                <a:gd name="connsiteX7" fmla="*/ 349 w 20265"/>
                <a:gd name="connsiteY7" fmla="*/ 20301 h 29624"/>
                <a:gd name="connsiteX8" fmla="*/ 3698 w 20265"/>
                <a:gd name="connsiteY8" fmla="*/ 27838 h 29624"/>
                <a:gd name="connsiteX9" fmla="*/ 9387 w 20265"/>
                <a:gd name="connsiteY9" fmla="*/ 29624 h 29624"/>
                <a:gd name="connsiteX10" fmla="*/ 11939 w 20265"/>
                <a:gd name="connsiteY10" fmla="*/ 29309 h 29624"/>
                <a:gd name="connsiteX11" fmla="*/ 18907 w 20265"/>
                <a:gd name="connsiteY11" fmla="*/ 24478 h 29624"/>
                <a:gd name="connsiteX12" fmla="*/ 20136 w 20265"/>
                <a:gd name="connsiteY12" fmla="*/ 16646 h 29624"/>
                <a:gd name="connsiteX13" fmla="*/ 19182 w 20265"/>
                <a:gd name="connsiteY13" fmla="*/ 5085 h 29624"/>
                <a:gd name="connsiteX14" fmla="*/ 14422 w 20265"/>
                <a:gd name="connsiteY14" fmla="*/ 854 h 29624"/>
                <a:gd name="connsiteX15" fmla="*/ 9645 w 20265"/>
                <a:gd name="connsiteY15" fmla="*/ 25 h 29624"/>
                <a:gd name="connsiteX0" fmla="*/ 9645 w 20265"/>
                <a:gd name="connsiteY0" fmla="*/ 25 h 29707"/>
                <a:gd name="connsiteX1" fmla="*/ 7652 w 20265"/>
                <a:gd name="connsiteY1" fmla="*/ 112 h 29707"/>
                <a:gd name="connsiteX2" fmla="*/ 5112 w 20265"/>
                <a:gd name="connsiteY2" fmla="*/ 1124 h 29707"/>
                <a:gd name="connsiteX3" fmla="*/ 2651 w 20265"/>
                <a:gd name="connsiteY3" fmla="*/ 1573 h 29707"/>
                <a:gd name="connsiteX4" fmla="*/ 78 w 20265"/>
                <a:gd name="connsiteY4" fmla="*/ 5786 h 29707"/>
                <a:gd name="connsiteX5" fmla="*/ 1065 w 20265"/>
                <a:gd name="connsiteY5" fmla="*/ 11494 h 29707"/>
                <a:gd name="connsiteX6" fmla="*/ 918 w 20265"/>
                <a:gd name="connsiteY6" fmla="*/ 15569 h 29707"/>
                <a:gd name="connsiteX7" fmla="*/ 349 w 20265"/>
                <a:gd name="connsiteY7" fmla="*/ 20301 h 29707"/>
                <a:gd name="connsiteX8" fmla="*/ 3698 w 20265"/>
                <a:gd name="connsiteY8" fmla="*/ 27838 h 29707"/>
                <a:gd name="connsiteX9" fmla="*/ 9387 w 20265"/>
                <a:gd name="connsiteY9" fmla="*/ 29624 h 29707"/>
                <a:gd name="connsiteX10" fmla="*/ 14547 w 20265"/>
                <a:gd name="connsiteY10" fmla="*/ 29309 h 29707"/>
                <a:gd name="connsiteX11" fmla="*/ 18907 w 20265"/>
                <a:gd name="connsiteY11" fmla="*/ 24478 h 29707"/>
                <a:gd name="connsiteX12" fmla="*/ 20136 w 20265"/>
                <a:gd name="connsiteY12" fmla="*/ 16646 h 29707"/>
                <a:gd name="connsiteX13" fmla="*/ 19182 w 20265"/>
                <a:gd name="connsiteY13" fmla="*/ 5085 h 29707"/>
                <a:gd name="connsiteX14" fmla="*/ 14422 w 20265"/>
                <a:gd name="connsiteY14" fmla="*/ 854 h 29707"/>
                <a:gd name="connsiteX15" fmla="*/ 9645 w 20265"/>
                <a:gd name="connsiteY15" fmla="*/ 25 h 29707"/>
                <a:gd name="connsiteX0" fmla="*/ 9645 w 20265"/>
                <a:gd name="connsiteY0" fmla="*/ 25 h 29796"/>
                <a:gd name="connsiteX1" fmla="*/ 7652 w 20265"/>
                <a:gd name="connsiteY1" fmla="*/ 112 h 29796"/>
                <a:gd name="connsiteX2" fmla="*/ 5112 w 20265"/>
                <a:gd name="connsiteY2" fmla="*/ 1124 h 29796"/>
                <a:gd name="connsiteX3" fmla="*/ 2651 w 20265"/>
                <a:gd name="connsiteY3" fmla="*/ 1573 h 29796"/>
                <a:gd name="connsiteX4" fmla="*/ 78 w 20265"/>
                <a:gd name="connsiteY4" fmla="*/ 5786 h 29796"/>
                <a:gd name="connsiteX5" fmla="*/ 1065 w 20265"/>
                <a:gd name="connsiteY5" fmla="*/ 11494 h 29796"/>
                <a:gd name="connsiteX6" fmla="*/ 918 w 20265"/>
                <a:gd name="connsiteY6" fmla="*/ 15569 h 29796"/>
                <a:gd name="connsiteX7" fmla="*/ 349 w 20265"/>
                <a:gd name="connsiteY7" fmla="*/ 20301 h 29796"/>
                <a:gd name="connsiteX8" fmla="*/ 2266 w 20265"/>
                <a:gd name="connsiteY8" fmla="*/ 29093 h 29796"/>
                <a:gd name="connsiteX9" fmla="*/ 9387 w 20265"/>
                <a:gd name="connsiteY9" fmla="*/ 29624 h 29796"/>
                <a:gd name="connsiteX10" fmla="*/ 14547 w 20265"/>
                <a:gd name="connsiteY10" fmla="*/ 29309 h 29796"/>
                <a:gd name="connsiteX11" fmla="*/ 18907 w 20265"/>
                <a:gd name="connsiteY11" fmla="*/ 24478 h 29796"/>
                <a:gd name="connsiteX12" fmla="*/ 20136 w 20265"/>
                <a:gd name="connsiteY12" fmla="*/ 16646 h 29796"/>
                <a:gd name="connsiteX13" fmla="*/ 19182 w 20265"/>
                <a:gd name="connsiteY13" fmla="*/ 5085 h 29796"/>
                <a:gd name="connsiteX14" fmla="*/ 14422 w 20265"/>
                <a:gd name="connsiteY14" fmla="*/ 854 h 29796"/>
                <a:gd name="connsiteX15" fmla="*/ 9645 w 20265"/>
                <a:gd name="connsiteY15" fmla="*/ 25 h 29796"/>
                <a:gd name="connsiteX0" fmla="*/ 9645 w 20265"/>
                <a:gd name="connsiteY0" fmla="*/ 25 h 29796"/>
                <a:gd name="connsiteX1" fmla="*/ 7652 w 20265"/>
                <a:gd name="connsiteY1" fmla="*/ 112 h 29796"/>
                <a:gd name="connsiteX2" fmla="*/ 5112 w 20265"/>
                <a:gd name="connsiteY2" fmla="*/ 1124 h 29796"/>
                <a:gd name="connsiteX3" fmla="*/ 2651 w 20265"/>
                <a:gd name="connsiteY3" fmla="*/ 1573 h 29796"/>
                <a:gd name="connsiteX4" fmla="*/ 78 w 20265"/>
                <a:gd name="connsiteY4" fmla="*/ 5786 h 29796"/>
                <a:gd name="connsiteX5" fmla="*/ 1065 w 20265"/>
                <a:gd name="connsiteY5" fmla="*/ 11494 h 29796"/>
                <a:gd name="connsiteX6" fmla="*/ 918 w 20265"/>
                <a:gd name="connsiteY6" fmla="*/ 15569 h 29796"/>
                <a:gd name="connsiteX7" fmla="*/ 349 w 20265"/>
                <a:gd name="connsiteY7" fmla="*/ 20301 h 29796"/>
                <a:gd name="connsiteX8" fmla="*/ 2266 w 20265"/>
                <a:gd name="connsiteY8" fmla="*/ 29093 h 29796"/>
                <a:gd name="connsiteX9" fmla="*/ 9387 w 20265"/>
                <a:gd name="connsiteY9" fmla="*/ 29624 h 29796"/>
                <a:gd name="connsiteX10" fmla="*/ 14547 w 20265"/>
                <a:gd name="connsiteY10" fmla="*/ 29309 h 29796"/>
                <a:gd name="connsiteX11" fmla="*/ 19444 w 20265"/>
                <a:gd name="connsiteY11" fmla="*/ 25942 h 29796"/>
                <a:gd name="connsiteX12" fmla="*/ 20136 w 20265"/>
                <a:gd name="connsiteY12" fmla="*/ 16646 h 29796"/>
                <a:gd name="connsiteX13" fmla="*/ 19182 w 20265"/>
                <a:gd name="connsiteY13" fmla="*/ 5085 h 29796"/>
                <a:gd name="connsiteX14" fmla="*/ 14422 w 20265"/>
                <a:gd name="connsiteY14" fmla="*/ 854 h 29796"/>
                <a:gd name="connsiteX15" fmla="*/ 9645 w 20265"/>
                <a:gd name="connsiteY15" fmla="*/ 25 h 297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0265" h="29796" extrusionOk="0">
                  <a:moveTo>
                    <a:pt x="9645" y="25"/>
                  </a:moveTo>
                  <a:cubicBezTo>
                    <a:pt x="8980" y="25"/>
                    <a:pt x="8407" y="-71"/>
                    <a:pt x="7652" y="112"/>
                  </a:cubicBezTo>
                  <a:cubicBezTo>
                    <a:pt x="6897" y="295"/>
                    <a:pt x="7570" y="-87"/>
                    <a:pt x="5112" y="1124"/>
                  </a:cubicBezTo>
                  <a:cubicBezTo>
                    <a:pt x="5025" y="1161"/>
                    <a:pt x="3490" y="796"/>
                    <a:pt x="2651" y="1573"/>
                  </a:cubicBezTo>
                  <a:cubicBezTo>
                    <a:pt x="1812" y="2350"/>
                    <a:pt x="536" y="4081"/>
                    <a:pt x="78" y="5786"/>
                  </a:cubicBezTo>
                  <a:cubicBezTo>
                    <a:pt x="-317" y="7293"/>
                    <a:pt x="925" y="9864"/>
                    <a:pt x="1065" y="11494"/>
                  </a:cubicBezTo>
                  <a:cubicBezTo>
                    <a:pt x="1205" y="13124"/>
                    <a:pt x="424" y="13469"/>
                    <a:pt x="918" y="15569"/>
                  </a:cubicBezTo>
                  <a:cubicBezTo>
                    <a:pt x="1288" y="17126"/>
                    <a:pt x="559" y="18708"/>
                    <a:pt x="349" y="20301"/>
                  </a:cubicBezTo>
                  <a:cubicBezTo>
                    <a:pt x="-34" y="23156"/>
                    <a:pt x="-57" y="27388"/>
                    <a:pt x="2266" y="29093"/>
                  </a:cubicBezTo>
                  <a:cubicBezTo>
                    <a:pt x="3897" y="30291"/>
                    <a:pt x="7340" y="29588"/>
                    <a:pt x="9387" y="29624"/>
                  </a:cubicBezTo>
                  <a:cubicBezTo>
                    <a:pt x="11434" y="29660"/>
                    <a:pt x="12871" y="29923"/>
                    <a:pt x="14547" y="29309"/>
                  </a:cubicBezTo>
                  <a:cubicBezTo>
                    <a:pt x="16223" y="28695"/>
                    <a:pt x="18513" y="28052"/>
                    <a:pt x="19444" y="25942"/>
                  </a:cubicBezTo>
                  <a:cubicBezTo>
                    <a:pt x="20375" y="23832"/>
                    <a:pt x="19914" y="19593"/>
                    <a:pt x="20136" y="16646"/>
                  </a:cubicBezTo>
                  <a:cubicBezTo>
                    <a:pt x="20358" y="13699"/>
                    <a:pt x="20433" y="7595"/>
                    <a:pt x="19182" y="5085"/>
                  </a:cubicBezTo>
                  <a:cubicBezTo>
                    <a:pt x="17983" y="2515"/>
                    <a:pt x="17042" y="1941"/>
                    <a:pt x="14422" y="854"/>
                  </a:cubicBezTo>
                  <a:cubicBezTo>
                    <a:pt x="12912" y="230"/>
                    <a:pt x="11282" y="25"/>
                    <a:pt x="9645" y="25"/>
                  </a:cubicBezTo>
                  <a:close/>
                </a:path>
              </a:pathLst>
            </a:custGeom>
            <a:solidFill>
              <a:srgbClr val="7CCCC0">
                <a:alpha val="30196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" name="Google Shape;1583;p20">
              <a:extLst>
                <a:ext uri="{FF2B5EF4-FFF2-40B4-BE49-F238E27FC236}">
                  <a16:creationId xmlns:a16="http://schemas.microsoft.com/office/drawing/2014/main" id="{382D3F17-96F1-0D86-C45F-82BC35D587E3}"/>
                </a:ext>
              </a:extLst>
            </p:cNvPr>
            <p:cNvSpPr/>
            <p:nvPr userDrawn="1"/>
          </p:nvSpPr>
          <p:spPr>
            <a:xfrm rot="10800000">
              <a:off x="477540" y="7411364"/>
              <a:ext cx="1203332" cy="1514745"/>
            </a:xfrm>
            <a:custGeom>
              <a:avLst/>
              <a:gdLst>
                <a:gd name="connsiteX0" fmla="*/ 12662 w 25026"/>
                <a:gd name="connsiteY0" fmla="*/ 0 h 29599"/>
                <a:gd name="connsiteX1" fmla="*/ 10669 w 25026"/>
                <a:gd name="connsiteY1" fmla="*/ 87 h 29599"/>
                <a:gd name="connsiteX2" fmla="*/ 2749 w 25026"/>
                <a:gd name="connsiteY2" fmla="*/ 2077 h 29599"/>
                <a:gd name="connsiteX3" fmla="*/ 2489 w 25026"/>
                <a:gd name="connsiteY3" fmla="*/ 2200 h 29599"/>
                <a:gd name="connsiteX4" fmla="*/ 3095 w 25026"/>
                <a:gd name="connsiteY4" fmla="*/ 5761 h 29599"/>
                <a:gd name="connsiteX5" fmla="*/ 6 w 25026"/>
                <a:gd name="connsiteY5" fmla="*/ 10491 h 29599"/>
                <a:gd name="connsiteX6" fmla="*/ 3935 w 25026"/>
                <a:gd name="connsiteY6" fmla="*/ 15544 h 29599"/>
                <a:gd name="connsiteX7" fmla="*/ 3366 w 25026"/>
                <a:gd name="connsiteY7" fmla="*/ 20276 h 29599"/>
                <a:gd name="connsiteX8" fmla="*/ 6715 w 25026"/>
                <a:gd name="connsiteY8" fmla="*/ 27813 h 29599"/>
                <a:gd name="connsiteX9" fmla="*/ 12404 w 25026"/>
                <a:gd name="connsiteY9" fmla="*/ 29599 h 29599"/>
                <a:gd name="connsiteX10" fmla="*/ 14956 w 25026"/>
                <a:gd name="connsiteY10" fmla="*/ 29284 h 29599"/>
                <a:gd name="connsiteX11" fmla="*/ 21924 w 25026"/>
                <a:gd name="connsiteY11" fmla="*/ 24453 h 29599"/>
                <a:gd name="connsiteX12" fmla="*/ 23259 w 25026"/>
                <a:gd name="connsiteY12" fmla="*/ 6772 h 29599"/>
                <a:gd name="connsiteX13" fmla="*/ 17439 w 25026"/>
                <a:gd name="connsiteY13" fmla="*/ 829 h 29599"/>
                <a:gd name="connsiteX14" fmla="*/ 12662 w 25026"/>
                <a:gd name="connsiteY14" fmla="*/ 0 h 29599"/>
                <a:gd name="connsiteX0" fmla="*/ 10183 w 22547"/>
                <a:gd name="connsiteY0" fmla="*/ 0 h 29599"/>
                <a:gd name="connsiteX1" fmla="*/ 8190 w 22547"/>
                <a:gd name="connsiteY1" fmla="*/ 87 h 29599"/>
                <a:gd name="connsiteX2" fmla="*/ 270 w 22547"/>
                <a:gd name="connsiteY2" fmla="*/ 2077 h 29599"/>
                <a:gd name="connsiteX3" fmla="*/ 10 w 22547"/>
                <a:gd name="connsiteY3" fmla="*/ 2200 h 29599"/>
                <a:gd name="connsiteX4" fmla="*/ 616 w 22547"/>
                <a:gd name="connsiteY4" fmla="*/ 5761 h 29599"/>
                <a:gd name="connsiteX5" fmla="*/ 1603 w 22547"/>
                <a:gd name="connsiteY5" fmla="*/ 11469 h 29599"/>
                <a:gd name="connsiteX6" fmla="*/ 1456 w 22547"/>
                <a:gd name="connsiteY6" fmla="*/ 15544 h 29599"/>
                <a:gd name="connsiteX7" fmla="*/ 887 w 22547"/>
                <a:gd name="connsiteY7" fmla="*/ 20276 h 29599"/>
                <a:gd name="connsiteX8" fmla="*/ 4236 w 22547"/>
                <a:gd name="connsiteY8" fmla="*/ 27813 h 29599"/>
                <a:gd name="connsiteX9" fmla="*/ 9925 w 22547"/>
                <a:gd name="connsiteY9" fmla="*/ 29599 h 29599"/>
                <a:gd name="connsiteX10" fmla="*/ 12477 w 22547"/>
                <a:gd name="connsiteY10" fmla="*/ 29284 h 29599"/>
                <a:gd name="connsiteX11" fmla="*/ 19445 w 22547"/>
                <a:gd name="connsiteY11" fmla="*/ 24453 h 29599"/>
                <a:gd name="connsiteX12" fmla="*/ 20780 w 22547"/>
                <a:gd name="connsiteY12" fmla="*/ 6772 h 29599"/>
                <a:gd name="connsiteX13" fmla="*/ 14960 w 22547"/>
                <a:gd name="connsiteY13" fmla="*/ 829 h 29599"/>
                <a:gd name="connsiteX14" fmla="*/ 10183 w 22547"/>
                <a:gd name="connsiteY14" fmla="*/ 0 h 29599"/>
                <a:gd name="connsiteX0" fmla="*/ 9915 w 22279"/>
                <a:gd name="connsiteY0" fmla="*/ 0 h 29599"/>
                <a:gd name="connsiteX1" fmla="*/ 7922 w 22279"/>
                <a:gd name="connsiteY1" fmla="*/ 87 h 29599"/>
                <a:gd name="connsiteX2" fmla="*/ 2 w 22279"/>
                <a:gd name="connsiteY2" fmla="*/ 2077 h 29599"/>
                <a:gd name="connsiteX3" fmla="*/ 2921 w 22279"/>
                <a:gd name="connsiteY3" fmla="*/ 1548 h 29599"/>
                <a:gd name="connsiteX4" fmla="*/ 348 w 22279"/>
                <a:gd name="connsiteY4" fmla="*/ 5761 h 29599"/>
                <a:gd name="connsiteX5" fmla="*/ 1335 w 22279"/>
                <a:gd name="connsiteY5" fmla="*/ 11469 h 29599"/>
                <a:gd name="connsiteX6" fmla="*/ 1188 w 22279"/>
                <a:gd name="connsiteY6" fmla="*/ 15544 h 29599"/>
                <a:gd name="connsiteX7" fmla="*/ 619 w 22279"/>
                <a:gd name="connsiteY7" fmla="*/ 20276 h 29599"/>
                <a:gd name="connsiteX8" fmla="*/ 3968 w 22279"/>
                <a:gd name="connsiteY8" fmla="*/ 27813 h 29599"/>
                <a:gd name="connsiteX9" fmla="*/ 9657 w 22279"/>
                <a:gd name="connsiteY9" fmla="*/ 29599 h 29599"/>
                <a:gd name="connsiteX10" fmla="*/ 12209 w 22279"/>
                <a:gd name="connsiteY10" fmla="*/ 29284 h 29599"/>
                <a:gd name="connsiteX11" fmla="*/ 19177 w 22279"/>
                <a:gd name="connsiteY11" fmla="*/ 24453 h 29599"/>
                <a:gd name="connsiteX12" fmla="*/ 20512 w 22279"/>
                <a:gd name="connsiteY12" fmla="*/ 6772 h 29599"/>
                <a:gd name="connsiteX13" fmla="*/ 14692 w 22279"/>
                <a:gd name="connsiteY13" fmla="*/ 829 h 29599"/>
                <a:gd name="connsiteX14" fmla="*/ 9915 w 22279"/>
                <a:gd name="connsiteY14" fmla="*/ 0 h 29599"/>
                <a:gd name="connsiteX0" fmla="*/ 9645 w 22009"/>
                <a:gd name="connsiteY0" fmla="*/ 25 h 29624"/>
                <a:gd name="connsiteX1" fmla="*/ 7652 w 22009"/>
                <a:gd name="connsiteY1" fmla="*/ 112 h 29624"/>
                <a:gd name="connsiteX2" fmla="*/ 5112 w 22009"/>
                <a:gd name="connsiteY2" fmla="*/ 1124 h 29624"/>
                <a:gd name="connsiteX3" fmla="*/ 2651 w 22009"/>
                <a:gd name="connsiteY3" fmla="*/ 1573 h 29624"/>
                <a:gd name="connsiteX4" fmla="*/ 78 w 22009"/>
                <a:gd name="connsiteY4" fmla="*/ 5786 h 29624"/>
                <a:gd name="connsiteX5" fmla="*/ 1065 w 22009"/>
                <a:gd name="connsiteY5" fmla="*/ 11494 h 29624"/>
                <a:gd name="connsiteX6" fmla="*/ 918 w 22009"/>
                <a:gd name="connsiteY6" fmla="*/ 15569 h 29624"/>
                <a:gd name="connsiteX7" fmla="*/ 349 w 22009"/>
                <a:gd name="connsiteY7" fmla="*/ 20301 h 29624"/>
                <a:gd name="connsiteX8" fmla="*/ 3698 w 22009"/>
                <a:gd name="connsiteY8" fmla="*/ 27838 h 29624"/>
                <a:gd name="connsiteX9" fmla="*/ 9387 w 22009"/>
                <a:gd name="connsiteY9" fmla="*/ 29624 h 29624"/>
                <a:gd name="connsiteX10" fmla="*/ 11939 w 22009"/>
                <a:gd name="connsiteY10" fmla="*/ 29309 h 29624"/>
                <a:gd name="connsiteX11" fmla="*/ 18907 w 22009"/>
                <a:gd name="connsiteY11" fmla="*/ 24478 h 29624"/>
                <a:gd name="connsiteX12" fmla="*/ 20242 w 22009"/>
                <a:gd name="connsiteY12" fmla="*/ 6797 h 29624"/>
                <a:gd name="connsiteX13" fmla="*/ 14422 w 22009"/>
                <a:gd name="connsiteY13" fmla="*/ 854 h 29624"/>
                <a:gd name="connsiteX14" fmla="*/ 9645 w 22009"/>
                <a:gd name="connsiteY14" fmla="*/ 25 h 29624"/>
                <a:gd name="connsiteX0" fmla="*/ 9645 w 20820"/>
                <a:gd name="connsiteY0" fmla="*/ 25 h 29624"/>
                <a:gd name="connsiteX1" fmla="*/ 7652 w 20820"/>
                <a:gd name="connsiteY1" fmla="*/ 112 h 29624"/>
                <a:gd name="connsiteX2" fmla="*/ 5112 w 20820"/>
                <a:gd name="connsiteY2" fmla="*/ 1124 h 29624"/>
                <a:gd name="connsiteX3" fmla="*/ 2651 w 20820"/>
                <a:gd name="connsiteY3" fmla="*/ 1573 h 29624"/>
                <a:gd name="connsiteX4" fmla="*/ 78 w 20820"/>
                <a:gd name="connsiteY4" fmla="*/ 5786 h 29624"/>
                <a:gd name="connsiteX5" fmla="*/ 1065 w 20820"/>
                <a:gd name="connsiteY5" fmla="*/ 11494 h 29624"/>
                <a:gd name="connsiteX6" fmla="*/ 918 w 20820"/>
                <a:gd name="connsiteY6" fmla="*/ 15569 h 29624"/>
                <a:gd name="connsiteX7" fmla="*/ 349 w 20820"/>
                <a:gd name="connsiteY7" fmla="*/ 20301 h 29624"/>
                <a:gd name="connsiteX8" fmla="*/ 3698 w 20820"/>
                <a:gd name="connsiteY8" fmla="*/ 27838 h 29624"/>
                <a:gd name="connsiteX9" fmla="*/ 9387 w 20820"/>
                <a:gd name="connsiteY9" fmla="*/ 29624 h 29624"/>
                <a:gd name="connsiteX10" fmla="*/ 11939 w 20820"/>
                <a:gd name="connsiteY10" fmla="*/ 29309 h 29624"/>
                <a:gd name="connsiteX11" fmla="*/ 18907 w 20820"/>
                <a:gd name="connsiteY11" fmla="*/ 24478 h 29624"/>
                <a:gd name="connsiteX12" fmla="*/ 20136 w 20820"/>
                <a:gd name="connsiteY12" fmla="*/ 16646 h 29624"/>
                <a:gd name="connsiteX13" fmla="*/ 20242 w 20820"/>
                <a:gd name="connsiteY13" fmla="*/ 6797 h 29624"/>
                <a:gd name="connsiteX14" fmla="*/ 14422 w 20820"/>
                <a:gd name="connsiteY14" fmla="*/ 854 h 29624"/>
                <a:gd name="connsiteX15" fmla="*/ 9645 w 20820"/>
                <a:gd name="connsiteY15" fmla="*/ 25 h 29624"/>
                <a:gd name="connsiteX0" fmla="*/ 9645 w 20265"/>
                <a:gd name="connsiteY0" fmla="*/ 25 h 29624"/>
                <a:gd name="connsiteX1" fmla="*/ 7652 w 20265"/>
                <a:gd name="connsiteY1" fmla="*/ 112 h 29624"/>
                <a:gd name="connsiteX2" fmla="*/ 5112 w 20265"/>
                <a:gd name="connsiteY2" fmla="*/ 1124 h 29624"/>
                <a:gd name="connsiteX3" fmla="*/ 2651 w 20265"/>
                <a:gd name="connsiteY3" fmla="*/ 1573 h 29624"/>
                <a:gd name="connsiteX4" fmla="*/ 78 w 20265"/>
                <a:gd name="connsiteY4" fmla="*/ 5786 h 29624"/>
                <a:gd name="connsiteX5" fmla="*/ 1065 w 20265"/>
                <a:gd name="connsiteY5" fmla="*/ 11494 h 29624"/>
                <a:gd name="connsiteX6" fmla="*/ 918 w 20265"/>
                <a:gd name="connsiteY6" fmla="*/ 15569 h 29624"/>
                <a:gd name="connsiteX7" fmla="*/ 349 w 20265"/>
                <a:gd name="connsiteY7" fmla="*/ 20301 h 29624"/>
                <a:gd name="connsiteX8" fmla="*/ 3698 w 20265"/>
                <a:gd name="connsiteY8" fmla="*/ 27838 h 29624"/>
                <a:gd name="connsiteX9" fmla="*/ 9387 w 20265"/>
                <a:gd name="connsiteY9" fmla="*/ 29624 h 29624"/>
                <a:gd name="connsiteX10" fmla="*/ 11939 w 20265"/>
                <a:gd name="connsiteY10" fmla="*/ 29309 h 29624"/>
                <a:gd name="connsiteX11" fmla="*/ 18907 w 20265"/>
                <a:gd name="connsiteY11" fmla="*/ 24478 h 29624"/>
                <a:gd name="connsiteX12" fmla="*/ 20136 w 20265"/>
                <a:gd name="connsiteY12" fmla="*/ 16646 h 29624"/>
                <a:gd name="connsiteX13" fmla="*/ 19182 w 20265"/>
                <a:gd name="connsiteY13" fmla="*/ 5085 h 29624"/>
                <a:gd name="connsiteX14" fmla="*/ 14422 w 20265"/>
                <a:gd name="connsiteY14" fmla="*/ 854 h 29624"/>
                <a:gd name="connsiteX15" fmla="*/ 9645 w 20265"/>
                <a:gd name="connsiteY15" fmla="*/ 25 h 29624"/>
                <a:gd name="connsiteX0" fmla="*/ 9645 w 20265"/>
                <a:gd name="connsiteY0" fmla="*/ 25 h 29707"/>
                <a:gd name="connsiteX1" fmla="*/ 7652 w 20265"/>
                <a:gd name="connsiteY1" fmla="*/ 112 h 29707"/>
                <a:gd name="connsiteX2" fmla="*/ 5112 w 20265"/>
                <a:gd name="connsiteY2" fmla="*/ 1124 h 29707"/>
                <a:gd name="connsiteX3" fmla="*/ 2651 w 20265"/>
                <a:gd name="connsiteY3" fmla="*/ 1573 h 29707"/>
                <a:gd name="connsiteX4" fmla="*/ 78 w 20265"/>
                <a:gd name="connsiteY4" fmla="*/ 5786 h 29707"/>
                <a:gd name="connsiteX5" fmla="*/ 1065 w 20265"/>
                <a:gd name="connsiteY5" fmla="*/ 11494 h 29707"/>
                <a:gd name="connsiteX6" fmla="*/ 918 w 20265"/>
                <a:gd name="connsiteY6" fmla="*/ 15569 h 29707"/>
                <a:gd name="connsiteX7" fmla="*/ 349 w 20265"/>
                <a:gd name="connsiteY7" fmla="*/ 20301 h 29707"/>
                <a:gd name="connsiteX8" fmla="*/ 3698 w 20265"/>
                <a:gd name="connsiteY8" fmla="*/ 27838 h 29707"/>
                <a:gd name="connsiteX9" fmla="*/ 9387 w 20265"/>
                <a:gd name="connsiteY9" fmla="*/ 29624 h 29707"/>
                <a:gd name="connsiteX10" fmla="*/ 14547 w 20265"/>
                <a:gd name="connsiteY10" fmla="*/ 29309 h 29707"/>
                <a:gd name="connsiteX11" fmla="*/ 18907 w 20265"/>
                <a:gd name="connsiteY11" fmla="*/ 24478 h 29707"/>
                <a:gd name="connsiteX12" fmla="*/ 20136 w 20265"/>
                <a:gd name="connsiteY12" fmla="*/ 16646 h 29707"/>
                <a:gd name="connsiteX13" fmla="*/ 19182 w 20265"/>
                <a:gd name="connsiteY13" fmla="*/ 5085 h 29707"/>
                <a:gd name="connsiteX14" fmla="*/ 14422 w 20265"/>
                <a:gd name="connsiteY14" fmla="*/ 854 h 29707"/>
                <a:gd name="connsiteX15" fmla="*/ 9645 w 20265"/>
                <a:gd name="connsiteY15" fmla="*/ 25 h 29707"/>
                <a:gd name="connsiteX0" fmla="*/ 9645 w 20265"/>
                <a:gd name="connsiteY0" fmla="*/ 25 h 29796"/>
                <a:gd name="connsiteX1" fmla="*/ 7652 w 20265"/>
                <a:gd name="connsiteY1" fmla="*/ 112 h 29796"/>
                <a:gd name="connsiteX2" fmla="*/ 5112 w 20265"/>
                <a:gd name="connsiteY2" fmla="*/ 1124 h 29796"/>
                <a:gd name="connsiteX3" fmla="*/ 2651 w 20265"/>
                <a:gd name="connsiteY3" fmla="*/ 1573 h 29796"/>
                <a:gd name="connsiteX4" fmla="*/ 78 w 20265"/>
                <a:gd name="connsiteY4" fmla="*/ 5786 h 29796"/>
                <a:gd name="connsiteX5" fmla="*/ 1065 w 20265"/>
                <a:gd name="connsiteY5" fmla="*/ 11494 h 29796"/>
                <a:gd name="connsiteX6" fmla="*/ 918 w 20265"/>
                <a:gd name="connsiteY6" fmla="*/ 15569 h 29796"/>
                <a:gd name="connsiteX7" fmla="*/ 349 w 20265"/>
                <a:gd name="connsiteY7" fmla="*/ 20301 h 29796"/>
                <a:gd name="connsiteX8" fmla="*/ 2266 w 20265"/>
                <a:gd name="connsiteY8" fmla="*/ 29093 h 29796"/>
                <a:gd name="connsiteX9" fmla="*/ 9387 w 20265"/>
                <a:gd name="connsiteY9" fmla="*/ 29624 h 29796"/>
                <a:gd name="connsiteX10" fmla="*/ 14547 w 20265"/>
                <a:gd name="connsiteY10" fmla="*/ 29309 h 29796"/>
                <a:gd name="connsiteX11" fmla="*/ 18907 w 20265"/>
                <a:gd name="connsiteY11" fmla="*/ 24478 h 29796"/>
                <a:gd name="connsiteX12" fmla="*/ 20136 w 20265"/>
                <a:gd name="connsiteY12" fmla="*/ 16646 h 29796"/>
                <a:gd name="connsiteX13" fmla="*/ 19182 w 20265"/>
                <a:gd name="connsiteY13" fmla="*/ 5085 h 29796"/>
                <a:gd name="connsiteX14" fmla="*/ 14422 w 20265"/>
                <a:gd name="connsiteY14" fmla="*/ 854 h 29796"/>
                <a:gd name="connsiteX15" fmla="*/ 9645 w 20265"/>
                <a:gd name="connsiteY15" fmla="*/ 25 h 29796"/>
                <a:gd name="connsiteX0" fmla="*/ 9645 w 20265"/>
                <a:gd name="connsiteY0" fmla="*/ 25 h 29796"/>
                <a:gd name="connsiteX1" fmla="*/ 7652 w 20265"/>
                <a:gd name="connsiteY1" fmla="*/ 112 h 29796"/>
                <a:gd name="connsiteX2" fmla="*/ 5112 w 20265"/>
                <a:gd name="connsiteY2" fmla="*/ 1124 h 29796"/>
                <a:gd name="connsiteX3" fmla="*/ 2651 w 20265"/>
                <a:gd name="connsiteY3" fmla="*/ 1573 h 29796"/>
                <a:gd name="connsiteX4" fmla="*/ 78 w 20265"/>
                <a:gd name="connsiteY4" fmla="*/ 5786 h 29796"/>
                <a:gd name="connsiteX5" fmla="*/ 1065 w 20265"/>
                <a:gd name="connsiteY5" fmla="*/ 11494 h 29796"/>
                <a:gd name="connsiteX6" fmla="*/ 918 w 20265"/>
                <a:gd name="connsiteY6" fmla="*/ 15569 h 29796"/>
                <a:gd name="connsiteX7" fmla="*/ 349 w 20265"/>
                <a:gd name="connsiteY7" fmla="*/ 20301 h 29796"/>
                <a:gd name="connsiteX8" fmla="*/ 2266 w 20265"/>
                <a:gd name="connsiteY8" fmla="*/ 29093 h 29796"/>
                <a:gd name="connsiteX9" fmla="*/ 9387 w 20265"/>
                <a:gd name="connsiteY9" fmla="*/ 29624 h 29796"/>
                <a:gd name="connsiteX10" fmla="*/ 14547 w 20265"/>
                <a:gd name="connsiteY10" fmla="*/ 29309 h 29796"/>
                <a:gd name="connsiteX11" fmla="*/ 19444 w 20265"/>
                <a:gd name="connsiteY11" fmla="*/ 25942 h 29796"/>
                <a:gd name="connsiteX12" fmla="*/ 20136 w 20265"/>
                <a:gd name="connsiteY12" fmla="*/ 16646 h 29796"/>
                <a:gd name="connsiteX13" fmla="*/ 19182 w 20265"/>
                <a:gd name="connsiteY13" fmla="*/ 5085 h 29796"/>
                <a:gd name="connsiteX14" fmla="*/ 14422 w 20265"/>
                <a:gd name="connsiteY14" fmla="*/ 854 h 29796"/>
                <a:gd name="connsiteX15" fmla="*/ 9645 w 20265"/>
                <a:gd name="connsiteY15" fmla="*/ 25 h 297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0265" h="29796" extrusionOk="0">
                  <a:moveTo>
                    <a:pt x="9645" y="25"/>
                  </a:moveTo>
                  <a:cubicBezTo>
                    <a:pt x="8980" y="25"/>
                    <a:pt x="8407" y="-71"/>
                    <a:pt x="7652" y="112"/>
                  </a:cubicBezTo>
                  <a:cubicBezTo>
                    <a:pt x="6897" y="295"/>
                    <a:pt x="7570" y="-87"/>
                    <a:pt x="5112" y="1124"/>
                  </a:cubicBezTo>
                  <a:cubicBezTo>
                    <a:pt x="5025" y="1161"/>
                    <a:pt x="3490" y="796"/>
                    <a:pt x="2651" y="1573"/>
                  </a:cubicBezTo>
                  <a:cubicBezTo>
                    <a:pt x="1812" y="2350"/>
                    <a:pt x="536" y="4081"/>
                    <a:pt x="78" y="5786"/>
                  </a:cubicBezTo>
                  <a:cubicBezTo>
                    <a:pt x="-317" y="7293"/>
                    <a:pt x="925" y="9864"/>
                    <a:pt x="1065" y="11494"/>
                  </a:cubicBezTo>
                  <a:cubicBezTo>
                    <a:pt x="1205" y="13124"/>
                    <a:pt x="424" y="13469"/>
                    <a:pt x="918" y="15569"/>
                  </a:cubicBezTo>
                  <a:cubicBezTo>
                    <a:pt x="1288" y="17126"/>
                    <a:pt x="559" y="18708"/>
                    <a:pt x="349" y="20301"/>
                  </a:cubicBezTo>
                  <a:cubicBezTo>
                    <a:pt x="-34" y="23156"/>
                    <a:pt x="-57" y="27388"/>
                    <a:pt x="2266" y="29093"/>
                  </a:cubicBezTo>
                  <a:cubicBezTo>
                    <a:pt x="3897" y="30291"/>
                    <a:pt x="7340" y="29588"/>
                    <a:pt x="9387" y="29624"/>
                  </a:cubicBezTo>
                  <a:cubicBezTo>
                    <a:pt x="11434" y="29660"/>
                    <a:pt x="12871" y="29923"/>
                    <a:pt x="14547" y="29309"/>
                  </a:cubicBezTo>
                  <a:cubicBezTo>
                    <a:pt x="16223" y="28695"/>
                    <a:pt x="18513" y="28052"/>
                    <a:pt x="19444" y="25942"/>
                  </a:cubicBezTo>
                  <a:cubicBezTo>
                    <a:pt x="20375" y="23832"/>
                    <a:pt x="19914" y="19593"/>
                    <a:pt x="20136" y="16646"/>
                  </a:cubicBezTo>
                  <a:cubicBezTo>
                    <a:pt x="20358" y="13699"/>
                    <a:pt x="20433" y="7595"/>
                    <a:pt x="19182" y="5085"/>
                  </a:cubicBezTo>
                  <a:cubicBezTo>
                    <a:pt x="17983" y="2515"/>
                    <a:pt x="17042" y="1941"/>
                    <a:pt x="14422" y="854"/>
                  </a:cubicBezTo>
                  <a:cubicBezTo>
                    <a:pt x="12912" y="230"/>
                    <a:pt x="11282" y="25"/>
                    <a:pt x="9645" y="25"/>
                  </a:cubicBezTo>
                  <a:close/>
                </a:path>
              </a:pathLst>
            </a:custGeom>
            <a:solidFill>
              <a:srgbClr val="FFEAC3">
                <a:alpha val="29804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" name="Google Shape;1583;p20">
              <a:extLst>
                <a:ext uri="{FF2B5EF4-FFF2-40B4-BE49-F238E27FC236}">
                  <a16:creationId xmlns:a16="http://schemas.microsoft.com/office/drawing/2014/main" id="{98610040-A5B3-4929-7382-02BC750C71D1}"/>
                </a:ext>
              </a:extLst>
            </p:cNvPr>
            <p:cNvSpPr/>
            <p:nvPr userDrawn="1"/>
          </p:nvSpPr>
          <p:spPr>
            <a:xfrm>
              <a:off x="459970" y="9060613"/>
              <a:ext cx="1203332" cy="1514745"/>
            </a:xfrm>
            <a:custGeom>
              <a:avLst/>
              <a:gdLst>
                <a:gd name="connsiteX0" fmla="*/ 12662 w 25026"/>
                <a:gd name="connsiteY0" fmla="*/ 0 h 29599"/>
                <a:gd name="connsiteX1" fmla="*/ 10669 w 25026"/>
                <a:gd name="connsiteY1" fmla="*/ 87 h 29599"/>
                <a:gd name="connsiteX2" fmla="*/ 2749 w 25026"/>
                <a:gd name="connsiteY2" fmla="*/ 2077 h 29599"/>
                <a:gd name="connsiteX3" fmla="*/ 2489 w 25026"/>
                <a:gd name="connsiteY3" fmla="*/ 2200 h 29599"/>
                <a:gd name="connsiteX4" fmla="*/ 3095 w 25026"/>
                <a:gd name="connsiteY4" fmla="*/ 5761 h 29599"/>
                <a:gd name="connsiteX5" fmla="*/ 6 w 25026"/>
                <a:gd name="connsiteY5" fmla="*/ 10491 h 29599"/>
                <a:gd name="connsiteX6" fmla="*/ 3935 w 25026"/>
                <a:gd name="connsiteY6" fmla="*/ 15544 h 29599"/>
                <a:gd name="connsiteX7" fmla="*/ 3366 w 25026"/>
                <a:gd name="connsiteY7" fmla="*/ 20276 h 29599"/>
                <a:gd name="connsiteX8" fmla="*/ 6715 w 25026"/>
                <a:gd name="connsiteY8" fmla="*/ 27813 h 29599"/>
                <a:gd name="connsiteX9" fmla="*/ 12404 w 25026"/>
                <a:gd name="connsiteY9" fmla="*/ 29599 h 29599"/>
                <a:gd name="connsiteX10" fmla="*/ 14956 w 25026"/>
                <a:gd name="connsiteY10" fmla="*/ 29284 h 29599"/>
                <a:gd name="connsiteX11" fmla="*/ 21924 w 25026"/>
                <a:gd name="connsiteY11" fmla="*/ 24453 h 29599"/>
                <a:gd name="connsiteX12" fmla="*/ 23259 w 25026"/>
                <a:gd name="connsiteY12" fmla="*/ 6772 h 29599"/>
                <a:gd name="connsiteX13" fmla="*/ 17439 w 25026"/>
                <a:gd name="connsiteY13" fmla="*/ 829 h 29599"/>
                <a:gd name="connsiteX14" fmla="*/ 12662 w 25026"/>
                <a:gd name="connsiteY14" fmla="*/ 0 h 29599"/>
                <a:gd name="connsiteX0" fmla="*/ 10183 w 22547"/>
                <a:gd name="connsiteY0" fmla="*/ 0 h 29599"/>
                <a:gd name="connsiteX1" fmla="*/ 8190 w 22547"/>
                <a:gd name="connsiteY1" fmla="*/ 87 h 29599"/>
                <a:gd name="connsiteX2" fmla="*/ 270 w 22547"/>
                <a:gd name="connsiteY2" fmla="*/ 2077 h 29599"/>
                <a:gd name="connsiteX3" fmla="*/ 10 w 22547"/>
                <a:gd name="connsiteY3" fmla="*/ 2200 h 29599"/>
                <a:gd name="connsiteX4" fmla="*/ 616 w 22547"/>
                <a:gd name="connsiteY4" fmla="*/ 5761 h 29599"/>
                <a:gd name="connsiteX5" fmla="*/ 1603 w 22547"/>
                <a:gd name="connsiteY5" fmla="*/ 11469 h 29599"/>
                <a:gd name="connsiteX6" fmla="*/ 1456 w 22547"/>
                <a:gd name="connsiteY6" fmla="*/ 15544 h 29599"/>
                <a:gd name="connsiteX7" fmla="*/ 887 w 22547"/>
                <a:gd name="connsiteY7" fmla="*/ 20276 h 29599"/>
                <a:gd name="connsiteX8" fmla="*/ 4236 w 22547"/>
                <a:gd name="connsiteY8" fmla="*/ 27813 h 29599"/>
                <a:gd name="connsiteX9" fmla="*/ 9925 w 22547"/>
                <a:gd name="connsiteY9" fmla="*/ 29599 h 29599"/>
                <a:gd name="connsiteX10" fmla="*/ 12477 w 22547"/>
                <a:gd name="connsiteY10" fmla="*/ 29284 h 29599"/>
                <a:gd name="connsiteX11" fmla="*/ 19445 w 22547"/>
                <a:gd name="connsiteY11" fmla="*/ 24453 h 29599"/>
                <a:gd name="connsiteX12" fmla="*/ 20780 w 22547"/>
                <a:gd name="connsiteY12" fmla="*/ 6772 h 29599"/>
                <a:gd name="connsiteX13" fmla="*/ 14960 w 22547"/>
                <a:gd name="connsiteY13" fmla="*/ 829 h 29599"/>
                <a:gd name="connsiteX14" fmla="*/ 10183 w 22547"/>
                <a:gd name="connsiteY14" fmla="*/ 0 h 29599"/>
                <a:gd name="connsiteX0" fmla="*/ 9915 w 22279"/>
                <a:gd name="connsiteY0" fmla="*/ 0 h 29599"/>
                <a:gd name="connsiteX1" fmla="*/ 7922 w 22279"/>
                <a:gd name="connsiteY1" fmla="*/ 87 h 29599"/>
                <a:gd name="connsiteX2" fmla="*/ 2 w 22279"/>
                <a:gd name="connsiteY2" fmla="*/ 2077 h 29599"/>
                <a:gd name="connsiteX3" fmla="*/ 2921 w 22279"/>
                <a:gd name="connsiteY3" fmla="*/ 1548 h 29599"/>
                <a:gd name="connsiteX4" fmla="*/ 348 w 22279"/>
                <a:gd name="connsiteY4" fmla="*/ 5761 h 29599"/>
                <a:gd name="connsiteX5" fmla="*/ 1335 w 22279"/>
                <a:gd name="connsiteY5" fmla="*/ 11469 h 29599"/>
                <a:gd name="connsiteX6" fmla="*/ 1188 w 22279"/>
                <a:gd name="connsiteY6" fmla="*/ 15544 h 29599"/>
                <a:gd name="connsiteX7" fmla="*/ 619 w 22279"/>
                <a:gd name="connsiteY7" fmla="*/ 20276 h 29599"/>
                <a:gd name="connsiteX8" fmla="*/ 3968 w 22279"/>
                <a:gd name="connsiteY8" fmla="*/ 27813 h 29599"/>
                <a:gd name="connsiteX9" fmla="*/ 9657 w 22279"/>
                <a:gd name="connsiteY9" fmla="*/ 29599 h 29599"/>
                <a:gd name="connsiteX10" fmla="*/ 12209 w 22279"/>
                <a:gd name="connsiteY10" fmla="*/ 29284 h 29599"/>
                <a:gd name="connsiteX11" fmla="*/ 19177 w 22279"/>
                <a:gd name="connsiteY11" fmla="*/ 24453 h 29599"/>
                <a:gd name="connsiteX12" fmla="*/ 20512 w 22279"/>
                <a:gd name="connsiteY12" fmla="*/ 6772 h 29599"/>
                <a:gd name="connsiteX13" fmla="*/ 14692 w 22279"/>
                <a:gd name="connsiteY13" fmla="*/ 829 h 29599"/>
                <a:gd name="connsiteX14" fmla="*/ 9915 w 22279"/>
                <a:gd name="connsiteY14" fmla="*/ 0 h 29599"/>
                <a:gd name="connsiteX0" fmla="*/ 9645 w 22009"/>
                <a:gd name="connsiteY0" fmla="*/ 25 h 29624"/>
                <a:gd name="connsiteX1" fmla="*/ 7652 w 22009"/>
                <a:gd name="connsiteY1" fmla="*/ 112 h 29624"/>
                <a:gd name="connsiteX2" fmla="*/ 5112 w 22009"/>
                <a:gd name="connsiteY2" fmla="*/ 1124 h 29624"/>
                <a:gd name="connsiteX3" fmla="*/ 2651 w 22009"/>
                <a:gd name="connsiteY3" fmla="*/ 1573 h 29624"/>
                <a:gd name="connsiteX4" fmla="*/ 78 w 22009"/>
                <a:gd name="connsiteY4" fmla="*/ 5786 h 29624"/>
                <a:gd name="connsiteX5" fmla="*/ 1065 w 22009"/>
                <a:gd name="connsiteY5" fmla="*/ 11494 h 29624"/>
                <a:gd name="connsiteX6" fmla="*/ 918 w 22009"/>
                <a:gd name="connsiteY6" fmla="*/ 15569 h 29624"/>
                <a:gd name="connsiteX7" fmla="*/ 349 w 22009"/>
                <a:gd name="connsiteY7" fmla="*/ 20301 h 29624"/>
                <a:gd name="connsiteX8" fmla="*/ 3698 w 22009"/>
                <a:gd name="connsiteY8" fmla="*/ 27838 h 29624"/>
                <a:gd name="connsiteX9" fmla="*/ 9387 w 22009"/>
                <a:gd name="connsiteY9" fmla="*/ 29624 h 29624"/>
                <a:gd name="connsiteX10" fmla="*/ 11939 w 22009"/>
                <a:gd name="connsiteY10" fmla="*/ 29309 h 29624"/>
                <a:gd name="connsiteX11" fmla="*/ 18907 w 22009"/>
                <a:gd name="connsiteY11" fmla="*/ 24478 h 29624"/>
                <a:gd name="connsiteX12" fmla="*/ 20242 w 22009"/>
                <a:gd name="connsiteY12" fmla="*/ 6797 h 29624"/>
                <a:gd name="connsiteX13" fmla="*/ 14422 w 22009"/>
                <a:gd name="connsiteY13" fmla="*/ 854 h 29624"/>
                <a:gd name="connsiteX14" fmla="*/ 9645 w 22009"/>
                <a:gd name="connsiteY14" fmla="*/ 25 h 29624"/>
                <a:gd name="connsiteX0" fmla="*/ 9645 w 20820"/>
                <a:gd name="connsiteY0" fmla="*/ 25 h 29624"/>
                <a:gd name="connsiteX1" fmla="*/ 7652 w 20820"/>
                <a:gd name="connsiteY1" fmla="*/ 112 h 29624"/>
                <a:gd name="connsiteX2" fmla="*/ 5112 w 20820"/>
                <a:gd name="connsiteY2" fmla="*/ 1124 h 29624"/>
                <a:gd name="connsiteX3" fmla="*/ 2651 w 20820"/>
                <a:gd name="connsiteY3" fmla="*/ 1573 h 29624"/>
                <a:gd name="connsiteX4" fmla="*/ 78 w 20820"/>
                <a:gd name="connsiteY4" fmla="*/ 5786 h 29624"/>
                <a:gd name="connsiteX5" fmla="*/ 1065 w 20820"/>
                <a:gd name="connsiteY5" fmla="*/ 11494 h 29624"/>
                <a:gd name="connsiteX6" fmla="*/ 918 w 20820"/>
                <a:gd name="connsiteY6" fmla="*/ 15569 h 29624"/>
                <a:gd name="connsiteX7" fmla="*/ 349 w 20820"/>
                <a:gd name="connsiteY7" fmla="*/ 20301 h 29624"/>
                <a:gd name="connsiteX8" fmla="*/ 3698 w 20820"/>
                <a:gd name="connsiteY8" fmla="*/ 27838 h 29624"/>
                <a:gd name="connsiteX9" fmla="*/ 9387 w 20820"/>
                <a:gd name="connsiteY9" fmla="*/ 29624 h 29624"/>
                <a:gd name="connsiteX10" fmla="*/ 11939 w 20820"/>
                <a:gd name="connsiteY10" fmla="*/ 29309 h 29624"/>
                <a:gd name="connsiteX11" fmla="*/ 18907 w 20820"/>
                <a:gd name="connsiteY11" fmla="*/ 24478 h 29624"/>
                <a:gd name="connsiteX12" fmla="*/ 20136 w 20820"/>
                <a:gd name="connsiteY12" fmla="*/ 16646 h 29624"/>
                <a:gd name="connsiteX13" fmla="*/ 20242 w 20820"/>
                <a:gd name="connsiteY13" fmla="*/ 6797 h 29624"/>
                <a:gd name="connsiteX14" fmla="*/ 14422 w 20820"/>
                <a:gd name="connsiteY14" fmla="*/ 854 h 29624"/>
                <a:gd name="connsiteX15" fmla="*/ 9645 w 20820"/>
                <a:gd name="connsiteY15" fmla="*/ 25 h 29624"/>
                <a:gd name="connsiteX0" fmla="*/ 9645 w 20265"/>
                <a:gd name="connsiteY0" fmla="*/ 25 h 29624"/>
                <a:gd name="connsiteX1" fmla="*/ 7652 w 20265"/>
                <a:gd name="connsiteY1" fmla="*/ 112 h 29624"/>
                <a:gd name="connsiteX2" fmla="*/ 5112 w 20265"/>
                <a:gd name="connsiteY2" fmla="*/ 1124 h 29624"/>
                <a:gd name="connsiteX3" fmla="*/ 2651 w 20265"/>
                <a:gd name="connsiteY3" fmla="*/ 1573 h 29624"/>
                <a:gd name="connsiteX4" fmla="*/ 78 w 20265"/>
                <a:gd name="connsiteY4" fmla="*/ 5786 h 29624"/>
                <a:gd name="connsiteX5" fmla="*/ 1065 w 20265"/>
                <a:gd name="connsiteY5" fmla="*/ 11494 h 29624"/>
                <a:gd name="connsiteX6" fmla="*/ 918 w 20265"/>
                <a:gd name="connsiteY6" fmla="*/ 15569 h 29624"/>
                <a:gd name="connsiteX7" fmla="*/ 349 w 20265"/>
                <a:gd name="connsiteY7" fmla="*/ 20301 h 29624"/>
                <a:gd name="connsiteX8" fmla="*/ 3698 w 20265"/>
                <a:gd name="connsiteY8" fmla="*/ 27838 h 29624"/>
                <a:gd name="connsiteX9" fmla="*/ 9387 w 20265"/>
                <a:gd name="connsiteY9" fmla="*/ 29624 h 29624"/>
                <a:gd name="connsiteX10" fmla="*/ 11939 w 20265"/>
                <a:gd name="connsiteY10" fmla="*/ 29309 h 29624"/>
                <a:gd name="connsiteX11" fmla="*/ 18907 w 20265"/>
                <a:gd name="connsiteY11" fmla="*/ 24478 h 29624"/>
                <a:gd name="connsiteX12" fmla="*/ 20136 w 20265"/>
                <a:gd name="connsiteY12" fmla="*/ 16646 h 29624"/>
                <a:gd name="connsiteX13" fmla="*/ 19182 w 20265"/>
                <a:gd name="connsiteY13" fmla="*/ 5085 h 29624"/>
                <a:gd name="connsiteX14" fmla="*/ 14422 w 20265"/>
                <a:gd name="connsiteY14" fmla="*/ 854 h 29624"/>
                <a:gd name="connsiteX15" fmla="*/ 9645 w 20265"/>
                <a:gd name="connsiteY15" fmla="*/ 25 h 29624"/>
                <a:gd name="connsiteX0" fmla="*/ 9645 w 20265"/>
                <a:gd name="connsiteY0" fmla="*/ 25 h 29707"/>
                <a:gd name="connsiteX1" fmla="*/ 7652 w 20265"/>
                <a:gd name="connsiteY1" fmla="*/ 112 h 29707"/>
                <a:gd name="connsiteX2" fmla="*/ 5112 w 20265"/>
                <a:gd name="connsiteY2" fmla="*/ 1124 h 29707"/>
                <a:gd name="connsiteX3" fmla="*/ 2651 w 20265"/>
                <a:gd name="connsiteY3" fmla="*/ 1573 h 29707"/>
                <a:gd name="connsiteX4" fmla="*/ 78 w 20265"/>
                <a:gd name="connsiteY4" fmla="*/ 5786 h 29707"/>
                <a:gd name="connsiteX5" fmla="*/ 1065 w 20265"/>
                <a:gd name="connsiteY5" fmla="*/ 11494 h 29707"/>
                <a:gd name="connsiteX6" fmla="*/ 918 w 20265"/>
                <a:gd name="connsiteY6" fmla="*/ 15569 h 29707"/>
                <a:gd name="connsiteX7" fmla="*/ 349 w 20265"/>
                <a:gd name="connsiteY7" fmla="*/ 20301 h 29707"/>
                <a:gd name="connsiteX8" fmla="*/ 3698 w 20265"/>
                <a:gd name="connsiteY8" fmla="*/ 27838 h 29707"/>
                <a:gd name="connsiteX9" fmla="*/ 9387 w 20265"/>
                <a:gd name="connsiteY9" fmla="*/ 29624 h 29707"/>
                <a:gd name="connsiteX10" fmla="*/ 14547 w 20265"/>
                <a:gd name="connsiteY10" fmla="*/ 29309 h 29707"/>
                <a:gd name="connsiteX11" fmla="*/ 18907 w 20265"/>
                <a:gd name="connsiteY11" fmla="*/ 24478 h 29707"/>
                <a:gd name="connsiteX12" fmla="*/ 20136 w 20265"/>
                <a:gd name="connsiteY12" fmla="*/ 16646 h 29707"/>
                <a:gd name="connsiteX13" fmla="*/ 19182 w 20265"/>
                <a:gd name="connsiteY13" fmla="*/ 5085 h 29707"/>
                <a:gd name="connsiteX14" fmla="*/ 14422 w 20265"/>
                <a:gd name="connsiteY14" fmla="*/ 854 h 29707"/>
                <a:gd name="connsiteX15" fmla="*/ 9645 w 20265"/>
                <a:gd name="connsiteY15" fmla="*/ 25 h 29707"/>
                <a:gd name="connsiteX0" fmla="*/ 9645 w 20265"/>
                <a:gd name="connsiteY0" fmla="*/ 25 h 29796"/>
                <a:gd name="connsiteX1" fmla="*/ 7652 w 20265"/>
                <a:gd name="connsiteY1" fmla="*/ 112 h 29796"/>
                <a:gd name="connsiteX2" fmla="*/ 5112 w 20265"/>
                <a:gd name="connsiteY2" fmla="*/ 1124 h 29796"/>
                <a:gd name="connsiteX3" fmla="*/ 2651 w 20265"/>
                <a:gd name="connsiteY3" fmla="*/ 1573 h 29796"/>
                <a:gd name="connsiteX4" fmla="*/ 78 w 20265"/>
                <a:gd name="connsiteY4" fmla="*/ 5786 h 29796"/>
                <a:gd name="connsiteX5" fmla="*/ 1065 w 20265"/>
                <a:gd name="connsiteY5" fmla="*/ 11494 h 29796"/>
                <a:gd name="connsiteX6" fmla="*/ 918 w 20265"/>
                <a:gd name="connsiteY6" fmla="*/ 15569 h 29796"/>
                <a:gd name="connsiteX7" fmla="*/ 349 w 20265"/>
                <a:gd name="connsiteY7" fmla="*/ 20301 h 29796"/>
                <a:gd name="connsiteX8" fmla="*/ 2266 w 20265"/>
                <a:gd name="connsiteY8" fmla="*/ 29093 h 29796"/>
                <a:gd name="connsiteX9" fmla="*/ 9387 w 20265"/>
                <a:gd name="connsiteY9" fmla="*/ 29624 h 29796"/>
                <a:gd name="connsiteX10" fmla="*/ 14547 w 20265"/>
                <a:gd name="connsiteY10" fmla="*/ 29309 h 29796"/>
                <a:gd name="connsiteX11" fmla="*/ 18907 w 20265"/>
                <a:gd name="connsiteY11" fmla="*/ 24478 h 29796"/>
                <a:gd name="connsiteX12" fmla="*/ 20136 w 20265"/>
                <a:gd name="connsiteY12" fmla="*/ 16646 h 29796"/>
                <a:gd name="connsiteX13" fmla="*/ 19182 w 20265"/>
                <a:gd name="connsiteY13" fmla="*/ 5085 h 29796"/>
                <a:gd name="connsiteX14" fmla="*/ 14422 w 20265"/>
                <a:gd name="connsiteY14" fmla="*/ 854 h 29796"/>
                <a:gd name="connsiteX15" fmla="*/ 9645 w 20265"/>
                <a:gd name="connsiteY15" fmla="*/ 25 h 29796"/>
                <a:gd name="connsiteX0" fmla="*/ 9645 w 20265"/>
                <a:gd name="connsiteY0" fmla="*/ 25 h 29796"/>
                <a:gd name="connsiteX1" fmla="*/ 7652 w 20265"/>
                <a:gd name="connsiteY1" fmla="*/ 112 h 29796"/>
                <a:gd name="connsiteX2" fmla="*/ 5112 w 20265"/>
                <a:gd name="connsiteY2" fmla="*/ 1124 h 29796"/>
                <a:gd name="connsiteX3" fmla="*/ 2651 w 20265"/>
                <a:gd name="connsiteY3" fmla="*/ 1573 h 29796"/>
                <a:gd name="connsiteX4" fmla="*/ 78 w 20265"/>
                <a:gd name="connsiteY4" fmla="*/ 5786 h 29796"/>
                <a:gd name="connsiteX5" fmla="*/ 1065 w 20265"/>
                <a:gd name="connsiteY5" fmla="*/ 11494 h 29796"/>
                <a:gd name="connsiteX6" fmla="*/ 918 w 20265"/>
                <a:gd name="connsiteY6" fmla="*/ 15569 h 29796"/>
                <a:gd name="connsiteX7" fmla="*/ 349 w 20265"/>
                <a:gd name="connsiteY7" fmla="*/ 20301 h 29796"/>
                <a:gd name="connsiteX8" fmla="*/ 2266 w 20265"/>
                <a:gd name="connsiteY8" fmla="*/ 29093 h 29796"/>
                <a:gd name="connsiteX9" fmla="*/ 9387 w 20265"/>
                <a:gd name="connsiteY9" fmla="*/ 29624 h 29796"/>
                <a:gd name="connsiteX10" fmla="*/ 14547 w 20265"/>
                <a:gd name="connsiteY10" fmla="*/ 29309 h 29796"/>
                <a:gd name="connsiteX11" fmla="*/ 19444 w 20265"/>
                <a:gd name="connsiteY11" fmla="*/ 25942 h 29796"/>
                <a:gd name="connsiteX12" fmla="*/ 20136 w 20265"/>
                <a:gd name="connsiteY12" fmla="*/ 16646 h 29796"/>
                <a:gd name="connsiteX13" fmla="*/ 19182 w 20265"/>
                <a:gd name="connsiteY13" fmla="*/ 5085 h 29796"/>
                <a:gd name="connsiteX14" fmla="*/ 14422 w 20265"/>
                <a:gd name="connsiteY14" fmla="*/ 854 h 29796"/>
                <a:gd name="connsiteX15" fmla="*/ 9645 w 20265"/>
                <a:gd name="connsiteY15" fmla="*/ 25 h 297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0265" h="29796" extrusionOk="0">
                  <a:moveTo>
                    <a:pt x="9645" y="25"/>
                  </a:moveTo>
                  <a:cubicBezTo>
                    <a:pt x="8980" y="25"/>
                    <a:pt x="8407" y="-71"/>
                    <a:pt x="7652" y="112"/>
                  </a:cubicBezTo>
                  <a:cubicBezTo>
                    <a:pt x="6897" y="295"/>
                    <a:pt x="7570" y="-87"/>
                    <a:pt x="5112" y="1124"/>
                  </a:cubicBezTo>
                  <a:cubicBezTo>
                    <a:pt x="5025" y="1161"/>
                    <a:pt x="3490" y="796"/>
                    <a:pt x="2651" y="1573"/>
                  </a:cubicBezTo>
                  <a:cubicBezTo>
                    <a:pt x="1812" y="2350"/>
                    <a:pt x="536" y="4081"/>
                    <a:pt x="78" y="5786"/>
                  </a:cubicBezTo>
                  <a:cubicBezTo>
                    <a:pt x="-317" y="7293"/>
                    <a:pt x="925" y="9864"/>
                    <a:pt x="1065" y="11494"/>
                  </a:cubicBezTo>
                  <a:cubicBezTo>
                    <a:pt x="1205" y="13124"/>
                    <a:pt x="424" y="13469"/>
                    <a:pt x="918" y="15569"/>
                  </a:cubicBezTo>
                  <a:cubicBezTo>
                    <a:pt x="1288" y="17126"/>
                    <a:pt x="559" y="18708"/>
                    <a:pt x="349" y="20301"/>
                  </a:cubicBezTo>
                  <a:cubicBezTo>
                    <a:pt x="-34" y="23156"/>
                    <a:pt x="-57" y="27388"/>
                    <a:pt x="2266" y="29093"/>
                  </a:cubicBezTo>
                  <a:cubicBezTo>
                    <a:pt x="3897" y="30291"/>
                    <a:pt x="7340" y="29588"/>
                    <a:pt x="9387" y="29624"/>
                  </a:cubicBezTo>
                  <a:cubicBezTo>
                    <a:pt x="11434" y="29660"/>
                    <a:pt x="12871" y="29923"/>
                    <a:pt x="14547" y="29309"/>
                  </a:cubicBezTo>
                  <a:cubicBezTo>
                    <a:pt x="16223" y="28695"/>
                    <a:pt x="18513" y="28052"/>
                    <a:pt x="19444" y="25942"/>
                  </a:cubicBezTo>
                  <a:cubicBezTo>
                    <a:pt x="20375" y="23832"/>
                    <a:pt x="19914" y="19593"/>
                    <a:pt x="20136" y="16646"/>
                  </a:cubicBezTo>
                  <a:cubicBezTo>
                    <a:pt x="20358" y="13699"/>
                    <a:pt x="20433" y="7595"/>
                    <a:pt x="19182" y="5085"/>
                  </a:cubicBezTo>
                  <a:cubicBezTo>
                    <a:pt x="17983" y="2515"/>
                    <a:pt x="17042" y="1941"/>
                    <a:pt x="14422" y="854"/>
                  </a:cubicBezTo>
                  <a:cubicBezTo>
                    <a:pt x="12912" y="230"/>
                    <a:pt x="11282" y="25"/>
                    <a:pt x="9645" y="25"/>
                  </a:cubicBezTo>
                  <a:close/>
                </a:path>
              </a:pathLst>
            </a:custGeom>
            <a:solidFill>
              <a:srgbClr val="7CCCC0">
                <a:alpha val="30196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05" name="Espace réservé du texte 21">
            <a:extLst>
              <a:ext uri="{FF2B5EF4-FFF2-40B4-BE49-F238E27FC236}">
                <a16:creationId xmlns:a16="http://schemas.microsoft.com/office/drawing/2014/main" id="{C2956C10-ECBF-6FD2-53B1-177E579B3C33}"/>
              </a:ext>
            </a:extLst>
          </p:cNvPr>
          <p:cNvSpPr>
            <a:spLocks noGrp="1"/>
          </p:cNvSpPr>
          <p:nvPr>
            <p:ph type="body" sz="quarter" idx="129" hasCustomPrompt="1"/>
          </p:nvPr>
        </p:nvSpPr>
        <p:spPr>
          <a:xfrm>
            <a:off x="5858522" y="2900023"/>
            <a:ext cx="1147386" cy="110085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/>
              <a:t>Liste menu</a:t>
            </a:r>
          </a:p>
        </p:txBody>
      </p:sp>
      <p:sp>
        <p:nvSpPr>
          <p:cNvPr id="206" name="Espace réservé du texte 5">
            <a:extLst>
              <a:ext uri="{FF2B5EF4-FFF2-40B4-BE49-F238E27FC236}">
                <a16:creationId xmlns:a16="http://schemas.microsoft.com/office/drawing/2014/main" id="{C54C0ED1-EB0F-DA6C-6DC2-76F22C7D7414}"/>
              </a:ext>
            </a:extLst>
          </p:cNvPr>
          <p:cNvSpPr>
            <a:spLocks noGrp="1"/>
          </p:cNvSpPr>
          <p:nvPr>
            <p:ph type="body" sz="quarter" idx="130" hasCustomPrompt="1"/>
          </p:nvPr>
        </p:nvSpPr>
        <p:spPr>
          <a:xfrm>
            <a:off x="5871237" y="4157998"/>
            <a:ext cx="1147386" cy="328662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sz="1100" b="1"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lvl="0"/>
            <a:r>
              <a:rPr lang="fr-FR"/>
              <a:t>xx/xx/xxx</a:t>
            </a:r>
            <a:endParaRPr lang="en-US"/>
          </a:p>
        </p:txBody>
      </p:sp>
      <p:sp>
        <p:nvSpPr>
          <p:cNvPr id="207" name="Espace réservé du texte 21">
            <a:extLst>
              <a:ext uri="{FF2B5EF4-FFF2-40B4-BE49-F238E27FC236}">
                <a16:creationId xmlns:a16="http://schemas.microsoft.com/office/drawing/2014/main" id="{4B5F39B2-989B-F3BE-8281-A43B7EF52464}"/>
              </a:ext>
            </a:extLst>
          </p:cNvPr>
          <p:cNvSpPr>
            <a:spLocks noGrp="1"/>
          </p:cNvSpPr>
          <p:nvPr>
            <p:ph type="body" sz="quarter" idx="131" hasCustomPrompt="1"/>
          </p:nvPr>
        </p:nvSpPr>
        <p:spPr>
          <a:xfrm>
            <a:off x="5871237" y="4509619"/>
            <a:ext cx="1147386" cy="110085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/>
              <a:t>Liste menu</a:t>
            </a:r>
          </a:p>
        </p:txBody>
      </p:sp>
      <p:sp>
        <p:nvSpPr>
          <p:cNvPr id="208" name="Espace réservé du texte 5">
            <a:extLst>
              <a:ext uri="{FF2B5EF4-FFF2-40B4-BE49-F238E27FC236}">
                <a16:creationId xmlns:a16="http://schemas.microsoft.com/office/drawing/2014/main" id="{4666269B-F9F5-F5DD-78E5-A060ABE73B26}"/>
              </a:ext>
            </a:extLst>
          </p:cNvPr>
          <p:cNvSpPr>
            <a:spLocks noGrp="1"/>
          </p:cNvSpPr>
          <p:nvPr>
            <p:ph type="body" sz="quarter" idx="132" hasCustomPrompt="1"/>
          </p:nvPr>
        </p:nvSpPr>
        <p:spPr>
          <a:xfrm>
            <a:off x="5849971" y="5747335"/>
            <a:ext cx="1147386" cy="328662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sz="1100" b="1"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lvl="0"/>
            <a:r>
              <a:rPr lang="fr-FR"/>
              <a:t>xx/xx/xxx</a:t>
            </a:r>
            <a:endParaRPr lang="en-US"/>
          </a:p>
        </p:txBody>
      </p:sp>
      <p:sp>
        <p:nvSpPr>
          <p:cNvPr id="209" name="Espace réservé du texte 21">
            <a:extLst>
              <a:ext uri="{FF2B5EF4-FFF2-40B4-BE49-F238E27FC236}">
                <a16:creationId xmlns:a16="http://schemas.microsoft.com/office/drawing/2014/main" id="{D96F8971-7F42-5E0E-3AB8-63B006C277B3}"/>
              </a:ext>
            </a:extLst>
          </p:cNvPr>
          <p:cNvSpPr>
            <a:spLocks noGrp="1"/>
          </p:cNvSpPr>
          <p:nvPr>
            <p:ph type="body" sz="quarter" idx="133" hasCustomPrompt="1"/>
          </p:nvPr>
        </p:nvSpPr>
        <p:spPr>
          <a:xfrm>
            <a:off x="5849971" y="6098956"/>
            <a:ext cx="1147386" cy="110085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/>
              <a:t>Liste menu</a:t>
            </a:r>
          </a:p>
        </p:txBody>
      </p:sp>
      <p:sp>
        <p:nvSpPr>
          <p:cNvPr id="210" name="Espace réservé du texte 5">
            <a:extLst>
              <a:ext uri="{FF2B5EF4-FFF2-40B4-BE49-F238E27FC236}">
                <a16:creationId xmlns:a16="http://schemas.microsoft.com/office/drawing/2014/main" id="{D29F3009-787C-56EA-A58C-D5BD0A472AE6}"/>
              </a:ext>
            </a:extLst>
          </p:cNvPr>
          <p:cNvSpPr>
            <a:spLocks noGrp="1"/>
          </p:cNvSpPr>
          <p:nvPr>
            <p:ph type="body" sz="quarter" idx="134" hasCustomPrompt="1"/>
          </p:nvPr>
        </p:nvSpPr>
        <p:spPr>
          <a:xfrm>
            <a:off x="5838935" y="7361362"/>
            <a:ext cx="1147386" cy="328662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sz="1100" b="1"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lvl="0"/>
            <a:r>
              <a:rPr lang="fr-FR"/>
              <a:t>xx/xx/xxx</a:t>
            </a:r>
            <a:endParaRPr lang="en-US"/>
          </a:p>
        </p:txBody>
      </p:sp>
      <p:sp>
        <p:nvSpPr>
          <p:cNvPr id="211" name="Espace réservé du texte 21">
            <a:extLst>
              <a:ext uri="{FF2B5EF4-FFF2-40B4-BE49-F238E27FC236}">
                <a16:creationId xmlns:a16="http://schemas.microsoft.com/office/drawing/2014/main" id="{026ADFFA-E7F1-DD70-DC04-EF0C3A39802B}"/>
              </a:ext>
            </a:extLst>
          </p:cNvPr>
          <p:cNvSpPr>
            <a:spLocks noGrp="1"/>
          </p:cNvSpPr>
          <p:nvPr>
            <p:ph type="body" sz="quarter" idx="135" hasCustomPrompt="1"/>
          </p:nvPr>
        </p:nvSpPr>
        <p:spPr>
          <a:xfrm>
            <a:off x="5838935" y="7712983"/>
            <a:ext cx="1147386" cy="110085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/>
              <a:t>Liste menu</a:t>
            </a:r>
          </a:p>
        </p:txBody>
      </p:sp>
      <p:sp>
        <p:nvSpPr>
          <p:cNvPr id="212" name="Espace réservé du texte 5">
            <a:extLst>
              <a:ext uri="{FF2B5EF4-FFF2-40B4-BE49-F238E27FC236}">
                <a16:creationId xmlns:a16="http://schemas.microsoft.com/office/drawing/2014/main" id="{D2467E65-B7E0-6D5A-D38D-F7297D67693B}"/>
              </a:ext>
            </a:extLst>
          </p:cNvPr>
          <p:cNvSpPr>
            <a:spLocks noGrp="1"/>
          </p:cNvSpPr>
          <p:nvPr>
            <p:ph type="body" sz="quarter" idx="136" hasCustomPrompt="1"/>
          </p:nvPr>
        </p:nvSpPr>
        <p:spPr>
          <a:xfrm>
            <a:off x="5833958" y="9000041"/>
            <a:ext cx="1147386" cy="328662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sz="1100" b="1"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lvl="0"/>
            <a:r>
              <a:rPr lang="fr-FR"/>
              <a:t>xx/xx/xxx</a:t>
            </a:r>
            <a:endParaRPr lang="en-US"/>
          </a:p>
        </p:txBody>
      </p:sp>
      <p:sp>
        <p:nvSpPr>
          <p:cNvPr id="213" name="Espace réservé du texte 5">
            <a:extLst>
              <a:ext uri="{FF2B5EF4-FFF2-40B4-BE49-F238E27FC236}">
                <a16:creationId xmlns:a16="http://schemas.microsoft.com/office/drawing/2014/main" id="{4177630C-D686-506E-0E29-E13B6F6FFBCB}"/>
              </a:ext>
            </a:extLst>
          </p:cNvPr>
          <p:cNvSpPr>
            <a:spLocks noGrp="1"/>
          </p:cNvSpPr>
          <p:nvPr>
            <p:ph type="body" sz="quarter" idx="137" hasCustomPrompt="1"/>
          </p:nvPr>
        </p:nvSpPr>
        <p:spPr>
          <a:xfrm>
            <a:off x="1786559" y="2539429"/>
            <a:ext cx="1147386" cy="328662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sz="1100" b="1"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lvl="0"/>
            <a:r>
              <a:rPr lang="fr-FR"/>
              <a:t>xx/xx/xxx</a:t>
            </a:r>
            <a:endParaRPr lang="en-US"/>
          </a:p>
        </p:txBody>
      </p:sp>
      <p:sp>
        <p:nvSpPr>
          <p:cNvPr id="214" name="Espace réservé du texte 5">
            <a:extLst>
              <a:ext uri="{FF2B5EF4-FFF2-40B4-BE49-F238E27FC236}">
                <a16:creationId xmlns:a16="http://schemas.microsoft.com/office/drawing/2014/main" id="{68379FC6-02E6-B0AB-0889-AC5EDF7B0D78}"/>
              </a:ext>
            </a:extLst>
          </p:cNvPr>
          <p:cNvSpPr>
            <a:spLocks noGrp="1"/>
          </p:cNvSpPr>
          <p:nvPr>
            <p:ph type="body" sz="quarter" idx="138" hasCustomPrompt="1"/>
          </p:nvPr>
        </p:nvSpPr>
        <p:spPr>
          <a:xfrm>
            <a:off x="3158286" y="2549650"/>
            <a:ext cx="1147386" cy="328662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sz="1100" b="1"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lvl="0"/>
            <a:r>
              <a:rPr lang="fr-FR"/>
              <a:t>xx/xx/xxx</a:t>
            </a:r>
            <a:endParaRPr lang="en-US"/>
          </a:p>
        </p:txBody>
      </p:sp>
      <p:sp>
        <p:nvSpPr>
          <p:cNvPr id="215" name="Espace réservé du texte 5">
            <a:extLst>
              <a:ext uri="{FF2B5EF4-FFF2-40B4-BE49-F238E27FC236}">
                <a16:creationId xmlns:a16="http://schemas.microsoft.com/office/drawing/2014/main" id="{BE32C6C6-4A72-0E28-36AD-D7396370AFF5}"/>
              </a:ext>
            </a:extLst>
          </p:cNvPr>
          <p:cNvSpPr>
            <a:spLocks noGrp="1"/>
          </p:cNvSpPr>
          <p:nvPr>
            <p:ph type="body" sz="quarter" idx="139" hasCustomPrompt="1"/>
          </p:nvPr>
        </p:nvSpPr>
        <p:spPr>
          <a:xfrm>
            <a:off x="4530913" y="2550813"/>
            <a:ext cx="1147386" cy="328662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sz="1100" b="1"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lvl="0"/>
            <a:r>
              <a:rPr lang="fr-FR"/>
              <a:t>xx/xx/xxx</a:t>
            </a:r>
            <a:endParaRPr lang="en-US"/>
          </a:p>
        </p:txBody>
      </p:sp>
      <p:sp>
        <p:nvSpPr>
          <p:cNvPr id="216" name="Espace réservé du texte 5">
            <a:extLst>
              <a:ext uri="{FF2B5EF4-FFF2-40B4-BE49-F238E27FC236}">
                <a16:creationId xmlns:a16="http://schemas.microsoft.com/office/drawing/2014/main" id="{7D2CDAC0-A4EE-590F-B56B-BBAEC4EA8551}"/>
              </a:ext>
            </a:extLst>
          </p:cNvPr>
          <p:cNvSpPr>
            <a:spLocks noGrp="1"/>
          </p:cNvSpPr>
          <p:nvPr>
            <p:ph type="body" sz="quarter" idx="140" hasCustomPrompt="1"/>
          </p:nvPr>
        </p:nvSpPr>
        <p:spPr>
          <a:xfrm>
            <a:off x="5849971" y="2539429"/>
            <a:ext cx="1147386" cy="328662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sz="1100" b="1"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lvl="0"/>
            <a:r>
              <a:rPr lang="fr-FR"/>
              <a:t>xx/xx/xxx</a:t>
            </a:r>
            <a:endParaRPr lang="en-US"/>
          </a:p>
        </p:txBody>
      </p:sp>
      <p:sp>
        <p:nvSpPr>
          <p:cNvPr id="219" name="Google Shape;492;p24">
            <a:extLst>
              <a:ext uri="{FF2B5EF4-FFF2-40B4-BE49-F238E27FC236}">
                <a16:creationId xmlns:a16="http://schemas.microsoft.com/office/drawing/2014/main" id="{DD3A0E07-255E-D636-795F-4209FAE270BF}"/>
              </a:ext>
            </a:extLst>
          </p:cNvPr>
          <p:cNvSpPr/>
          <p:nvPr userDrawn="1"/>
        </p:nvSpPr>
        <p:spPr>
          <a:xfrm flipH="1">
            <a:off x="1748724" y="2057994"/>
            <a:ext cx="1259620" cy="395459"/>
          </a:xfrm>
          <a:custGeom>
            <a:avLst/>
            <a:gdLst/>
            <a:ahLst/>
            <a:cxnLst/>
            <a:rect l="l" t="t" r="r" b="b"/>
            <a:pathLst>
              <a:path w="261674" h="177363" extrusionOk="0">
                <a:moveTo>
                  <a:pt x="1300" y="102929"/>
                </a:moveTo>
                <a:cubicBezTo>
                  <a:pt x="-270" y="86533"/>
                  <a:pt x="-1110" y="65092"/>
                  <a:pt x="2927" y="51033"/>
                </a:cubicBezTo>
                <a:cubicBezTo>
                  <a:pt x="6964" y="36974"/>
                  <a:pt x="12851" y="26574"/>
                  <a:pt x="25524" y="18573"/>
                </a:cubicBezTo>
                <a:cubicBezTo>
                  <a:pt x="38197" y="10572"/>
                  <a:pt x="55473" y="5929"/>
                  <a:pt x="78966" y="3027"/>
                </a:cubicBezTo>
                <a:cubicBezTo>
                  <a:pt x="102459" y="125"/>
                  <a:pt x="140692" y="-1076"/>
                  <a:pt x="166483" y="1160"/>
                </a:cubicBezTo>
                <a:cubicBezTo>
                  <a:pt x="192274" y="3396"/>
                  <a:pt x="218505" y="8117"/>
                  <a:pt x="233710" y="16442"/>
                </a:cubicBezTo>
                <a:cubicBezTo>
                  <a:pt x="248915" y="24768"/>
                  <a:pt x="253136" y="38172"/>
                  <a:pt x="257713" y="51113"/>
                </a:cubicBezTo>
                <a:cubicBezTo>
                  <a:pt x="262290" y="64054"/>
                  <a:pt x="262031" y="79426"/>
                  <a:pt x="261173" y="94086"/>
                </a:cubicBezTo>
                <a:cubicBezTo>
                  <a:pt x="260315" y="108747"/>
                  <a:pt x="257840" y="127442"/>
                  <a:pt x="252564" y="139076"/>
                </a:cubicBezTo>
                <a:cubicBezTo>
                  <a:pt x="247288" y="150710"/>
                  <a:pt x="241252" y="157796"/>
                  <a:pt x="229519" y="163889"/>
                </a:cubicBezTo>
                <a:cubicBezTo>
                  <a:pt x="217786" y="169983"/>
                  <a:pt x="201711" y="173485"/>
                  <a:pt x="182166" y="175637"/>
                </a:cubicBezTo>
                <a:cubicBezTo>
                  <a:pt x="162621" y="177789"/>
                  <a:pt x="133946" y="177615"/>
                  <a:pt x="112247" y="176800"/>
                </a:cubicBezTo>
                <a:cubicBezTo>
                  <a:pt x="90548" y="175985"/>
                  <a:pt x="68623" y="175312"/>
                  <a:pt x="51973" y="170747"/>
                </a:cubicBezTo>
                <a:cubicBezTo>
                  <a:pt x="35323" y="166182"/>
                  <a:pt x="20795" y="160714"/>
                  <a:pt x="12349" y="149411"/>
                </a:cubicBezTo>
                <a:cubicBezTo>
                  <a:pt x="3904" y="138108"/>
                  <a:pt x="2870" y="119325"/>
                  <a:pt x="1300" y="102929"/>
                </a:cubicBezTo>
                <a:close/>
              </a:path>
            </a:pathLst>
          </a:custGeom>
          <a:solidFill>
            <a:srgbClr val="7CCCC0"/>
          </a:solidFill>
          <a:ln>
            <a:noFill/>
          </a:ln>
        </p:spPr>
        <p:txBody>
          <a:bodyPr/>
          <a:lstStyle/>
          <a:p>
            <a:endParaRPr lang="fr-FR"/>
          </a:p>
        </p:txBody>
      </p:sp>
      <p:sp>
        <p:nvSpPr>
          <p:cNvPr id="220" name="ZoneTexte 219">
            <a:extLst>
              <a:ext uri="{FF2B5EF4-FFF2-40B4-BE49-F238E27FC236}">
                <a16:creationId xmlns:a16="http://schemas.microsoft.com/office/drawing/2014/main" id="{9CB7A9D9-D91E-E26F-88E9-1272FD6168D6}"/>
              </a:ext>
            </a:extLst>
          </p:cNvPr>
          <p:cNvSpPr txBox="1"/>
          <p:nvPr userDrawn="1"/>
        </p:nvSpPr>
        <p:spPr>
          <a:xfrm>
            <a:off x="1787733" y="2096233"/>
            <a:ext cx="119305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>
                <a:solidFill>
                  <a:schemeClr val="bg1"/>
                </a:solidFill>
                <a:latin typeface="The Bold Font" pitchFamily="2" charset="0"/>
              </a:rPr>
              <a:t>mercredi</a:t>
            </a:r>
          </a:p>
        </p:txBody>
      </p:sp>
      <p:sp>
        <p:nvSpPr>
          <p:cNvPr id="221" name="Google Shape;492;p24">
            <a:extLst>
              <a:ext uri="{FF2B5EF4-FFF2-40B4-BE49-F238E27FC236}">
                <a16:creationId xmlns:a16="http://schemas.microsoft.com/office/drawing/2014/main" id="{64F0D2A2-34D4-7D12-39FA-B1DBD03A6580}"/>
              </a:ext>
            </a:extLst>
          </p:cNvPr>
          <p:cNvSpPr/>
          <p:nvPr userDrawn="1"/>
        </p:nvSpPr>
        <p:spPr>
          <a:xfrm flipH="1">
            <a:off x="3101079" y="2068094"/>
            <a:ext cx="1259621" cy="395459"/>
          </a:xfrm>
          <a:custGeom>
            <a:avLst/>
            <a:gdLst/>
            <a:ahLst/>
            <a:cxnLst/>
            <a:rect l="l" t="t" r="r" b="b"/>
            <a:pathLst>
              <a:path w="261674" h="177363" extrusionOk="0">
                <a:moveTo>
                  <a:pt x="1300" y="102929"/>
                </a:moveTo>
                <a:cubicBezTo>
                  <a:pt x="-270" y="86533"/>
                  <a:pt x="-1110" y="65092"/>
                  <a:pt x="2927" y="51033"/>
                </a:cubicBezTo>
                <a:cubicBezTo>
                  <a:pt x="6964" y="36974"/>
                  <a:pt x="12851" y="26574"/>
                  <a:pt x="25524" y="18573"/>
                </a:cubicBezTo>
                <a:cubicBezTo>
                  <a:pt x="38197" y="10572"/>
                  <a:pt x="55473" y="5929"/>
                  <a:pt x="78966" y="3027"/>
                </a:cubicBezTo>
                <a:cubicBezTo>
                  <a:pt x="102459" y="125"/>
                  <a:pt x="140692" y="-1076"/>
                  <a:pt x="166483" y="1160"/>
                </a:cubicBezTo>
                <a:cubicBezTo>
                  <a:pt x="192274" y="3396"/>
                  <a:pt x="218505" y="8117"/>
                  <a:pt x="233710" y="16442"/>
                </a:cubicBezTo>
                <a:cubicBezTo>
                  <a:pt x="248915" y="24768"/>
                  <a:pt x="253136" y="38172"/>
                  <a:pt x="257713" y="51113"/>
                </a:cubicBezTo>
                <a:cubicBezTo>
                  <a:pt x="262290" y="64054"/>
                  <a:pt x="262031" y="79426"/>
                  <a:pt x="261173" y="94086"/>
                </a:cubicBezTo>
                <a:cubicBezTo>
                  <a:pt x="260315" y="108747"/>
                  <a:pt x="257840" y="127442"/>
                  <a:pt x="252564" y="139076"/>
                </a:cubicBezTo>
                <a:cubicBezTo>
                  <a:pt x="247288" y="150710"/>
                  <a:pt x="241252" y="157796"/>
                  <a:pt x="229519" y="163889"/>
                </a:cubicBezTo>
                <a:cubicBezTo>
                  <a:pt x="217786" y="169983"/>
                  <a:pt x="201711" y="173485"/>
                  <a:pt x="182166" y="175637"/>
                </a:cubicBezTo>
                <a:cubicBezTo>
                  <a:pt x="162621" y="177789"/>
                  <a:pt x="133946" y="177615"/>
                  <a:pt x="112247" y="176800"/>
                </a:cubicBezTo>
                <a:cubicBezTo>
                  <a:pt x="90548" y="175985"/>
                  <a:pt x="68623" y="175312"/>
                  <a:pt x="51973" y="170747"/>
                </a:cubicBezTo>
                <a:cubicBezTo>
                  <a:pt x="35323" y="166182"/>
                  <a:pt x="20795" y="160714"/>
                  <a:pt x="12349" y="149411"/>
                </a:cubicBezTo>
                <a:cubicBezTo>
                  <a:pt x="3904" y="138108"/>
                  <a:pt x="2870" y="119325"/>
                  <a:pt x="1300" y="102929"/>
                </a:cubicBezTo>
                <a:close/>
              </a:path>
            </a:pathLst>
          </a:custGeom>
          <a:solidFill>
            <a:srgbClr val="7CCCC0"/>
          </a:solidFill>
          <a:ln>
            <a:noFill/>
          </a:ln>
        </p:spPr>
        <p:txBody>
          <a:bodyPr/>
          <a:lstStyle/>
          <a:p>
            <a:endParaRPr lang="fr-FR"/>
          </a:p>
        </p:txBody>
      </p:sp>
      <p:sp>
        <p:nvSpPr>
          <p:cNvPr id="222" name="ZoneTexte 221">
            <a:extLst>
              <a:ext uri="{FF2B5EF4-FFF2-40B4-BE49-F238E27FC236}">
                <a16:creationId xmlns:a16="http://schemas.microsoft.com/office/drawing/2014/main" id="{27D083EC-38C2-B87A-E938-4F4FE8A7CA5A}"/>
              </a:ext>
            </a:extLst>
          </p:cNvPr>
          <p:cNvSpPr txBox="1"/>
          <p:nvPr userDrawn="1"/>
        </p:nvSpPr>
        <p:spPr>
          <a:xfrm>
            <a:off x="3140088" y="2106333"/>
            <a:ext cx="119305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>
                <a:solidFill>
                  <a:schemeClr val="bg1"/>
                </a:solidFill>
                <a:latin typeface="The Bold Font" pitchFamily="2" charset="0"/>
              </a:rPr>
              <a:t>jeudi</a:t>
            </a:r>
          </a:p>
        </p:txBody>
      </p:sp>
      <p:sp>
        <p:nvSpPr>
          <p:cNvPr id="223" name="Google Shape;492;p24">
            <a:extLst>
              <a:ext uri="{FF2B5EF4-FFF2-40B4-BE49-F238E27FC236}">
                <a16:creationId xmlns:a16="http://schemas.microsoft.com/office/drawing/2014/main" id="{CB389F8C-DA9B-FFCC-1F6E-984AF0A942EE}"/>
              </a:ext>
            </a:extLst>
          </p:cNvPr>
          <p:cNvSpPr/>
          <p:nvPr userDrawn="1"/>
        </p:nvSpPr>
        <p:spPr>
          <a:xfrm flipH="1">
            <a:off x="4455038" y="2057994"/>
            <a:ext cx="1259621" cy="395459"/>
          </a:xfrm>
          <a:custGeom>
            <a:avLst/>
            <a:gdLst/>
            <a:ahLst/>
            <a:cxnLst/>
            <a:rect l="l" t="t" r="r" b="b"/>
            <a:pathLst>
              <a:path w="261674" h="177363" extrusionOk="0">
                <a:moveTo>
                  <a:pt x="1300" y="102929"/>
                </a:moveTo>
                <a:cubicBezTo>
                  <a:pt x="-270" y="86533"/>
                  <a:pt x="-1110" y="65092"/>
                  <a:pt x="2927" y="51033"/>
                </a:cubicBezTo>
                <a:cubicBezTo>
                  <a:pt x="6964" y="36974"/>
                  <a:pt x="12851" y="26574"/>
                  <a:pt x="25524" y="18573"/>
                </a:cubicBezTo>
                <a:cubicBezTo>
                  <a:pt x="38197" y="10572"/>
                  <a:pt x="55473" y="5929"/>
                  <a:pt x="78966" y="3027"/>
                </a:cubicBezTo>
                <a:cubicBezTo>
                  <a:pt x="102459" y="125"/>
                  <a:pt x="140692" y="-1076"/>
                  <a:pt x="166483" y="1160"/>
                </a:cubicBezTo>
                <a:cubicBezTo>
                  <a:pt x="192274" y="3396"/>
                  <a:pt x="218505" y="8117"/>
                  <a:pt x="233710" y="16442"/>
                </a:cubicBezTo>
                <a:cubicBezTo>
                  <a:pt x="248915" y="24768"/>
                  <a:pt x="253136" y="38172"/>
                  <a:pt x="257713" y="51113"/>
                </a:cubicBezTo>
                <a:cubicBezTo>
                  <a:pt x="262290" y="64054"/>
                  <a:pt x="262031" y="79426"/>
                  <a:pt x="261173" y="94086"/>
                </a:cubicBezTo>
                <a:cubicBezTo>
                  <a:pt x="260315" y="108747"/>
                  <a:pt x="257840" y="127442"/>
                  <a:pt x="252564" y="139076"/>
                </a:cubicBezTo>
                <a:cubicBezTo>
                  <a:pt x="247288" y="150710"/>
                  <a:pt x="241252" y="157796"/>
                  <a:pt x="229519" y="163889"/>
                </a:cubicBezTo>
                <a:cubicBezTo>
                  <a:pt x="217786" y="169983"/>
                  <a:pt x="201711" y="173485"/>
                  <a:pt x="182166" y="175637"/>
                </a:cubicBezTo>
                <a:cubicBezTo>
                  <a:pt x="162621" y="177789"/>
                  <a:pt x="133946" y="177615"/>
                  <a:pt x="112247" y="176800"/>
                </a:cubicBezTo>
                <a:cubicBezTo>
                  <a:pt x="90548" y="175985"/>
                  <a:pt x="68623" y="175312"/>
                  <a:pt x="51973" y="170747"/>
                </a:cubicBezTo>
                <a:cubicBezTo>
                  <a:pt x="35323" y="166182"/>
                  <a:pt x="20795" y="160714"/>
                  <a:pt x="12349" y="149411"/>
                </a:cubicBezTo>
                <a:cubicBezTo>
                  <a:pt x="3904" y="138108"/>
                  <a:pt x="2870" y="119325"/>
                  <a:pt x="1300" y="102929"/>
                </a:cubicBezTo>
                <a:close/>
              </a:path>
            </a:pathLst>
          </a:custGeom>
          <a:solidFill>
            <a:srgbClr val="7CCCC0"/>
          </a:solidFill>
          <a:ln>
            <a:noFill/>
          </a:ln>
        </p:spPr>
        <p:txBody>
          <a:bodyPr/>
          <a:lstStyle/>
          <a:p>
            <a:endParaRPr lang="fr-FR"/>
          </a:p>
        </p:txBody>
      </p:sp>
      <p:sp>
        <p:nvSpPr>
          <p:cNvPr id="224" name="ZoneTexte 223">
            <a:extLst>
              <a:ext uri="{FF2B5EF4-FFF2-40B4-BE49-F238E27FC236}">
                <a16:creationId xmlns:a16="http://schemas.microsoft.com/office/drawing/2014/main" id="{58441D25-FEE6-7746-4A0A-2C473C88B73A}"/>
              </a:ext>
            </a:extLst>
          </p:cNvPr>
          <p:cNvSpPr txBox="1"/>
          <p:nvPr userDrawn="1"/>
        </p:nvSpPr>
        <p:spPr>
          <a:xfrm>
            <a:off x="4494047" y="2096233"/>
            <a:ext cx="119305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>
                <a:solidFill>
                  <a:schemeClr val="bg1"/>
                </a:solidFill>
                <a:latin typeface="The Bold Font" pitchFamily="2" charset="0"/>
              </a:rPr>
              <a:t>vendredi</a:t>
            </a:r>
          </a:p>
        </p:txBody>
      </p:sp>
      <p:sp>
        <p:nvSpPr>
          <p:cNvPr id="225" name="Google Shape;492;p24">
            <a:extLst>
              <a:ext uri="{FF2B5EF4-FFF2-40B4-BE49-F238E27FC236}">
                <a16:creationId xmlns:a16="http://schemas.microsoft.com/office/drawing/2014/main" id="{BBEC50EF-99D7-813B-133C-AB5EE4E03506}"/>
              </a:ext>
            </a:extLst>
          </p:cNvPr>
          <p:cNvSpPr/>
          <p:nvPr userDrawn="1"/>
        </p:nvSpPr>
        <p:spPr>
          <a:xfrm flipH="1">
            <a:off x="5799926" y="2077296"/>
            <a:ext cx="1259621" cy="395459"/>
          </a:xfrm>
          <a:custGeom>
            <a:avLst/>
            <a:gdLst/>
            <a:ahLst/>
            <a:cxnLst/>
            <a:rect l="l" t="t" r="r" b="b"/>
            <a:pathLst>
              <a:path w="261674" h="177363" extrusionOk="0">
                <a:moveTo>
                  <a:pt x="1300" y="102929"/>
                </a:moveTo>
                <a:cubicBezTo>
                  <a:pt x="-270" y="86533"/>
                  <a:pt x="-1110" y="65092"/>
                  <a:pt x="2927" y="51033"/>
                </a:cubicBezTo>
                <a:cubicBezTo>
                  <a:pt x="6964" y="36974"/>
                  <a:pt x="12851" y="26574"/>
                  <a:pt x="25524" y="18573"/>
                </a:cubicBezTo>
                <a:cubicBezTo>
                  <a:pt x="38197" y="10572"/>
                  <a:pt x="55473" y="5929"/>
                  <a:pt x="78966" y="3027"/>
                </a:cubicBezTo>
                <a:cubicBezTo>
                  <a:pt x="102459" y="125"/>
                  <a:pt x="140692" y="-1076"/>
                  <a:pt x="166483" y="1160"/>
                </a:cubicBezTo>
                <a:cubicBezTo>
                  <a:pt x="192274" y="3396"/>
                  <a:pt x="218505" y="8117"/>
                  <a:pt x="233710" y="16442"/>
                </a:cubicBezTo>
                <a:cubicBezTo>
                  <a:pt x="248915" y="24768"/>
                  <a:pt x="253136" y="38172"/>
                  <a:pt x="257713" y="51113"/>
                </a:cubicBezTo>
                <a:cubicBezTo>
                  <a:pt x="262290" y="64054"/>
                  <a:pt x="262031" y="79426"/>
                  <a:pt x="261173" y="94086"/>
                </a:cubicBezTo>
                <a:cubicBezTo>
                  <a:pt x="260315" y="108747"/>
                  <a:pt x="257840" y="127442"/>
                  <a:pt x="252564" y="139076"/>
                </a:cubicBezTo>
                <a:cubicBezTo>
                  <a:pt x="247288" y="150710"/>
                  <a:pt x="241252" y="157796"/>
                  <a:pt x="229519" y="163889"/>
                </a:cubicBezTo>
                <a:cubicBezTo>
                  <a:pt x="217786" y="169983"/>
                  <a:pt x="201711" y="173485"/>
                  <a:pt x="182166" y="175637"/>
                </a:cubicBezTo>
                <a:cubicBezTo>
                  <a:pt x="162621" y="177789"/>
                  <a:pt x="133946" y="177615"/>
                  <a:pt x="112247" y="176800"/>
                </a:cubicBezTo>
                <a:cubicBezTo>
                  <a:pt x="90548" y="175985"/>
                  <a:pt x="68623" y="175312"/>
                  <a:pt x="51973" y="170747"/>
                </a:cubicBezTo>
                <a:cubicBezTo>
                  <a:pt x="35323" y="166182"/>
                  <a:pt x="20795" y="160714"/>
                  <a:pt x="12349" y="149411"/>
                </a:cubicBezTo>
                <a:cubicBezTo>
                  <a:pt x="3904" y="138108"/>
                  <a:pt x="2870" y="119325"/>
                  <a:pt x="1300" y="102929"/>
                </a:cubicBezTo>
                <a:close/>
              </a:path>
            </a:pathLst>
          </a:custGeom>
          <a:solidFill>
            <a:srgbClr val="7CCCC0"/>
          </a:solidFill>
          <a:ln>
            <a:noFill/>
          </a:ln>
        </p:spPr>
        <p:txBody>
          <a:bodyPr/>
          <a:lstStyle/>
          <a:p>
            <a:endParaRPr lang="fr-FR"/>
          </a:p>
        </p:txBody>
      </p:sp>
      <p:sp>
        <p:nvSpPr>
          <p:cNvPr id="226" name="ZoneTexte 225">
            <a:extLst>
              <a:ext uri="{FF2B5EF4-FFF2-40B4-BE49-F238E27FC236}">
                <a16:creationId xmlns:a16="http://schemas.microsoft.com/office/drawing/2014/main" id="{63BEB5E6-7FBC-8F9C-F062-B5C3F8C96F97}"/>
              </a:ext>
            </a:extLst>
          </p:cNvPr>
          <p:cNvSpPr txBox="1"/>
          <p:nvPr userDrawn="1"/>
        </p:nvSpPr>
        <p:spPr>
          <a:xfrm>
            <a:off x="5838935" y="2115535"/>
            <a:ext cx="119305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>
                <a:solidFill>
                  <a:schemeClr val="bg1"/>
                </a:solidFill>
                <a:latin typeface="The Bold Font" pitchFamily="2" charset="0"/>
              </a:rPr>
              <a:t>samedi</a:t>
            </a:r>
          </a:p>
        </p:txBody>
      </p:sp>
      <p:sp>
        <p:nvSpPr>
          <p:cNvPr id="227" name="Espace réservé du texte 21">
            <a:extLst>
              <a:ext uri="{FF2B5EF4-FFF2-40B4-BE49-F238E27FC236}">
                <a16:creationId xmlns:a16="http://schemas.microsoft.com/office/drawing/2014/main" id="{5D7ECFB8-B879-72AD-DFF0-7BB4D5511BB8}"/>
              </a:ext>
            </a:extLst>
          </p:cNvPr>
          <p:cNvSpPr>
            <a:spLocks noGrp="1"/>
          </p:cNvSpPr>
          <p:nvPr>
            <p:ph type="body" sz="quarter" idx="141" hasCustomPrompt="1"/>
          </p:nvPr>
        </p:nvSpPr>
        <p:spPr>
          <a:xfrm>
            <a:off x="1764125" y="9332071"/>
            <a:ext cx="1147386" cy="110085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/>
              <a:t>Liste menu</a:t>
            </a:r>
          </a:p>
        </p:txBody>
      </p:sp>
      <p:sp>
        <p:nvSpPr>
          <p:cNvPr id="228" name="Espace réservé du texte 21">
            <a:extLst>
              <a:ext uri="{FF2B5EF4-FFF2-40B4-BE49-F238E27FC236}">
                <a16:creationId xmlns:a16="http://schemas.microsoft.com/office/drawing/2014/main" id="{0D490EDD-ECE1-E166-1017-7C18CAF07C8D}"/>
              </a:ext>
            </a:extLst>
          </p:cNvPr>
          <p:cNvSpPr>
            <a:spLocks noGrp="1"/>
          </p:cNvSpPr>
          <p:nvPr>
            <p:ph type="body" sz="quarter" idx="142" hasCustomPrompt="1"/>
          </p:nvPr>
        </p:nvSpPr>
        <p:spPr>
          <a:xfrm>
            <a:off x="3115196" y="9332224"/>
            <a:ext cx="1147386" cy="110085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/>
              <a:t>Liste menu</a:t>
            </a:r>
          </a:p>
        </p:txBody>
      </p:sp>
      <p:sp>
        <p:nvSpPr>
          <p:cNvPr id="229" name="Espace réservé du texte 21">
            <a:extLst>
              <a:ext uri="{FF2B5EF4-FFF2-40B4-BE49-F238E27FC236}">
                <a16:creationId xmlns:a16="http://schemas.microsoft.com/office/drawing/2014/main" id="{82281F6F-14EE-031D-4125-2B2813C4F4AA}"/>
              </a:ext>
            </a:extLst>
          </p:cNvPr>
          <p:cNvSpPr>
            <a:spLocks noGrp="1"/>
          </p:cNvSpPr>
          <p:nvPr>
            <p:ph type="body" sz="quarter" idx="143" hasCustomPrompt="1"/>
          </p:nvPr>
        </p:nvSpPr>
        <p:spPr>
          <a:xfrm>
            <a:off x="4504123" y="9332071"/>
            <a:ext cx="1147386" cy="110085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/>
              <a:t>Liste menu</a:t>
            </a:r>
          </a:p>
        </p:txBody>
      </p:sp>
      <p:sp>
        <p:nvSpPr>
          <p:cNvPr id="230" name="Espace réservé du texte 21">
            <a:extLst>
              <a:ext uri="{FF2B5EF4-FFF2-40B4-BE49-F238E27FC236}">
                <a16:creationId xmlns:a16="http://schemas.microsoft.com/office/drawing/2014/main" id="{DE4C0DF5-3B15-7698-0A7E-EE619F541A42}"/>
              </a:ext>
            </a:extLst>
          </p:cNvPr>
          <p:cNvSpPr>
            <a:spLocks noGrp="1"/>
          </p:cNvSpPr>
          <p:nvPr>
            <p:ph type="body" sz="quarter" idx="144" hasCustomPrompt="1"/>
          </p:nvPr>
        </p:nvSpPr>
        <p:spPr>
          <a:xfrm>
            <a:off x="5833958" y="9343690"/>
            <a:ext cx="1147386" cy="110085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/>
              <a:t>Liste menu</a:t>
            </a:r>
          </a:p>
        </p:txBody>
      </p:sp>
    </p:spTree>
    <p:extLst>
      <p:ext uri="{BB962C8B-B14F-4D97-AF65-F5344CB8AC3E}">
        <p14:creationId xmlns:p14="http://schemas.microsoft.com/office/powerpoint/2010/main" val="41081851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-jours-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1587;p20">
            <a:extLst>
              <a:ext uri="{FF2B5EF4-FFF2-40B4-BE49-F238E27FC236}">
                <a16:creationId xmlns:a16="http://schemas.microsoft.com/office/drawing/2014/main" id="{14B7792A-0BDA-F41E-B8C6-34E0628150D1}"/>
              </a:ext>
            </a:extLst>
          </p:cNvPr>
          <p:cNvSpPr/>
          <p:nvPr userDrawn="1"/>
        </p:nvSpPr>
        <p:spPr>
          <a:xfrm>
            <a:off x="-993407" y="-1534860"/>
            <a:ext cx="3516793" cy="4126339"/>
          </a:xfrm>
          <a:custGeom>
            <a:avLst/>
            <a:gdLst/>
            <a:ahLst/>
            <a:cxnLst/>
            <a:rect l="l" t="t" r="r" b="b"/>
            <a:pathLst>
              <a:path w="26961" h="31634" extrusionOk="0">
                <a:moveTo>
                  <a:pt x="15822" y="0"/>
                </a:moveTo>
                <a:cubicBezTo>
                  <a:pt x="13645" y="0"/>
                  <a:pt x="11454" y="518"/>
                  <a:pt x="9515" y="1515"/>
                </a:cubicBezTo>
                <a:cubicBezTo>
                  <a:pt x="5487" y="3591"/>
                  <a:pt x="2583" y="7569"/>
                  <a:pt x="1434" y="11955"/>
                </a:cubicBezTo>
                <a:cubicBezTo>
                  <a:pt x="1" y="17379"/>
                  <a:pt x="1125" y="24756"/>
                  <a:pt x="4226" y="29500"/>
                </a:cubicBezTo>
                <a:cubicBezTo>
                  <a:pt x="5017" y="30712"/>
                  <a:pt x="6397" y="31634"/>
                  <a:pt x="7798" y="31634"/>
                </a:cubicBezTo>
                <a:cubicBezTo>
                  <a:pt x="8082" y="31634"/>
                  <a:pt x="8368" y="31595"/>
                  <a:pt x="8650" y="31514"/>
                </a:cubicBezTo>
                <a:cubicBezTo>
                  <a:pt x="10219" y="31057"/>
                  <a:pt x="11145" y="29463"/>
                  <a:pt x="11677" y="27931"/>
                </a:cubicBezTo>
                <a:cubicBezTo>
                  <a:pt x="12208" y="26387"/>
                  <a:pt x="12517" y="24719"/>
                  <a:pt x="13518" y="23434"/>
                </a:cubicBezTo>
                <a:cubicBezTo>
                  <a:pt x="13901" y="22927"/>
                  <a:pt x="14420" y="22482"/>
                  <a:pt x="15050" y="22346"/>
                </a:cubicBezTo>
                <a:cubicBezTo>
                  <a:pt x="15234" y="22302"/>
                  <a:pt x="15421" y="22285"/>
                  <a:pt x="15610" y="22285"/>
                </a:cubicBezTo>
                <a:cubicBezTo>
                  <a:pt x="16002" y="22285"/>
                  <a:pt x="16400" y="22358"/>
                  <a:pt x="16792" y="22408"/>
                </a:cubicBezTo>
                <a:cubicBezTo>
                  <a:pt x="17120" y="22447"/>
                  <a:pt x="17453" y="22468"/>
                  <a:pt x="17785" y="22468"/>
                </a:cubicBezTo>
                <a:cubicBezTo>
                  <a:pt x="19331" y="22468"/>
                  <a:pt x="20887" y="22036"/>
                  <a:pt x="22117" y="21111"/>
                </a:cubicBezTo>
                <a:cubicBezTo>
                  <a:pt x="23625" y="19999"/>
                  <a:pt x="24588" y="18121"/>
                  <a:pt x="24428" y="16255"/>
                </a:cubicBezTo>
                <a:cubicBezTo>
                  <a:pt x="24304" y="14958"/>
                  <a:pt x="23674" y="13673"/>
                  <a:pt x="23970" y="12388"/>
                </a:cubicBezTo>
                <a:cubicBezTo>
                  <a:pt x="24230" y="11263"/>
                  <a:pt x="25169" y="10423"/>
                  <a:pt x="25676" y="9373"/>
                </a:cubicBezTo>
                <a:cubicBezTo>
                  <a:pt x="26961" y="6692"/>
                  <a:pt x="25008" y="3467"/>
                  <a:pt x="22513" y="1873"/>
                </a:cubicBezTo>
                <a:cubicBezTo>
                  <a:pt x="20521" y="608"/>
                  <a:pt x="18179" y="0"/>
                  <a:pt x="15822" y="0"/>
                </a:cubicBezTo>
                <a:close/>
              </a:path>
            </a:pathLst>
          </a:custGeom>
          <a:solidFill>
            <a:srgbClr val="FFEAC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" name="Google Shape;1860;p20">
            <a:extLst>
              <a:ext uri="{FF2B5EF4-FFF2-40B4-BE49-F238E27FC236}">
                <a16:creationId xmlns:a16="http://schemas.microsoft.com/office/drawing/2014/main" id="{69BD573C-72E1-DE10-6D3D-9F0E73B891F9}"/>
              </a:ext>
            </a:extLst>
          </p:cNvPr>
          <p:cNvGrpSpPr/>
          <p:nvPr userDrawn="1"/>
        </p:nvGrpSpPr>
        <p:grpSpPr>
          <a:xfrm rot="18000000">
            <a:off x="-96438" y="33889"/>
            <a:ext cx="1512762" cy="1164318"/>
            <a:chOff x="-215577" y="-76931"/>
            <a:chExt cx="2211318" cy="1701970"/>
          </a:xfrm>
        </p:grpSpPr>
        <p:sp>
          <p:nvSpPr>
            <p:cNvPr id="4" name="Google Shape;1861;p20">
              <a:extLst>
                <a:ext uri="{FF2B5EF4-FFF2-40B4-BE49-F238E27FC236}">
                  <a16:creationId xmlns:a16="http://schemas.microsoft.com/office/drawing/2014/main" id="{70F0B099-5B96-056E-5F3A-800287F8D0BE}"/>
                </a:ext>
              </a:extLst>
            </p:cNvPr>
            <p:cNvSpPr/>
            <p:nvPr/>
          </p:nvSpPr>
          <p:spPr>
            <a:xfrm>
              <a:off x="-215577" y="-76931"/>
              <a:ext cx="2133998" cy="1598803"/>
            </a:xfrm>
            <a:custGeom>
              <a:avLst/>
              <a:gdLst/>
              <a:ahLst/>
              <a:cxnLst/>
              <a:rect l="l" t="t" r="r" b="b"/>
              <a:pathLst>
                <a:path w="16360" h="12257" fill="none" extrusionOk="0">
                  <a:moveTo>
                    <a:pt x="13097" y="3114"/>
                  </a:moveTo>
                  <a:cubicBezTo>
                    <a:pt x="12924" y="3077"/>
                    <a:pt x="12739" y="3052"/>
                    <a:pt x="12554" y="3027"/>
                  </a:cubicBezTo>
                  <a:cubicBezTo>
                    <a:pt x="11219" y="2842"/>
                    <a:pt x="9947" y="2533"/>
                    <a:pt x="8748" y="1903"/>
                  </a:cubicBezTo>
                  <a:cubicBezTo>
                    <a:pt x="7945" y="1470"/>
                    <a:pt x="7167" y="951"/>
                    <a:pt x="6326" y="581"/>
                  </a:cubicBezTo>
                  <a:cubicBezTo>
                    <a:pt x="5486" y="210"/>
                    <a:pt x="4535" y="0"/>
                    <a:pt x="3645" y="210"/>
                  </a:cubicBezTo>
                  <a:cubicBezTo>
                    <a:pt x="2731" y="420"/>
                    <a:pt x="1953" y="1075"/>
                    <a:pt x="1446" y="1866"/>
                  </a:cubicBezTo>
                  <a:cubicBezTo>
                    <a:pt x="13" y="4090"/>
                    <a:pt x="0" y="7660"/>
                    <a:pt x="1495" y="9847"/>
                  </a:cubicBezTo>
                  <a:cubicBezTo>
                    <a:pt x="2496" y="11330"/>
                    <a:pt x="4424" y="12257"/>
                    <a:pt x="6153" y="11763"/>
                  </a:cubicBezTo>
                  <a:cubicBezTo>
                    <a:pt x="8192" y="11169"/>
                    <a:pt x="9329" y="8945"/>
                    <a:pt x="11466" y="8562"/>
                  </a:cubicBezTo>
                  <a:cubicBezTo>
                    <a:pt x="12232" y="8414"/>
                    <a:pt x="13035" y="8513"/>
                    <a:pt x="13802" y="8352"/>
                  </a:cubicBezTo>
                  <a:cubicBezTo>
                    <a:pt x="14419" y="8216"/>
                    <a:pt x="15012" y="7920"/>
                    <a:pt x="15470" y="7487"/>
                  </a:cubicBezTo>
                  <a:cubicBezTo>
                    <a:pt x="15951" y="7043"/>
                    <a:pt x="16322" y="6450"/>
                    <a:pt x="16334" y="5795"/>
                  </a:cubicBezTo>
                  <a:cubicBezTo>
                    <a:pt x="16359" y="4942"/>
                    <a:pt x="15754" y="4164"/>
                    <a:pt x="15025" y="3731"/>
                  </a:cubicBezTo>
                  <a:cubicBezTo>
                    <a:pt x="14432" y="3385"/>
                    <a:pt x="13777" y="3225"/>
                    <a:pt x="13097" y="3114"/>
                  </a:cubicBezTo>
                  <a:close/>
                </a:path>
              </a:pathLst>
            </a:custGeom>
            <a:noFill/>
            <a:ln w="9525" cap="rnd" cmpd="sng">
              <a:solidFill>
                <a:srgbClr val="77D4C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" name="Google Shape;1862;p20">
              <a:extLst>
                <a:ext uri="{FF2B5EF4-FFF2-40B4-BE49-F238E27FC236}">
                  <a16:creationId xmlns:a16="http://schemas.microsoft.com/office/drawing/2014/main" id="{224983DC-46AE-1B35-5A3C-C37DCA62B7B8}"/>
                </a:ext>
              </a:extLst>
            </p:cNvPr>
            <p:cNvSpPr/>
            <p:nvPr/>
          </p:nvSpPr>
          <p:spPr>
            <a:xfrm>
              <a:off x="-133401" y="678828"/>
              <a:ext cx="2051821" cy="946212"/>
            </a:xfrm>
            <a:custGeom>
              <a:avLst/>
              <a:gdLst/>
              <a:ahLst/>
              <a:cxnLst/>
              <a:rect l="l" t="t" r="r" b="b"/>
              <a:pathLst>
                <a:path w="15730" h="7254" fill="none" extrusionOk="0">
                  <a:moveTo>
                    <a:pt x="15655" y="421"/>
                  </a:moveTo>
                  <a:cubicBezTo>
                    <a:pt x="15704" y="359"/>
                    <a:pt x="15655" y="75"/>
                    <a:pt x="15704" y="1"/>
                  </a:cubicBezTo>
                  <a:cubicBezTo>
                    <a:pt x="15729" y="1286"/>
                    <a:pt x="15173" y="2484"/>
                    <a:pt x="14234" y="3090"/>
                  </a:cubicBezTo>
                  <a:cubicBezTo>
                    <a:pt x="13320" y="3658"/>
                    <a:pt x="12158" y="3547"/>
                    <a:pt x="11108" y="3782"/>
                  </a:cubicBezTo>
                  <a:cubicBezTo>
                    <a:pt x="10120" y="3979"/>
                    <a:pt x="9230" y="4498"/>
                    <a:pt x="8439" y="5116"/>
                  </a:cubicBezTo>
                  <a:cubicBezTo>
                    <a:pt x="7364" y="5969"/>
                    <a:pt x="6327" y="7105"/>
                    <a:pt x="4943" y="7204"/>
                  </a:cubicBezTo>
                  <a:cubicBezTo>
                    <a:pt x="4164" y="7253"/>
                    <a:pt x="3398" y="6945"/>
                    <a:pt x="2743" y="6512"/>
                  </a:cubicBezTo>
                  <a:cubicBezTo>
                    <a:pt x="1458" y="5660"/>
                    <a:pt x="260" y="3633"/>
                    <a:pt x="1" y="2101"/>
                  </a:cubicBezTo>
                </a:path>
              </a:pathLst>
            </a:custGeom>
            <a:noFill/>
            <a:ln w="9525" cap="rnd" cmpd="sng">
              <a:solidFill>
                <a:srgbClr val="77D4C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" name="Google Shape;1863;p20">
              <a:extLst>
                <a:ext uri="{FF2B5EF4-FFF2-40B4-BE49-F238E27FC236}">
                  <a16:creationId xmlns:a16="http://schemas.microsoft.com/office/drawing/2014/main" id="{3E618014-2B6B-F002-90F3-9B6FC64F2230}"/>
                </a:ext>
              </a:extLst>
            </p:cNvPr>
            <p:cNvSpPr/>
            <p:nvPr/>
          </p:nvSpPr>
          <p:spPr>
            <a:xfrm>
              <a:off x="245392" y="337210"/>
              <a:ext cx="883209" cy="691462"/>
            </a:xfrm>
            <a:custGeom>
              <a:avLst/>
              <a:gdLst/>
              <a:ahLst/>
              <a:cxnLst/>
              <a:rect l="l" t="t" r="r" b="b"/>
              <a:pathLst>
                <a:path w="6771" h="5301" fill="none" extrusionOk="0">
                  <a:moveTo>
                    <a:pt x="4881" y="791"/>
                  </a:moveTo>
                  <a:cubicBezTo>
                    <a:pt x="3904" y="285"/>
                    <a:pt x="2743" y="0"/>
                    <a:pt x="1730" y="396"/>
                  </a:cubicBezTo>
                  <a:cubicBezTo>
                    <a:pt x="692" y="791"/>
                    <a:pt x="0" y="1928"/>
                    <a:pt x="111" y="3028"/>
                  </a:cubicBezTo>
                  <a:cubicBezTo>
                    <a:pt x="222" y="4127"/>
                    <a:pt x="1149" y="5091"/>
                    <a:pt x="2249" y="5252"/>
                  </a:cubicBezTo>
                  <a:cubicBezTo>
                    <a:pt x="2619" y="5301"/>
                    <a:pt x="3015" y="5264"/>
                    <a:pt x="3385" y="5190"/>
                  </a:cubicBezTo>
                  <a:cubicBezTo>
                    <a:pt x="4164" y="5041"/>
                    <a:pt x="4930" y="4720"/>
                    <a:pt x="5535" y="4214"/>
                  </a:cubicBezTo>
                  <a:cubicBezTo>
                    <a:pt x="6005" y="3806"/>
                    <a:pt x="6771" y="2879"/>
                    <a:pt x="6635" y="2200"/>
                  </a:cubicBezTo>
                  <a:cubicBezTo>
                    <a:pt x="6511" y="1570"/>
                    <a:pt x="5375" y="1051"/>
                    <a:pt x="4881" y="791"/>
                  </a:cubicBezTo>
                  <a:close/>
                </a:path>
              </a:pathLst>
            </a:custGeom>
            <a:noFill/>
            <a:ln w="9525" cap="rnd" cmpd="sng">
              <a:solidFill>
                <a:srgbClr val="77D4C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" name="Google Shape;1864;p20">
              <a:extLst>
                <a:ext uri="{FF2B5EF4-FFF2-40B4-BE49-F238E27FC236}">
                  <a16:creationId xmlns:a16="http://schemas.microsoft.com/office/drawing/2014/main" id="{768AFF79-49D9-5C85-0394-DAE481F434C5}"/>
                </a:ext>
              </a:extLst>
            </p:cNvPr>
            <p:cNvSpPr/>
            <p:nvPr/>
          </p:nvSpPr>
          <p:spPr>
            <a:xfrm>
              <a:off x="482267" y="885181"/>
              <a:ext cx="45263" cy="19436"/>
            </a:xfrm>
            <a:custGeom>
              <a:avLst/>
              <a:gdLst/>
              <a:ahLst/>
              <a:cxnLst/>
              <a:rect l="l" t="t" r="r" b="b"/>
              <a:pathLst>
                <a:path w="347" h="149" fill="none" extrusionOk="0">
                  <a:moveTo>
                    <a:pt x="346" y="149"/>
                  </a:moveTo>
                  <a:cubicBezTo>
                    <a:pt x="223" y="124"/>
                    <a:pt x="99" y="74"/>
                    <a:pt x="0" y="0"/>
                  </a:cubicBezTo>
                </a:path>
              </a:pathLst>
            </a:custGeom>
            <a:noFill/>
            <a:ln w="9525" cap="rnd" cmpd="sng">
              <a:solidFill>
                <a:srgbClr val="77D4C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" name="Google Shape;1865;p20">
              <a:extLst>
                <a:ext uri="{FF2B5EF4-FFF2-40B4-BE49-F238E27FC236}">
                  <a16:creationId xmlns:a16="http://schemas.microsoft.com/office/drawing/2014/main" id="{DA4B20ED-6277-8762-92C7-E02A2920C5F6}"/>
                </a:ext>
              </a:extLst>
            </p:cNvPr>
            <p:cNvSpPr/>
            <p:nvPr/>
          </p:nvSpPr>
          <p:spPr>
            <a:xfrm>
              <a:off x="508094" y="944791"/>
              <a:ext cx="24262" cy="4957"/>
            </a:xfrm>
            <a:custGeom>
              <a:avLst/>
              <a:gdLst/>
              <a:ahLst/>
              <a:cxnLst/>
              <a:rect l="l" t="t" r="r" b="b"/>
              <a:pathLst>
                <a:path w="186" h="38" fill="none" extrusionOk="0">
                  <a:moveTo>
                    <a:pt x="185" y="25"/>
                  </a:moveTo>
                  <a:cubicBezTo>
                    <a:pt x="124" y="38"/>
                    <a:pt x="62" y="25"/>
                    <a:pt x="0" y="0"/>
                  </a:cubicBezTo>
                </a:path>
              </a:pathLst>
            </a:custGeom>
            <a:noFill/>
            <a:ln w="9525" cap="rnd" cmpd="sng">
              <a:solidFill>
                <a:srgbClr val="77D4C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" name="Google Shape;1866;p20">
              <a:extLst>
                <a:ext uri="{FF2B5EF4-FFF2-40B4-BE49-F238E27FC236}">
                  <a16:creationId xmlns:a16="http://schemas.microsoft.com/office/drawing/2014/main" id="{2BFC4229-2634-8C2A-BAA7-2394630E0C6E}"/>
                </a:ext>
              </a:extLst>
            </p:cNvPr>
            <p:cNvSpPr/>
            <p:nvPr/>
          </p:nvSpPr>
          <p:spPr>
            <a:xfrm>
              <a:off x="433875" y="907746"/>
              <a:ext cx="30784" cy="13044"/>
            </a:xfrm>
            <a:custGeom>
              <a:avLst/>
              <a:gdLst/>
              <a:ahLst/>
              <a:cxnLst/>
              <a:rect l="l" t="t" r="r" b="b"/>
              <a:pathLst>
                <a:path w="236" h="100" fill="none" extrusionOk="0">
                  <a:moveTo>
                    <a:pt x="235" y="99"/>
                  </a:moveTo>
                  <a:cubicBezTo>
                    <a:pt x="149" y="87"/>
                    <a:pt x="75" y="50"/>
                    <a:pt x="1" y="0"/>
                  </a:cubicBezTo>
                </a:path>
              </a:pathLst>
            </a:custGeom>
            <a:noFill/>
            <a:ln w="9525" cap="rnd" cmpd="sng">
              <a:solidFill>
                <a:srgbClr val="77D4C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" name="Google Shape;1867;p20">
              <a:extLst>
                <a:ext uri="{FF2B5EF4-FFF2-40B4-BE49-F238E27FC236}">
                  <a16:creationId xmlns:a16="http://schemas.microsoft.com/office/drawing/2014/main" id="{158933F4-F61E-7ED3-91EB-CEB1ED6AD2D0}"/>
                </a:ext>
              </a:extLst>
            </p:cNvPr>
            <p:cNvSpPr/>
            <p:nvPr/>
          </p:nvSpPr>
          <p:spPr>
            <a:xfrm>
              <a:off x="470919" y="825570"/>
              <a:ext cx="16305" cy="8087"/>
            </a:xfrm>
            <a:custGeom>
              <a:avLst/>
              <a:gdLst/>
              <a:ahLst/>
              <a:cxnLst/>
              <a:rect l="l" t="t" r="r" b="b"/>
              <a:pathLst>
                <a:path w="125" h="62" fill="none" extrusionOk="0">
                  <a:moveTo>
                    <a:pt x="124" y="62"/>
                  </a:moveTo>
                  <a:cubicBezTo>
                    <a:pt x="75" y="50"/>
                    <a:pt x="38" y="25"/>
                    <a:pt x="1" y="0"/>
                  </a:cubicBezTo>
                </a:path>
              </a:pathLst>
            </a:custGeom>
            <a:noFill/>
            <a:ln w="9525" cap="rnd" cmpd="sng">
              <a:solidFill>
                <a:srgbClr val="77D4C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868;p20">
              <a:extLst>
                <a:ext uri="{FF2B5EF4-FFF2-40B4-BE49-F238E27FC236}">
                  <a16:creationId xmlns:a16="http://schemas.microsoft.com/office/drawing/2014/main" id="{646C40F3-4604-A9ED-BC70-E3D3D50E8058}"/>
                </a:ext>
              </a:extLst>
            </p:cNvPr>
            <p:cNvSpPr/>
            <p:nvPr/>
          </p:nvSpPr>
          <p:spPr>
            <a:xfrm>
              <a:off x="390439" y="838353"/>
              <a:ext cx="19436" cy="9913"/>
            </a:xfrm>
            <a:custGeom>
              <a:avLst/>
              <a:gdLst/>
              <a:ahLst/>
              <a:cxnLst/>
              <a:rect l="l" t="t" r="r" b="b"/>
              <a:pathLst>
                <a:path w="149" h="76" fill="none" extrusionOk="0">
                  <a:moveTo>
                    <a:pt x="148" y="75"/>
                  </a:moveTo>
                  <a:cubicBezTo>
                    <a:pt x="99" y="63"/>
                    <a:pt x="49" y="38"/>
                    <a:pt x="0" y="1"/>
                  </a:cubicBezTo>
                </a:path>
              </a:pathLst>
            </a:custGeom>
            <a:noFill/>
            <a:ln w="9525" cap="rnd" cmpd="sng">
              <a:solidFill>
                <a:srgbClr val="77D4C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1869;p20">
              <a:extLst>
                <a:ext uri="{FF2B5EF4-FFF2-40B4-BE49-F238E27FC236}">
                  <a16:creationId xmlns:a16="http://schemas.microsoft.com/office/drawing/2014/main" id="{7C38E1E5-85CC-1E55-F917-020FAD6B6D15}"/>
                </a:ext>
              </a:extLst>
            </p:cNvPr>
            <p:cNvSpPr/>
            <p:nvPr/>
          </p:nvSpPr>
          <p:spPr>
            <a:xfrm>
              <a:off x="1908477" y="656262"/>
              <a:ext cx="87264" cy="82308"/>
            </a:xfrm>
            <a:custGeom>
              <a:avLst/>
              <a:gdLst/>
              <a:ahLst/>
              <a:cxnLst/>
              <a:rect l="l" t="t" r="r" b="b"/>
              <a:pathLst>
                <a:path w="669" h="631" fill="none" extrusionOk="0">
                  <a:moveTo>
                    <a:pt x="125" y="13"/>
                  </a:moveTo>
                  <a:cubicBezTo>
                    <a:pt x="310" y="1"/>
                    <a:pt x="557" y="26"/>
                    <a:pt x="619" y="211"/>
                  </a:cubicBezTo>
                  <a:cubicBezTo>
                    <a:pt x="668" y="347"/>
                    <a:pt x="569" y="507"/>
                    <a:pt x="446" y="569"/>
                  </a:cubicBezTo>
                  <a:cubicBezTo>
                    <a:pt x="310" y="631"/>
                    <a:pt x="149" y="631"/>
                    <a:pt x="1" y="631"/>
                  </a:cubicBezTo>
                </a:path>
              </a:pathLst>
            </a:custGeom>
            <a:noFill/>
            <a:ln w="9525" cap="rnd" cmpd="sng">
              <a:solidFill>
                <a:srgbClr val="77D4C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4" name="Google Shape;163;p23">
            <a:extLst>
              <a:ext uri="{FF2B5EF4-FFF2-40B4-BE49-F238E27FC236}">
                <a16:creationId xmlns:a16="http://schemas.microsoft.com/office/drawing/2014/main" id="{2AEB3E9A-87BF-6203-C1A2-39BB15758D90}"/>
              </a:ext>
            </a:extLst>
          </p:cNvPr>
          <p:cNvSpPr/>
          <p:nvPr userDrawn="1"/>
        </p:nvSpPr>
        <p:spPr>
          <a:xfrm>
            <a:off x="1639092" y="241734"/>
            <a:ext cx="4281490" cy="1591799"/>
          </a:xfrm>
          <a:custGeom>
            <a:avLst/>
            <a:gdLst/>
            <a:ahLst/>
            <a:cxnLst/>
            <a:rect l="l" t="t" r="r" b="b"/>
            <a:pathLst>
              <a:path w="261674" h="177363" extrusionOk="0">
                <a:moveTo>
                  <a:pt x="1300" y="102929"/>
                </a:moveTo>
                <a:cubicBezTo>
                  <a:pt x="-270" y="86533"/>
                  <a:pt x="-1110" y="65092"/>
                  <a:pt x="2927" y="51033"/>
                </a:cubicBezTo>
                <a:cubicBezTo>
                  <a:pt x="6964" y="36974"/>
                  <a:pt x="12851" y="26574"/>
                  <a:pt x="25524" y="18573"/>
                </a:cubicBezTo>
                <a:cubicBezTo>
                  <a:pt x="38197" y="10572"/>
                  <a:pt x="55473" y="5929"/>
                  <a:pt x="78966" y="3027"/>
                </a:cubicBezTo>
                <a:cubicBezTo>
                  <a:pt x="102459" y="125"/>
                  <a:pt x="140692" y="-1076"/>
                  <a:pt x="166483" y="1160"/>
                </a:cubicBezTo>
                <a:cubicBezTo>
                  <a:pt x="192274" y="3396"/>
                  <a:pt x="218505" y="8117"/>
                  <a:pt x="233710" y="16442"/>
                </a:cubicBezTo>
                <a:cubicBezTo>
                  <a:pt x="248915" y="24768"/>
                  <a:pt x="253136" y="38172"/>
                  <a:pt x="257713" y="51113"/>
                </a:cubicBezTo>
                <a:cubicBezTo>
                  <a:pt x="262290" y="64054"/>
                  <a:pt x="262031" y="79426"/>
                  <a:pt x="261173" y="94086"/>
                </a:cubicBezTo>
                <a:cubicBezTo>
                  <a:pt x="260315" y="108747"/>
                  <a:pt x="257840" y="127442"/>
                  <a:pt x="252564" y="139076"/>
                </a:cubicBezTo>
                <a:cubicBezTo>
                  <a:pt x="247288" y="150710"/>
                  <a:pt x="241252" y="157796"/>
                  <a:pt x="229519" y="163889"/>
                </a:cubicBezTo>
                <a:cubicBezTo>
                  <a:pt x="217786" y="169983"/>
                  <a:pt x="201711" y="173485"/>
                  <a:pt x="182166" y="175637"/>
                </a:cubicBezTo>
                <a:cubicBezTo>
                  <a:pt x="162621" y="177789"/>
                  <a:pt x="133946" y="177615"/>
                  <a:pt x="112247" y="176800"/>
                </a:cubicBezTo>
                <a:cubicBezTo>
                  <a:pt x="90548" y="175985"/>
                  <a:pt x="68623" y="175312"/>
                  <a:pt x="51973" y="170747"/>
                </a:cubicBezTo>
                <a:cubicBezTo>
                  <a:pt x="35323" y="166182"/>
                  <a:pt x="20795" y="160714"/>
                  <a:pt x="12349" y="149411"/>
                </a:cubicBezTo>
                <a:cubicBezTo>
                  <a:pt x="3904" y="138108"/>
                  <a:pt x="2870" y="119325"/>
                  <a:pt x="1300" y="102929"/>
                </a:cubicBezTo>
                <a:close/>
              </a:path>
            </a:pathLst>
          </a:custGeom>
          <a:solidFill>
            <a:srgbClr val="7CCCC0"/>
          </a:solidFill>
          <a:ln>
            <a:noFill/>
          </a:ln>
        </p:spPr>
        <p:txBody>
          <a:bodyPr/>
          <a:lstStyle/>
          <a:p>
            <a:endParaRPr lang="fr-FR"/>
          </a:p>
        </p:txBody>
      </p:sp>
      <p:sp>
        <p:nvSpPr>
          <p:cNvPr id="25" name="Google Shape;165;p23">
            <a:extLst>
              <a:ext uri="{FF2B5EF4-FFF2-40B4-BE49-F238E27FC236}">
                <a16:creationId xmlns:a16="http://schemas.microsoft.com/office/drawing/2014/main" id="{F94174ED-7221-EC20-A811-BC4CD83C671C}"/>
              </a:ext>
            </a:extLst>
          </p:cNvPr>
          <p:cNvSpPr/>
          <p:nvPr userDrawn="1"/>
        </p:nvSpPr>
        <p:spPr>
          <a:xfrm rot="11176405" flipH="1">
            <a:off x="5567561" y="95272"/>
            <a:ext cx="164055" cy="185102"/>
          </a:xfrm>
          <a:custGeom>
            <a:avLst/>
            <a:gdLst/>
            <a:ahLst/>
            <a:cxnLst/>
            <a:rect l="l" t="t" r="r" b="b"/>
            <a:pathLst>
              <a:path w="1356" h="1567" extrusionOk="0">
                <a:moveTo>
                  <a:pt x="685" y="1"/>
                </a:moveTo>
                <a:cubicBezTo>
                  <a:pt x="353" y="1"/>
                  <a:pt x="71" y="270"/>
                  <a:pt x="37" y="635"/>
                </a:cubicBezTo>
                <a:cubicBezTo>
                  <a:pt x="0" y="1040"/>
                  <a:pt x="362" y="1542"/>
                  <a:pt x="707" y="1565"/>
                </a:cubicBezTo>
                <a:cubicBezTo>
                  <a:pt x="715" y="1566"/>
                  <a:pt x="723" y="1566"/>
                  <a:pt x="731" y="1566"/>
                </a:cubicBezTo>
                <a:cubicBezTo>
                  <a:pt x="1017" y="1566"/>
                  <a:pt x="1274" y="1217"/>
                  <a:pt x="1315" y="765"/>
                </a:cubicBezTo>
                <a:cubicBezTo>
                  <a:pt x="1355" y="363"/>
                  <a:pt x="1116" y="44"/>
                  <a:pt x="747" y="4"/>
                </a:cubicBezTo>
                <a:cubicBezTo>
                  <a:pt x="726" y="2"/>
                  <a:pt x="706" y="1"/>
                  <a:pt x="685" y="1"/>
                </a:cubicBezTo>
                <a:close/>
              </a:path>
            </a:pathLst>
          </a:custGeom>
          <a:solidFill>
            <a:srgbClr val="77D4C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" name="Google Shape;166;p23">
            <a:extLst>
              <a:ext uri="{FF2B5EF4-FFF2-40B4-BE49-F238E27FC236}">
                <a16:creationId xmlns:a16="http://schemas.microsoft.com/office/drawing/2014/main" id="{779DE19A-2EF3-F168-F32B-EE2E2A78D95F}"/>
              </a:ext>
            </a:extLst>
          </p:cNvPr>
          <p:cNvSpPr/>
          <p:nvPr userDrawn="1"/>
        </p:nvSpPr>
        <p:spPr>
          <a:xfrm rot="11176405" flipH="1">
            <a:off x="6110020" y="485054"/>
            <a:ext cx="118565" cy="147303"/>
          </a:xfrm>
          <a:custGeom>
            <a:avLst/>
            <a:gdLst/>
            <a:ahLst/>
            <a:cxnLst/>
            <a:rect l="l" t="t" r="r" b="b"/>
            <a:pathLst>
              <a:path w="980" h="1247" extrusionOk="0">
                <a:moveTo>
                  <a:pt x="543" y="1"/>
                </a:moveTo>
                <a:cubicBezTo>
                  <a:pt x="216" y="1"/>
                  <a:pt x="55" y="205"/>
                  <a:pt x="0" y="533"/>
                </a:cubicBezTo>
                <a:cubicBezTo>
                  <a:pt x="83" y="809"/>
                  <a:pt x="60" y="1157"/>
                  <a:pt x="446" y="1243"/>
                </a:cubicBezTo>
                <a:cubicBezTo>
                  <a:pt x="455" y="1245"/>
                  <a:pt x="465" y="1246"/>
                  <a:pt x="474" y="1246"/>
                </a:cubicBezTo>
                <a:cubicBezTo>
                  <a:pt x="683" y="1246"/>
                  <a:pt x="980" y="776"/>
                  <a:pt x="977" y="443"/>
                </a:cubicBezTo>
                <a:cubicBezTo>
                  <a:pt x="977" y="180"/>
                  <a:pt x="844" y="15"/>
                  <a:pt x="575" y="1"/>
                </a:cubicBezTo>
                <a:cubicBezTo>
                  <a:pt x="564" y="1"/>
                  <a:pt x="553" y="1"/>
                  <a:pt x="543" y="1"/>
                </a:cubicBezTo>
                <a:close/>
              </a:path>
            </a:pathLst>
          </a:custGeom>
          <a:solidFill>
            <a:srgbClr val="77D4C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" name="Google Shape;167;p23">
            <a:extLst>
              <a:ext uri="{FF2B5EF4-FFF2-40B4-BE49-F238E27FC236}">
                <a16:creationId xmlns:a16="http://schemas.microsoft.com/office/drawing/2014/main" id="{2CAE5847-943B-4865-4315-C3E8CB8BFDDA}"/>
              </a:ext>
            </a:extLst>
          </p:cNvPr>
          <p:cNvSpPr/>
          <p:nvPr userDrawn="1"/>
        </p:nvSpPr>
        <p:spPr>
          <a:xfrm rot="11176405" flipH="1">
            <a:off x="6021190" y="293349"/>
            <a:ext cx="90496" cy="70994"/>
          </a:xfrm>
          <a:custGeom>
            <a:avLst/>
            <a:gdLst/>
            <a:ahLst/>
            <a:cxnLst/>
            <a:rect l="l" t="t" r="r" b="b"/>
            <a:pathLst>
              <a:path w="748" h="601" extrusionOk="0">
                <a:moveTo>
                  <a:pt x="305" y="0"/>
                </a:moveTo>
                <a:cubicBezTo>
                  <a:pt x="279" y="0"/>
                  <a:pt x="250" y="5"/>
                  <a:pt x="219" y="15"/>
                </a:cubicBezTo>
                <a:cubicBezTo>
                  <a:pt x="0" y="84"/>
                  <a:pt x="20" y="263"/>
                  <a:pt x="53" y="496"/>
                </a:cubicBezTo>
                <a:cubicBezTo>
                  <a:pt x="73" y="489"/>
                  <a:pt x="94" y="486"/>
                  <a:pt x="114" y="486"/>
                </a:cubicBezTo>
                <a:cubicBezTo>
                  <a:pt x="239" y="486"/>
                  <a:pt x="352" y="600"/>
                  <a:pt x="479" y="600"/>
                </a:cubicBezTo>
                <a:cubicBezTo>
                  <a:pt x="531" y="600"/>
                  <a:pt x="586" y="581"/>
                  <a:pt x="644" y="526"/>
                </a:cubicBezTo>
                <a:cubicBezTo>
                  <a:pt x="747" y="430"/>
                  <a:pt x="647" y="320"/>
                  <a:pt x="591" y="231"/>
                </a:cubicBezTo>
                <a:cubicBezTo>
                  <a:pt x="519" y="117"/>
                  <a:pt x="440" y="0"/>
                  <a:pt x="305" y="0"/>
                </a:cubicBezTo>
                <a:close/>
              </a:path>
            </a:pathLst>
          </a:custGeom>
          <a:solidFill>
            <a:srgbClr val="77D4C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" name="Google Shape;168;p23">
            <a:extLst>
              <a:ext uri="{FF2B5EF4-FFF2-40B4-BE49-F238E27FC236}">
                <a16:creationId xmlns:a16="http://schemas.microsoft.com/office/drawing/2014/main" id="{CF37AFA5-89E1-01BA-0E30-24273628FF96}"/>
              </a:ext>
            </a:extLst>
          </p:cNvPr>
          <p:cNvSpPr/>
          <p:nvPr userDrawn="1"/>
        </p:nvSpPr>
        <p:spPr>
          <a:xfrm rot="11176405" flipH="1">
            <a:off x="6059019" y="812014"/>
            <a:ext cx="61218" cy="78318"/>
          </a:xfrm>
          <a:custGeom>
            <a:avLst/>
            <a:gdLst/>
            <a:ahLst/>
            <a:cxnLst/>
            <a:rect l="l" t="t" r="r" b="b"/>
            <a:pathLst>
              <a:path w="506" h="663" extrusionOk="0">
                <a:moveTo>
                  <a:pt x="323" y="0"/>
                </a:moveTo>
                <a:cubicBezTo>
                  <a:pt x="283" y="0"/>
                  <a:pt x="241" y="13"/>
                  <a:pt x="207" y="41"/>
                </a:cubicBezTo>
                <a:cubicBezTo>
                  <a:pt x="1" y="197"/>
                  <a:pt x="4" y="403"/>
                  <a:pt x="124" y="662"/>
                </a:cubicBezTo>
                <a:cubicBezTo>
                  <a:pt x="416" y="549"/>
                  <a:pt x="505" y="353"/>
                  <a:pt x="472" y="124"/>
                </a:cubicBezTo>
                <a:cubicBezTo>
                  <a:pt x="462" y="43"/>
                  <a:pt x="395" y="0"/>
                  <a:pt x="323" y="0"/>
                </a:cubicBezTo>
                <a:close/>
              </a:path>
            </a:pathLst>
          </a:custGeom>
          <a:solidFill>
            <a:srgbClr val="77D4C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" name="Google Shape;170;p23">
            <a:extLst>
              <a:ext uri="{FF2B5EF4-FFF2-40B4-BE49-F238E27FC236}">
                <a16:creationId xmlns:a16="http://schemas.microsoft.com/office/drawing/2014/main" id="{13025DBD-B289-C110-E57B-F0F7E5BDAA34}"/>
              </a:ext>
            </a:extLst>
          </p:cNvPr>
          <p:cNvSpPr/>
          <p:nvPr userDrawn="1"/>
        </p:nvSpPr>
        <p:spPr>
          <a:xfrm rot="3740636" flipH="1">
            <a:off x="1259063" y="907706"/>
            <a:ext cx="160184" cy="189589"/>
          </a:xfrm>
          <a:custGeom>
            <a:avLst/>
            <a:gdLst/>
            <a:ahLst/>
            <a:cxnLst/>
            <a:rect l="l" t="t" r="r" b="b"/>
            <a:pathLst>
              <a:path w="1356" h="1567" extrusionOk="0">
                <a:moveTo>
                  <a:pt x="685" y="1"/>
                </a:moveTo>
                <a:cubicBezTo>
                  <a:pt x="353" y="1"/>
                  <a:pt x="71" y="270"/>
                  <a:pt x="37" y="635"/>
                </a:cubicBezTo>
                <a:cubicBezTo>
                  <a:pt x="0" y="1040"/>
                  <a:pt x="362" y="1542"/>
                  <a:pt x="707" y="1565"/>
                </a:cubicBezTo>
                <a:cubicBezTo>
                  <a:pt x="715" y="1566"/>
                  <a:pt x="723" y="1566"/>
                  <a:pt x="731" y="1566"/>
                </a:cubicBezTo>
                <a:cubicBezTo>
                  <a:pt x="1017" y="1566"/>
                  <a:pt x="1274" y="1217"/>
                  <a:pt x="1315" y="765"/>
                </a:cubicBezTo>
                <a:cubicBezTo>
                  <a:pt x="1355" y="363"/>
                  <a:pt x="1116" y="44"/>
                  <a:pt x="747" y="4"/>
                </a:cubicBezTo>
                <a:cubicBezTo>
                  <a:pt x="726" y="2"/>
                  <a:pt x="706" y="1"/>
                  <a:pt x="685" y="1"/>
                </a:cubicBezTo>
                <a:close/>
              </a:path>
            </a:pathLst>
          </a:custGeom>
          <a:solidFill>
            <a:srgbClr val="77D4C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" name="Google Shape;171;p23">
            <a:extLst>
              <a:ext uri="{FF2B5EF4-FFF2-40B4-BE49-F238E27FC236}">
                <a16:creationId xmlns:a16="http://schemas.microsoft.com/office/drawing/2014/main" id="{3A9FF949-4B3F-28B4-7B32-DDDB72854B9B}"/>
              </a:ext>
            </a:extLst>
          </p:cNvPr>
          <p:cNvSpPr/>
          <p:nvPr userDrawn="1"/>
        </p:nvSpPr>
        <p:spPr>
          <a:xfrm rot="3740636" flipH="1">
            <a:off x="1699832" y="293172"/>
            <a:ext cx="115767" cy="150874"/>
          </a:xfrm>
          <a:custGeom>
            <a:avLst/>
            <a:gdLst/>
            <a:ahLst/>
            <a:cxnLst/>
            <a:rect l="l" t="t" r="r" b="b"/>
            <a:pathLst>
              <a:path w="980" h="1247" extrusionOk="0">
                <a:moveTo>
                  <a:pt x="543" y="1"/>
                </a:moveTo>
                <a:cubicBezTo>
                  <a:pt x="216" y="1"/>
                  <a:pt x="55" y="205"/>
                  <a:pt x="0" y="533"/>
                </a:cubicBezTo>
                <a:cubicBezTo>
                  <a:pt x="83" y="809"/>
                  <a:pt x="60" y="1157"/>
                  <a:pt x="446" y="1243"/>
                </a:cubicBezTo>
                <a:cubicBezTo>
                  <a:pt x="455" y="1245"/>
                  <a:pt x="465" y="1246"/>
                  <a:pt x="474" y="1246"/>
                </a:cubicBezTo>
                <a:cubicBezTo>
                  <a:pt x="683" y="1246"/>
                  <a:pt x="980" y="776"/>
                  <a:pt x="977" y="443"/>
                </a:cubicBezTo>
                <a:cubicBezTo>
                  <a:pt x="977" y="180"/>
                  <a:pt x="844" y="15"/>
                  <a:pt x="575" y="1"/>
                </a:cubicBezTo>
                <a:cubicBezTo>
                  <a:pt x="564" y="1"/>
                  <a:pt x="553" y="1"/>
                  <a:pt x="543" y="1"/>
                </a:cubicBezTo>
                <a:close/>
              </a:path>
            </a:pathLst>
          </a:custGeom>
          <a:solidFill>
            <a:srgbClr val="77D4C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" name="Google Shape;172;p23">
            <a:extLst>
              <a:ext uri="{FF2B5EF4-FFF2-40B4-BE49-F238E27FC236}">
                <a16:creationId xmlns:a16="http://schemas.microsoft.com/office/drawing/2014/main" id="{91E2C209-C6E7-6FED-403D-E95C683CCD6B}"/>
              </a:ext>
            </a:extLst>
          </p:cNvPr>
          <p:cNvSpPr/>
          <p:nvPr userDrawn="1"/>
        </p:nvSpPr>
        <p:spPr>
          <a:xfrm rot="3740636" flipH="1">
            <a:off x="1341295" y="547961"/>
            <a:ext cx="88360" cy="72715"/>
          </a:xfrm>
          <a:custGeom>
            <a:avLst/>
            <a:gdLst/>
            <a:ahLst/>
            <a:cxnLst/>
            <a:rect l="l" t="t" r="r" b="b"/>
            <a:pathLst>
              <a:path w="748" h="601" extrusionOk="0">
                <a:moveTo>
                  <a:pt x="305" y="0"/>
                </a:moveTo>
                <a:cubicBezTo>
                  <a:pt x="279" y="0"/>
                  <a:pt x="250" y="5"/>
                  <a:pt x="219" y="15"/>
                </a:cubicBezTo>
                <a:cubicBezTo>
                  <a:pt x="0" y="84"/>
                  <a:pt x="20" y="263"/>
                  <a:pt x="53" y="496"/>
                </a:cubicBezTo>
                <a:cubicBezTo>
                  <a:pt x="73" y="489"/>
                  <a:pt x="94" y="486"/>
                  <a:pt x="114" y="486"/>
                </a:cubicBezTo>
                <a:cubicBezTo>
                  <a:pt x="239" y="486"/>
                  <a:pt x="352" y="600"/>
                  <a:pt x="479" y="600"/>
                </a:cubicBezTo>
                <a:cubicBezTo>
                  <a:pt x="531" y="600"/>
                  <a:pt x="586" y="581"/>
                  <a:pt x="644" y="526"/>
                </a:cubicBezTo>
                <a:cubicBezTo>
                  <a:pt x="747" y="430"/>
                  <a:pt x="647" y="320"/>
                  <a:pt x="591" y="231"/>
                </a:cubicBezTo>
                <a:cubicBezTo>
                  <a:pt x="519" y="117"/>
                  <a:pt x="440" y="0"/>
                  <a:pt x="305" y="0"/>
                </a:cubicBezTo>
                <a:close/>
              </a:path>
            </a:pathLst>
          </a:custGeom>
          <a:solidFill>
            <a:srgbClr val="77D4C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" name="Google Shape;173;p23">
            <a:extLst>
              <a:ext uri="{FF2B5EF4-FFF2-40B4-BE49-F238E27FC236}">
                <a16:creationId xmlns:a16="http://schemas.microsoft.com/office/drawing/2014/main" id="{5D4D9730-8CCF-24EA-D57B-A95F0D31A70A}"/>
              </a:ext>
            </a:extLst>
          </p:cNvPr>
          <p:cNvSpPr/>
          <p:nvPr userDrawn="1"/>
        </p:nvSpPr>
        <p:spPr>
          <a:xfrm rot="3740636" flipH="1">
            <a:off x="1478269" y="155738"/>
            <a:ext cx="59773" cy="80216"/>
          </a:xfrm>
          <a:custGeom>
            <a:avLst/>
            <a:gdLst/>
            <a:ahLst/>
            <a:cxnLst/>
            <a:rect l="l" t="t" r="r" b="b"/>
            <a:pathLst>
              <a:path w="506" h="663" extrusionOk="0">
                <a:moveTo>
                  <a:pt x="323" y="0"/>
                </a:moveTo>
                <a:cubicBezTo>
                  <a:pt x="283" y="0"/>
                  <a:pt x="241" y="13"/>
                  <a:pt x="207" y="41"/>
                </a:cubicBezTo>
                <a:cubicBezTo>
                  <a:pt x="1" y="197"/>
                  <a:pt x="4" y="403"/>
                  <a:pt x="124" y="662"/>
                </a:cubicBezTo>
                <a:cubicBezTo>
                  <a:pt x="416" y="549"/>
                  <a:pt x="505" y="353"/>
                  <a:pt x="472" y="124"/>
                </a:cubicBezTo>
                <a:cubicBezTo>
                  <a:pt x="462" y="43"/>
                  <a:pt x="395" y="0"/>
                  <a:pt x="323" y="0"/>
                </a:cubicBezTo>
                <a:close/>
              </a:path>
            </a:pathLst>
          </a:custGeom>
          <a:solidFill>
            <a:srgbClr val="77D4C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" name="Google Shape;1583;p20">
            <a:extLst>
              <a:ext uri="{FF2B5EF4-FFF2-40B4-BE49-F238E27FC236}">
                <a16:creationId xmlns:a16="http://schemas.microsoft.com/office/drawing/2014/main" id="{364FD5C2-5EFA-75EC-02C0-328098A2F726}"/>
              </a:ext>
            </a:extLst>
          </p:cNvPr>
          <p:cNvSpPr/>
          <p:nvPr userDrawn="1"/>
        </p:nvSpPr>
        <p:spPr>
          <a:xfrm>
            <a:off x="6352166" y="5984289"/>
            <a:ext cx="3524750" cy="3861024"/>
          </a:xfrm>
          <a:custGeom>
            <a:avLst/>
            <a:gdLst/>
            <a:ahLst/>
            <a:cxnLst/>
            <a:rect l="l" t="t" r="r" b="b"/>
            <a:pathLst>
              <a:path w="27022" h="29600" extrusionOk="0">
                <a:moveTo>
                  <a:pt x="13793" y="1"/>
                </a:moveTo>
                <a:cubicBezTo>
                  <a:pt x="13128" y="1"/>
                  <a:pt x="12460" y="35"/>
                  <a:pt x="11800" y="88"/>
                </a:cubicBezTo>
                <a:cubicBezTo>
                  <a:pt x="9069" y="311"/>
                  <a:pt x="6338" y="867"/>
                  <a:pt x="3880" y="2078"/>
                </a:cubicBezTo>
                <a:cubicBezTo>
                  <a:pt x="3793" y="2115"/>
                  <a:pt x="3707" y="2164"/>
                  <a:pt x="3620" y="2201"/>
                </a:cubicBezTo>
                <a:cubicBezTo>
                  <a:pt x="2100" y="3017"/>
                  <a:pt x="853" y="4302"/>
                  <a:pt x="395" y="6007"/>
                </a:cubicBezTo>
                <a:cubicBezTo>
                  <a:pt x="0" y="7514"/>
                  <a:pt x="284" y="9195"/>
                  <a:pt x="1137" y="10492"/>
                </a:cubicBezTo>
                <a:cubicBezTo>
                  <a:pt x="2335" y="12296"/>
                  <a:pt x="4572" y="13445"/>
                  <a:pt x="5066" y="15545"/>
                </a:cubicBezTo>
                <a:cubicBezTo>
                  <a:pt x="5436" y="17102"/>
                  <a:pt x="4707" y="18684"/>
                  <a:pt x="4497" y="20277"/>
                </a:cubicBezTo>
                <a:cubicBezTo>
                  <a:pt x="4114" y="23132"/>
                  <a:pt x="5523" y="26109"/>
                  <a:pt x="7846" y="27814"/>
                </a:cubicBezTo>
                <a:cubicBezTo>
                  <a:pt x="9477" y="29012"/>
                  <a:pt x="11505" y="29600"/>
                  <a:pt x="13535" y="29600"/>
                </a:cubicBezTo>
                <a:cubicBezTo>
                  <a:pt x="14395" y="29600"/>
                  <a:pt x="15256" y="29494"/>
                  <a:pt x="16087" y="29285"/>
                </a:cubicBezTo>
                <a:cubicBezTo>
                  <a:pt x="18892" y="28580"/>
                  <a:pt x="21350" y="26764"/>
                  <a:pt x="23055" y="24454"/>
                </a:cubicBezTo>
                <a:cubicBezTo>
                  <a:pt x="26824" y="19338"/>
                  <a:pt x="27022" y="12444"/>
                  <a:pt x="24390" y="6773"/>
                </a:cubicBezTo>
                <a:cubicBezTo>
                  <a:pt x="23191" y="4203"/>
                  <a:pt x="21190" y="1917"/>
                  <a:pt x="18570" y="830"/>
                </a:cubicBezTo>
                <a:cubicBezTo>
                  <a:pt x="17060" y="206"/>
                  <a:pt x="15430" y="1"/>
                  <a:pt x="13793" y="1"/>
                </a:cubicBezTo>
                <a:close/>
              </a:path>
            </a:pathLst>
          </a:custGeom>
          <a:solidFill>
            <a:srgbClr val="FFEAC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" name="Google Shape;1584;p20">
            <a:extLst>
              <a:ext uri="{FF2B5EF4-FFF2-40B4-BE49-F238E27FC236}">
                <a16:creationId xmlns:a16="http://schemas.microsoft.com/office/drawing/2014/main" id="{D1C3F448-0CAE-1B5E-BA2D-17FACCDD376C}"/>
              </a:ext>
            </a:extLst>
          </p:cNvPr>
          <p:cNvSpPr/>
          <p:nvPr userDrawn="1"/>
        </p:nvSpPr>
        <p:spPr>
          <a:xfrm>
            <a:off x="-1475334" y="8708501"/>
            <a:ext cx="3868068" cy="3214172"/>
          </a:xfrm>
          <a:custGeom>
            <a:avLst/>
            <a:gdLst/>
            <a:ahLst/>
            <a:cxnLst/>
            <a:rect l="l" t="t" r="r" b="b"/>
            <a:pathLst>
              <a:path w="29654" h="24641" extrusionOk="0">
                <a:moveTo>
                  <a:pt x="10225" y="0"/>
                </a:moveTo>
                <a:cubicBezTo>
                  <a:pt x="9198" y="0"/>
                  <a:pt x="8171" y="249"/>
                  <a:pt x="7256" y="715"/>
                </a:cubicBezTo>
                <a:lnTo>
                  <a:pt x="7256" y="715"/>
                </a:lnTo>
                <a:lnTo>
                  <a:pt x="7413" y="602"/>
                </a:lnTo>
                <a:lnTo>
                  <a:pt x="7413" y="602"/>
                </a:lnTo>
                <a:cubicBezTo>
                  <a:pt x="4596" y="1331"/>
                  <a:pt x="2385" y="3666"/>
                  <a:pt x="1273" y="6359"/>
                </a:cubicBezTo>
                <a:cubicBezTo>
                  <a:pt x="148" y="9041"/>
                  <a:pt x="0" y="12043"/>
                  <a:pt x="223" y="14947"/>
                </a:cubicBezTo>
                <a:cubicBezTo>
                  <a:pt x="420" y="17517"/>
                  <a:pt x="1001" y="20272"/>
                  <a:pt x="2953" y="21952"/>
                </a:cubicBezTo>
                <a:cubicBezTo>
                  <a:pt x="3966" y="22829"/>
                  <a:pt x="5251" y="23324"/>
                  <a:pt x="6549" y="23694"/>
                </a:cubicBezTo>
                <a:cubicBezTo>
                  <a:pt x="8751" y="24329"/>
                  <a:pt x="11040" y="24641"/>
                  <a:pt x="13329" y="24641"/>
                </a:cubicBezTo>
                <a:cubicBezTo>
                  <a:pt x="17462" y="24641"/>
                  <a:pt x="21597" y="23623"/>
                  <a:pt x="25230" y="21643"/>
                </a:cubicBezTo>
                <a:cubicBezTo>
                  <a:pt x="26960" y="20704"/>
                  <a:pt x="28690" y="19407"/>
                  <a:pt x="29184" y="17504"/>
                </a:cubicBezTo>
                <a:cubicBezTo>
                  <a:pt x="29653" y="15774"/>
                  <a:pt x="28937" y="13884"/>
                  <a:pt x="27701" y="12587"/>
                </a:cubicBezTo>
                <a:cubicBezTo>
                  <a:pt x="26478" y="11289"/>
                  <a:pt x="24785" y="10511"/>
                  <a:pt x="23068" y="10004"/>
                </a:cubicBezTo>
                <a:cubicBezTo>
                  <a:pt x="20770" y="9337"/>
                  <a:pt x="18039" y="8855"/>
                  <a:pt x="16952" y="6718"/>
                </a:cubicBezTo>
                <a:cubicBezTo>
                  <a:pt x="16581" y="5989"/>
                  <a:pt x="16482" y="5149"/>
                  <a:pt x="16223" y="4370"/>
                </a:cubicBezTo>
                <a:cubicBezTo>
                  <a:pt x="15543" y="2319"/>
                  <a:pt x="13764" y="676"/>
                  <a:pt x="11664" y="169"/>
                </a:cubicBezTo>
                <a:cubicBezTo>
                  <a:pt x="11192" y="56"/>
                  <a:pt x="10709" y="0"/>
                  <a:pt x="10225" y="0"/>
                </a:cubicBezTo>
                <a:close/>
              </a:path>
            </a:pathLst>
          </a:custGeom>
          <a:solidFill>
            <a:srgbClr val="FFEAC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5" name="Google Shape;1836;p20">
            <a:extLst>
              <a:ext uri="{FF2B5EF4-FFF2-40B4-BE49-F238E27FC236}">
                <a16:creationId xmlns:a16="http://schemas.microsoft.com/office/drawing/2014/main" id="{18BD2A7A-5465-69F4-0758-457188313176}"/>
              </a:ext>
            </a:extLst>
          </p:cNvPr>
          <p:cNvGrpSpPr/>
          <p:nvPr userDrawn="1"/>
        </p:nvGrpSpPr>
        <p:grpSpPr>
          <a:xfrm rot="2305015">
            <a:off x="-526123" y="9703947"/>
            <a:ext cx="1835790" cy="1208773"/>
            <a:chOff x="-275187" y="9132000"/>
            <a:chExt cx="1835790" cy="1208773"/>
          </a:xfrm>
          <a:solidFill>
            <a:srgbClr val="7CCCC0"/>
          </a:solidFill>
        </p:grpSpPr>
        <p:sp>
          <p:nvSpPr>
            <p:cNvPr id="36" name="Google Shape;1837;p20">
              <a:extLst>
                <a:ext uri="{FF2B5EF4-FFF2-40B4-BE49-F238E27FC236}">
                  <a16:creationId xmlns:a16="http://schemas.microsoft.com/office/drawing/2014/main" id="{797AEF76-7F5E-29F1-1937-9593710C39A2}"/>
                </a:ext>
              </a:extLst>
            </p:cNvPr>
            <p:cNvSpPr/>
            <p:nvPr/>
          </p:nvSpPr>
          <p:spPr>
            <a:xfrm>
              <a:off x="-275187" y="9483140"/>
              <a:ext cx="298186" cy="203356"/>
            </a:xfrm>
            <a:custGeom>
              <a:avLst/>
              <a:gdLst/>
              <a:ahLst/>
              <a:cxnLst/>
              <a:rect l="l" t="t" r="r" b="b"/>
              <a:pathLst>
                <a:path w="2286" h="1559" extrusionOk="0">
                  <a:moveTo>
                    <a:pt x="1913" y="0"/>
                  </a:moveTo>
                  <a:cubicBezTo>
                    <a:pt x="1668" y="0"/>
                    <a:pt x="1279" y="153"/>
                    <a:pt x="890" y="421"/>
                  </a:cubicBezTo>
                  <a:cubicBezTo>
                    <a:pt x="334" y="804"/>
                    <a:pt x="0" y="1274"/>
                    <a:pt x="136" y="1471"/>
                  </a:cubicBezTo>
                  <a:cubicBezTo>
                    <a:pt x="177" y="1531"/>
                    <a:pt x="256" y="1559"/>
                    <a:pt x="361" y="1559"/>
                  </a:cubicBezTo>
                  <a:cubicBezTo>
                    <a:pt x="606" y="1559"/>
                    <a:pt x="995" y="1406"/>
                    <a:pt x="1384" y="1138"/>
                  </a:cubicBezTo>
                  <a:cubicBezTo>
                    <a:pt x="1940" y="755"/>
                    <a:pt x="2286" y="285"/>
                    <a:pt x="2138" y="88"/>
                  </a:cubicBezTo>
                  <a:cubicBezTo>
                    <a:pt x="2097" y="28"/>
                    <a:pt x="2018" y="0"/>
                    <a:pt x="191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1838;p20">
              <a:extLst>
                <a:ext uri="{FF2B5EF4-FFF2-40B4-BE49-F238E27FC236}">
                  <a16:creationId xmlns:a16="http://schemas.microsoft.com/office/drawing/2014/main" id="{9ED4DE13-EB40-C1A7-7E67-D125BCC7ADF5}"/>
                </a:ext>
              </a:extLst>
            </p:cNvPr>
            <p:cNvSpPr/>
            <p:nvPr/>
          </p:nvSpPr>
          <p:spPr>
            <a:xfrm>
              <a:off x="896408" y="9166175"/>
              <a:ext cx="298316" cy="204530"/>
            </a:xfrm>
            <a:custGeom>
              <a:avLst/>
              <a:gdLst/>
              <a:ahLst/>
              <a:cxnLst/>
              <a:rect l="l" t="t" r="r" b="b"/>
              <a:pathLst>
                <a:path w="2287" h="1568" extrusionOk="0">
                  <a:moveTo>
                    <a:pt x="1913" y="0"/>
                  </a:moveTo>
                  <a:cubicBezTo>
                    <a:pt x="1664" y="0"/>
                    <a:pt x="1274" y="153"/>
                    <a:pt x="890" y="417"/>
                  </a:cubicBezTo>
                  <a:cubicBezTo>
                    <a:pt x="334" y="800"/>
                    <a:pt x="1" y="1282"/>
                    <a:pt x="137" y="1480"/>
                  </a:cubicBezTo>
                  <a:cubicBezTo>
                    <a:pt x="177" y="1539"/>
                    <a:pt x="257" y="1567"/>
                    <a:pt x="364" y="1567"/>
                  </a:cubicBezTo>
                  <a:cubicBezTo>
                    <a:pt x="613" y="1567"/>
                    <a:pt x="1008" y="1414"/>
                    <a:pt x="1397" y="1146"/>
                  </a:cubicBezTo>
                  <a:cubicBezTo>
                    <a:pt x="1941" y="763"/>
                    <a:pt x="2286" y="294"/>
                    <a:pt x="2151" y="96"/>
                  </a:cubicBezTo>
                  <a:cubicBezTo>
                    <a:pt x="2108" y="31"/>
                    <a:pt x="2025" y="0"/>
                    <a:pt x="191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1839;p20">
              <a:extLst>
                <a:ext uri="{FF2B5EF4-FFF2-40B4-BE49-F238E27FC236}">
                  <a16:creationId xmlns:a16="http://schemas.microsoft.com/office/drawing/2014/main" id="{1EA04BDD-9FB0-91C9-D118-178211A0D39A}"/>
                </a:ext>
              </a:extLst>
            </p:cNvPr>
            <p:cNvSpPr/>
            <p:nvPr/>
          </p:nvSpPr>
          <p:spPr>
            <a:xfrm>
              <a:off x="-214011" y="10002023"/>
              <a:ext cx="298316" cy="203486"/>
            </a:xfrm>
            <a:custGeom>
              <a:avLst/>
              <a:gdLst/>
              <a:ahLst/>
              <a:cxnLst/>
              <a:rect l="l" t="t" r="r" b="b"/>
              <a:pathLst>
                <a:path w="2287" h="1560" extrusionOk="0">
                  <a:moveTo>
                    <a:pt x="1914" y="1"/>
                  </a:moveTo>
                  <a:cubicBezTo>
                    <a:pt x="1669" y="1"/>
                    <a:pt x="1279" y="154"/>
                    <a:pt x="890" y="422"/>
                  </a:cubicBezTo>
                  <a:cubicBezTo>
                    <a:pt x="334" y="805"/>
                    <a:pt x="1" y="1274"/>
                    <a:pt x="137" y="1472"/>
                  </a:cubicBezTo>
                  <a:cubicBezTo>
                    <a:pt x="177" y="1531"/>
                    <a:pt x="256" y="1559"/>
                    <a:pt x="361" y="1559"/>
                  </a:cubicBezTo>
                  <a:cubicBezTo>
                    <a:pt x="606" y="1559"/>
                    <a:pt x="995" y="1406"/>
                    <a:pt x="1385" y="1138"/>
                  </a:cubicBezTo>
                  <a:cubicBezTo>
                    <a:pt x="1941" y="755"/>
                    <a:pt x="2287" y="286"/>
                    <a:pt x="2138" y="88"/>
                  </a:cubicBezTo>
                  <a:cubicBezTo>
                    <a:pt x="2097" y="29"/>
                    <a:pt x="2019" y="1"/>
                    <a:pt x="1914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1840;p20">
              <a:extLst>
                <a:ext uri="{FF2B5EF4-FFF2-40B4-BE49-F238E27FC236}">
                  <a16:creationId xmlns:a16="http://schemas.microsoft.com/office/drawing/2014/main" id="{E0168ABD-38A6-C7E9-2AF2-47AC3F0164D5}"/>
                </a:ext>
              </a:extLst>
            </p:cNvPr>
            <p:cNvSpPr/>
            <p:nvPr/>
          </p:nvSpPr>
          <p:spPr>
            <a:xfrm>
              <a:off x="545138" y="9483140"/>
              <a:ext cx="298186" cy="203356"/>
            </a:xfrm>
            <a:custGeom>
              <a:avLst/>
              <a:gdLst/>
              <a:ahLst/>
              <a:cxnLst/>
              <a:rect l="l" t="t" r="r" b="b"/>
              <a:pathLst>
                <a:path w="2286" h="1559" extrusionOk="0">
                  <a:moveTo>
                    <a:pt x="1923" y="0"/>
                  </a:moveTo>
                  <a:cubicBezTo>
                    <a:pt x="1674" y="0"/>
                    <a:pt x="1279" y="153"/>
                    <a:pt x="890" y="421"/>
                  </a:cubicBezTo>
                  <a:cubicBezTo>
                    <a:pt x="334" y="804"/>
                    <a:pt x="0" y="1274"/>
                    <a:pt x="136" y="1471"/>
                  </a:cubicBezTo>
                  <a:cubicBezTo>
                    <a:pt x="177" y="1531"/>
                    <a:pt x="257" y="1559"/>
                    <a:pt x="363" y="1559"/>
                  </a:cubicBezTo>
                  <a:cubicBezTo>
                    <a:pt x="612" y="1559"/>
                    <a:pt x="1007" y="1406"/>
                    <a:pt x="1396" y="1138"/>
                  </a:cubicBezTo>
                  <a:cubicBezTo>
                    <a:pt x="1952" y="755"/>
                    <a:pt x="2286" y="285"/>
                    <a:pt x="2150" y="88"/>
                  </a:cubicBezTo>
                  <a:cubicBezTo>
                    <a:pt x="2109" y="28"/>
                    <a:pt x="2029" y="0"/>
                    <a:pt x="192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1841;p20">
              <a:extLst>
                <a:ext uri="{FF2B5EF4-FFF2-40B4-BE49-F238E27FC236}">
                  <a16:creationId xmlns:a16="http://schemas.microsoft.com/office/drawing/2014/main" id="{4480AA6D-1F2A-FE49-D75D-A9F5B17B330B}"/>
                </a:ext>
              </a:extLst>
            </p:cNvPr>
            <p:cNvSpPr/>
            <p:nvPr/>
          </p:nvSpPr>
          <p:spPr>
            <a:xfrm>
              <a:off x="482267" y="9823192"/>
              <a:ext cx="298316" cy="203356"/>
            </a:xfrm>
            <a:custGeom>
              <a:avLst/>
              <a:gdLst/>
              <a:ahLst/>
              <a:cxnLst/>
              <a:rect l="l" t="t" r="r" b="b"/>
              <a:pathLst>
                <a:path w="2287" h="1559" extrusionOk="0">
                  <a:moveTo>
                    <a:pt x="1926" y="0"/>
                  </a:moveTo>
                  <a:cubicBezTo>
                    <a:pt x="1680" y="0"/>
                    <a:pt x="1291" y="153"/>
                    <a:pt x="902" y="421"/>
                  </a:cubicBezTo>
                  <a:cubicBezTo>
                    <a:pt x="346" y="804"/>
                    <a:pt x="0" y="1274"/>
                    <a:pt x="136" y="1471"/>
                  </a:cubicBezTo>
                  <a:cubicBezTo>
                    <a:pt x="181" y="1531"/>
                    <a:pt x="262" y="1559"/>
                    <a:pt x="369" y="1559"/>
                  </a:cubicBezTo>
                  <a:cubicBezTo>
                    <a:pt x="618" y="1559"/>
                    <a:pt x="1007" y="1406"/>
                    <a:pt x="1397" y="1138"/>
                  </a:cubicBezTo>
                  <a:cubicBezTo>
                    <a:pt x="1953" y="755"/>
                    <a:pt x="2286" y="285"/>
                    <a:pt x="2150" y="88"/>
                  </a:cubicBezTo>
                  <a:cubicBezTo>
                    <a:pt x="2109" y="28"/>
                    <a:pt x="2031" y="0"/>
                    <a:pt x="19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1842;p20">
              <a:extLst>
                <a:ext uri="{FF2B5EF4-FFF2-40B4-BE49-F238E27FC236}">
                  <a16:creationId xmlns:a16="http://schemas.microsoft.com/office/drawing/2014/main" id="{176BBC31-32AE-6CB2-AE4E-D500EB8DDBF3}"/>
                </a:ext>
              </a:extLst>
            </p:cNvPr>
            <p:cNvSpPr/>
            <p:nvPr/>
          </p:nvSpPr>
          <p:spPr>
            <a:xfrm>
              <a:off x="1262287" y="9595838"/>
              <a:ext cx="298316" cy="203486"/>
            </a:xfrm>
            <a:custGeom>
              <a:avLst/>
              <a:gdLst/>
              <a:ahLst/>
              <a:cxnLst/>
              <a:rect l="l" t="t" r="r" b="b"/>
              <a:pathLst>
                <a:path w="2287" h="1560" extrusionOk="0">
                  <a:moveTo>
                    <a:pt x="1918" y="1"/>
                  </a:moveTo>
                  <a:cubicBezTo>
                    <a:pt x="1668" y="1"/>
                    <a:pt x="1279" y="154"/>
                    <a:pt x="890" y="422"/>
                  </a:cubicBezTo>
                  <a:cubicBezTo>
                    <a:pt x="334" y="805"/>
                    <a:pt x="0" y="1275"/>
                    <a:pt x="136" y="1472"/>
                  </a:cubicBezTo>
                  <a:cubicBezTo>
                    <a:pt x="177" y="1532"/>
                    <a:pt x="256" y="1560"/>
                    <a:pt x="361" y="1560"/>
                  </a:cubicBezTo>
                  <a:cubicBezTo>
                    <a:pt x="606" y="1560"/>
                    <a:pt x="995" y="1407"/>
                    <a:pt x="1384" y="1139"/>
                  </a:cubicBezTo>
                  <a:cubicBezTo>
                    <a:pt x="1940" y="756"/>
                    <a:pt x="2286" y="286"/>
                    <a:pt x="2150" y="88"/>
                  </a:cubicBezTo>
                  <a:cubicBezTo>
                    <a:pt x="2106" y="29"/>
                    <a:pt x="2025" y="1"/>
                    <a:pt x="1918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1843;p20">
              <a:extLst>
                <a:ext uri="{FF2B5EF4-FFF2-40B4-BE49-F238E27FC236}">
                  <a16:creationId xmlns:a16="http://schemas.microsoft.com/office/drawing/2014/main" id="{E5000F70-9D08-DE33-0A7C-8DE5B8A8AF1E}"/>
                </a:ext>
              </a:extLst>
            </p:cNvPr>
            <p:cNvSpPr/>
            <p:nvPr/>
          </p:nvSpPr>
          <p:spPr>
            <a:xfrm>
              <a:off x="222826" y="9613969"/>
              <a:ext cx="214443" cy="281881"/>
            </a:xfrm>
            <a:custGeom>
              <a:avLst/>
              <a:gdLst/>
              <a:ahLst/>
              <a:cxnLst/>
              <a:rect l="l" t="t" r="r" b="b"/>
              <a:pathLst>
                <a:path w="1644" h="2161" extrusionOk="0">
                  <a:moveTo>
                    <a:pt x="301" y="0"/>
                  </a:moveTo>
                  <a:cubicBezTo>
                    <a:pt x="267" y="0"/>
                    <a:pt x="237" y="8"/>
                    <a:pt x="210" y="24"/>
                  </a:cubicBezTo>
                  <a:cubicBezTo>
                    <a:pt x="0" y="147"/>
                    <a:pt x="99" y="716"/>
                    <a:pt x="445" y="1309"/>
                  </a:cubicBezTo>
                  <a:cubicBezTo>
                    <a:pt x="735" y="1814"/>
                    <a:pt x="1110" y="2160"/>
                    <a:pt x="1340" y="2160"/>
                  </a:cubicBezTo>
                  <a:cubicBezTo>
                    <a:pt x="1375" y="2160"/>
                    <a:pt x="1406" y="2152"/>
                    <a:pt x="1433" y="2136"/>
                  </a:cubicBezTo>
                  <a:cubicBezTo>
                    <a:pt x="1643" y="2025"/>
                    <a:pt x="1532" y="1445"/>
                    <a:pt x="1199" y="864"/>
                  </a:cubicBezTo>
                  <a:cubicBezTo>
                    <a:pt x="907" y="357"/>
                    <a:pt x="531" y="0"/>
                    <a:pt x="30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1844;p20">
              <a:extLst>
                <a:ext uri="{FF2B5EF4-FFF2-40B4-BE49-F238E27FC236}">
                  <a16:creationId xmlns:a16="http://schemas.microsoft.com/office/drawing/2014/main" id="{64021DD4-4A69-6488-5113-DC24C8794751}"/>
                </a:ext>
              </a:extLst>
            </p:cNvPr>
            <p:cNvSpPr/>
            <p:nvPr/>
          </p:nvSpPr>
          <p:spPr>
            <a:xfrm>
              <a:off x="530660" y="10127895"/>
              <a:ext cx="291794" cy="212878"/>
            </a:xfrm>
            <a:custGeom>
              <a:avLst/>
              <a:gdLst/>
              <a:ahLst/>
              <a:cxnLst/>
              <a:rect l="l" t="t" r="r" b="b"/>
              <a:pathLst>
                <a:path w="2237" h="1632" extrusionOk="0">
                  <a:moveTo>
                    <a:pt x="338" y="0"/>
                  </a:moveTo>
                  <a:cubicBezTo>
                    <a:pt x="246" y="0"/>
                    <a:pt x="176" y="24"/>
                    <a:pt x="136" y="74"/>
                  </a:cubicBezTo>
                  <a:cubicBezTo>
                    <a:pt x="0" y="272"/>
                    <a:pt x="309" y="754"/>
                    <a:pt x="853" y="1162"/>
                  </a:cubicBezTo>
                  <a:cubicBezTo>
                    <a:pt x="1240" y="1459"/>
                    <a:pt x="1640" y="1631"/>
                    <a:pt x="1886" y="1631"/>
                  </a:cubicBezTo>
                  <a:cubicBezTo>
                    <a:pt x="1978" y="1631"/>
                    <a:pt x="2048" y="1607"/>
                    <a:pt x="2088" y="1557"/>
                  </a:cubicBezTo>
                  <a:cubicBezTo>
                    <a:pt x="2236" y="1359"/>
                    <a:pt x="1915" y="878"/>
                    <a:pt x="1384" y="470"/>
                  </a:cubicBezTo>
                  <a:cubicBezTo>
                    <a:pt x="988" y="173"/>
                    <a:pt x="585" y="0"/>
                    <a:pt x="33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1845;p20">
              <a:extLst>
                <a:ext uri="{FF2B5EF4-FFF2-40B4-BE49-F238E27FC236}">
                  <a16:creationId xmlns:a16="http://schemas.microsoft.com/office/drawing/2014/main" id="{D74B35C7-AFE2-4F8A-E035-50B416D5B8BC}"/>
                </a:ext>
              </a:extLst>
            </p:cNvPr>
            <p:cNvSpPr/>
            <p:nvPr/>
          </p:nvSpPr>
          <p:spPr>
            <a:xfrm>
              <a:off x="785275" y="9998892"/>
              <a:ext cx="291794" cy="213661"/>
            </a:xfrm>
            <a:custGeom>
              <a:avLst/>
              <a:gdLst/>
              <a:ahLst/>
              <a:cxnLst/>
              <a:rect l="l" t="t" r="r" b="b"/>
              <a:pathLst>
                <a:path w="2237" h="1638" extrusionOk="0">
                  <a:moveTo>
                    <a:pt x="349" y="1"/>
                  </a:moveTo>
                  <a:cubicBezTo>
                    <a:pt x="258" y="1"/>
                    <a:pt x="189" y="25"/>
                    <a:pt x="148" y="75"/>
                  </a:cubicBezTo>
                  <a:cubicBezTo>
                    <a:pt x="0" y="273"/>
                    <a:pt x="321" y="755"/>
                    <a:pt x="853" y="1162"/>
                  </a:cubicBezTo>
                  <a:cubicBezTo>
                    <a:pt x="1239" y="1458"/>
                    <a:pt x="1637" y="1637"/>
                    <a:pt x="1884" y="1637"/>
                  </a:cubicBezTo>
                  <a:cubicBezTo>
                    <a:pt x="1977" y="1637"/>
                    <a:pt x="2048" y="1612"/>
                    <a:pt x="2088" y="1558"/>
                  </a:cubicBezTo>
                  <a:cubicBezTo>
                    <a:pt x="2237" y="1360"/>
                    <a:pt x="1915" y="878"/>
                    <a:pt x="1384" y="470"/>
                  </a:cubicBezTo>
                  <a:cubicBezTo>
                    <a:pt x="988" y="173"/>
                    <a:pt x="592" y="1"/>
                    <a:pt x="34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1846;p20">
              <a:extLst>
                <a:ext uri="{FF2B5EF4-FFF2-40B4-BE49-F238E27FC236}">
                  <a16:creationId xmlns:a16="http://schemas.microsoft.com/office/drawing/2014/main" id="{29B3D9B4-AA0B-D7EF-2076-4E5D382C1A14}"/>
                </a:ext>
              </a:extLst>
            </p:cNvPr>
            <p:cNvSpPr/>
            <p:nvPr/>
          </p:nvSpPr>
          <p:spPr>
            <a:xfrm>
              <a:off x="785275" y="9704624"/>
              <a:ext cx="291794" cy="213922"/>
            </a:xfrm>
            <a:custGeom>
              <a:avLst/>
              <a:gdLst/>
              <a:ahLst/>
              <a:cxnLst/>
              <a:rect l="l" t="t" r="r" b="b"/>
              <a:pathLst>
                <a:path w="2237" h="1640" extrusionOk="0">
                  <a:moveTo>
                    <a:pt x="358" y="0"/>
                  </a:moveTo>
                  <a:cubicBezTo>
                    <a:pt x="263" y="0"/>
                    <a:pt x="190" y="27"/>
                    <a:pt x="148" y="82"/>
                  </a:cubicBezTo>
                  <a:cubicBezTo>
                    <a:pt x="0" y="268"/>
                    <a:pt x="321" y="762"/>
                    <a:pt x="853" y="1170"/>
                  </a:cubicBezTo>
                  <a:cubicBezTo>
                    <a:pt x="1240" y="1467"/>
                    <a:pt x="1640" y="1639"/>
                    <a:pt x="1886" y="1639"/>
                  </a:cubicBezTo>
                  <a:cubicBezTo>
                    <a:pt x="1978" y="1639"/>
                    <a:pt x="2048" y="1615"/>
                    <a:pt x="2088" y="1565"/>
                  </a:cubicBezTo>
                  <a:cubicBezTo>
                    <a:pt x="2237" y="1367"/>
                    <a:pt x="1915" y="885"/>
                    <a:pt x="1384" y="465"/>
                  </a:cubicBezTo>
                  <a:cubicBezTo>
                    <a:pt x="993" y="172"/>
                    <a:pt x="602" y="0"/>
                    <a:pt x="35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1847;p20">
              <a:extLst>
                <a:ext uri="{FF2B5EF4-FFF2-40B4-BE49-F238E27FC236}">
                  <a16:creationId xmlns:a16="http://schemas.microsoft.com/office/drawing/2014/main" id="{B93AF87E-5580-C6D3-B6BB-E4ABED9106DE}"/>
                </a:ext>
              </a:extLst>
            </p:cNvPr>
            <p:cNvSpPr/>
            <p:nvPr/>
          </p:nvSpPr>
          <p:spPr>
            <a:xfrm>
              <a:off x="986671" y="9503488"/>
              <a:ext cx="291794" cy="213530"/>
            </a:xfrm>
            <a:custGeom>
              <a:avLst/>
              <a:gdLst/>
              <a:ahLst/>
              <a:cxnLst/>
              <a:rect l="l" t="t" r="r" b="b"/>
              <a:pathLst>
                <a:path w="2237" h="1637" extrusionOk="0">
                  <a:moveTo>
                    <a:pt x="346" y="0"/>
                  </a:moveTo>
                  <a:cubicBezTo>
                    <a:pt x="255" y="0"/>
                    <a:pt x="186" y="26"/>
                    <a:pt x="149" y="80"/>
                  </a:cubicBezTo>
                  <a:cubicBezTo>
                    <a:pt x="1" y="278"/>
                    <a:pt x="310" y="759"/>
                    <a:pt x="853" y="1167"/>
                  </a:cubicBezTo>
                  <a:cubicBezTo>
                    <a:pt x="1240" y="1464"/>
                    <a:pt x="1641" y="1637"/>
                    <a:pt x="1887" y="1637"/>
                  </a:cubicBezTo>
                  <a:cubicBezTo>
                    <a:pt x="1978" y="1637"/>
                    <a:pt x="2048" y="1613"/>
                    <a:pt x="2089" y="1563"/>
                  </a:cubicBezTo>
                  <a:cubicBezTo>
                    <a:pt x="2237" y="1365"/>
                    <a:pt x="1916" y="883"/>
                    <a:pt x="1384" y="475"/>
                  </a:cubicBezTo>
                  <a:cubicBezTo>
                    <a:pt x="990" y="179"/>
                    <a:pt x="588" y="0"/>
                    <a:pt x="34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" name="Google Shape;1848;p20">
              <a:extLst>
                <a:ext uri="{FF2B5EF4-FFF2-40B4-BE49-F238E27FC236}">
                  <a16:creationId xmlns:a16="http://schemas.microsoft.com/office/drawing/2014/main" id="{36CEEC72-A115-BD82-AF81-3D9FC326985C}"/>
                </a:ext>
              </a:extLst>
            </p:cNvPr>
            <p:cNvSpPr/>
            <p:nvPr/>
          </p:nvSpPr>
          <p:spPr>
            <a:xfrm>
              <a:off x="1239721" y="9251090"/>
              <a:ext cx="291794" cy="213661"/>
            </a:xfrm>
            <a:custGeom>
              <a:avLst/>
              <a:gdLst/>
              <a:ahLst/>
              <a:cxnLst/>
              <a:rect l="l" t="t" r="r" b="b"/>
              <a:pathLst>
                <a:path w="2237" h="1638" extrusionOk="0">
                  <a:moveTo>
                    <a:pt x="339" y="1"/>
                  </a:moveTo>
                  <a:cubicBezTo>
                    <a:pt x="247" y="1"/>
                    <a:pt x="177" y="25"/>
                    <a:pt x="136" y="75"/>
                  </a:cubicBezTo>
                  <a:cubicBezTo>
                    <a:pt x="0" y="273"/>
                    <a:pt x="309" y="755"/>
                    <a:pt x="853" y="1162"/>
                  </a:cubicBezTo>
                  <a:cubicBezTo>
                    <a:pt x="1239" y="1458"/>
                    <a:pt x="1638" y="1637"/>
                    <a:pt x="1884" y="1637"/>
                  </a:cubicBezTo>
                  <a:cubicBezTo>
                    <a:pt x="1977" y="1637"/>
                    <a:pt x="2048" y="1612"/>
                    <a:pt x="2089" y="1558"/>
                  </a:cubicBezTo>
                  <a:cubicBezTo>
                    <a:pt x="2237" y="1360"/>
                    <a:pt x="1916" y="878"/>
                    <a:pt x="1384" y="470"/>
                  </a:cubicBezTo>
                  <a:cubicBezTo>
                    <a:pt x="988" y="173"/>
                    <a:pt x="585" y="1"/>
                    <a:pt x="33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" name="Google Shape;1849;p20">
              <a:extLst>
                <a:ext uri="{FF2B5EF4-FFF2-40B4-BE49-F238E27FC236}">
                  <a16:creationId xmlns:a16="http://schemas.microsoft.com/office/drawing/2014/main" id="{6BCC81FB-80D4-EE44-0FAF-ABC24EBDBCBE}"/>
                </a:ext>
              </a:extLst>
            </p:cNvPr>
            <p:cNvSpPr/>
            <p:nvPr/>
          </p:nvSpPr>
          <p:spPr>
            <a:xfrm>
              <a:off x="511224" y="9218220"/>
              <a:ext cx="291925" cy="213530"/>
            </a:xfrm>
            <a:custGeom>
              <a:avLst/>
              <a:gdLst/>
              <a:ahLst/>
              <a:cxnLst/>
              <a:rect l="l" t="t" r="r" b="b"/>
              <a:pathLst>
                <a:path w="2238" h="1637" extrusionOk="0">
                  <a:moveTo>
                    <a:pt x="354" y="0"/>
                  </a:moveTo>
                  <a:cubicBezTo>
                    <a:pt x="261" y="0"/>
                    <a:pt x="190" y="26"/>
                    <a:pt x="149" y="80"/>
                  </a:cubicBezTo>
                  <a:cubicBezTo>
                    <a:pt x="1" y="278"/>
                    <a:pt x="322" y="759"/>
                    <a:pt x="853" y="1167"/>
                  </a:cubicBezTo>
                  <a:cubicBezTo>
                    <a:pt x="1249" y="1464"/>
                    <a:pt x="1652" y="1637"/>
                    <a:pt x="1899" y="1637"/>
                  </a:cubicBezTo>
                  <a:cubicBezTo>
                    <a:pt x="1991" y="1637"/>
                    <a:pt x="2061" y="1613"/>
                    <a:pt x="2101" y="1563"/>
                  </a:cubicBezTo>
                  <a:cubicBezTo>
                    <a:pt x="2237" y="1365"/>
                    <a:pt x="1928" y="883"/>
                    <a:pt x="1385" y="475"/>
                  </a:cubicBezTo>
                  <a:cubicBezTo>
                    <a:pt x="999" y="179"/>
                    <a:pt x="600" y="0"/>
                    <a:pt x="35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" name="Google Shape;1850;p20">
              <a:extLst>
                <a:ext uri="{FF2B5EF4-FFF2-40B4-BE49-F238E27FC236}">
                  <a16:creationId xmlns:a16="http://schemas.microsoft.com/office/drawing/2014/main" id="{9E78031F-BD12-A4B9-CBEB-E290F859F66C}"/>
                </a:ext>
              </a:extLst>
            </p:cNvPr>
            <p:cNvSpPr/>
            <p:nvPr/>
          </p:nvSpPr>
          <p:spPr>
            <a:xfrm>
              <a:off x="1176850" y="9868976"/>
              <a:ext cx="291794" cy="213922"/>
            </a:xfrm>
            <a:custGeom>
              <a:avLst/>
              <a:gdLst/>
              <a:ahLst/>
              <a:cxnLst/>
              <a:rect l="l" t="t" r="r" b="b"/>
              <a:pathLst>
                <a:path w="2237" h="1640" extrusionOk="0">
                  <a:moveTo>
                    <a:pt x="349" y="1"/>
                  </a:moveTo>
                  <a:cubicBezTo>
                    <a:pt x="252" y="1"/>
                    <a:pt x="178" y="27"/>
                    <a:pt x="136" y="83"/>
                  </a:cubicBezTo>
                  <a:cubicBezTo>
                    <a:pt x="1" y="268"/>
                    <a:pt x="309" y="762"/>
                    <a:pt x="853" y="1170"/>
                  </a:cubicBezTo>
                  <a:cubicBezTo>
                    <a:pt x="1240" y="1467"/>
                    <a:pt x="1641" y="1639"/>
                    <a:pt x="1887" y="1639"/>
                  </a:cubicBezTo>
                  <a:cubicBezTo>
                    <a:pt x="1978" y="1639"/>
                    <a:pt x="2048" y="1616"/>
                    <a:pt x="2089" y="1565"/>
                  </a:cubicBezTo>
                  <a:cubicBezTo>
                    <a:pt x="2237" y="1368"/>
                    <a:pt x="1916" y="886"/>
                    <a:pt x="1384" y="466"/>
                  </a:cubicBezTo>
                  <a:cubicBezTo>
                    <a:pt x="994" y="173"/>
                    <a:pt x="596" y="1"/>
                    <a:pt x="34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" name="Google Shape;1851;p20">
              <a:extLst>
                <a:ext uri="{FF2B5EF4-FFF2-40B4-BE49-F238E27FC236}">
                  <a16:creationId xmlns:a16="http://schemas.microsoft.com/office/drawing/2014/main" id="{4F1C9EA7-31F2-761D-A2F8-B50FF1506AF3}"/>
                </a:ext>
              </a:extLst>
            </p:cNvPr>
            <p:cNvSpPr/>
            <p:nvPr/>
          </p:nvSpPr>
          <p:spPr>
            <a:xfrm>
              <a:off x="-144618" y="9132000"/>
              <a:ext cx="214443" cy="281881"/>
            </a:xfrm>
            <a:custGeom>
              <a:avLst/>
              <a:gdLst/>
              <a:ahLst/>
              <a:cxnLst/>
              <a:rect l="l" t="t" r="r" b="b"/>
              <a:pathLst>
                <a:path w="1644" h="2161" extrusionOk="0">
                  <a:moveTo>
                    <a:pt x="303" y="1"/>
                  </a:moveTo>
                  <a:cubicBezTo>
                    <a:pt x="269" y="1"/>
                    <a:pt x="237" y="8"/>
                    <a:pt x="210" y="24"/>
                  </a:cubicBezTo>
                  <a:cubicBezTo>
                    <a:pt x="0" y="136"/>
                    <a:pt x="111" y="716"/>
                    <a:pt x="445" y="1297"/>
                  </a:cubicBezTo>
                  <a:cubicBezTo>
                    <a:pt x="736" y="1804"/>
                    <a:pt x="1112" y="2160"/>
                    <a:pt x="1343" y="2160"/>
                  </a:cubicBezTo>
                  <a:cubicBezTo>
                    <a:pt x="1376" y="2160"/>
                    <a:pt x="1407" y="2153"/>
                    <a:pt x="1433" y="2137"/>
                  </a:cubicBezTo>
                  <a:cubicBezTo>
                    <a:pt x="1643" y="2014"/>
                    <a:pt x="1544" y="1445"/>
                    <a:pt x="1211" y="852"/>
                  </a:cubicBezTo>
                  <a:cubicBezTo>
                    <a:pt x="910" y="347"/>
                    <a:pt x="534" y="1"/>
                    <a:pt x="303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1852;p20">
              <a:extLst>
                <a:ext uri="{FF2B5EF4-FFF2-40B4-BE49-F238E27FC236}">
                  <a16:creationId xmlns:a16="http://schemas.microsoft.com/office/drawing/2014/main" id="{659C3E0E-4CAF-0AA6-1C9B-0CACA1D56907}"/>
                </a:ext>
              </a:extLst>
            </p:cNvPr>
            <p:cNvSpPr/>
            <p:nvPr/>
          </p:nvSpPr>
          <p:spPr>
            <a:xfrm>
              <a:off x="196999" y="9411529"/>
              <a:ext cx="322448" cy="148962"/>
            </a:xfrm>
            <a:custGeom>
              <a:avLst/>
              <a:gdLst/>
              <a:ahLst/>
              <a:cxnLst/>
              <a:rect l="l" t="t" r="r" b="b"/>
              <a:pathLst>
                <a:path w="2472" h="1142" extrusionOk="0">
                  <a:moveTo>
                    <a:pt x="539" y="0"/>
                  </a:moveTo>
                  <a:cubicBezTo>
                    <a:pt x="294" y="0"/>
                    <a:pt x="119" y="59"/>
                    <a:pt x="75" y="179"/>
                  </a:cubicBezTo>
                  <a:cubicBezTo>
                    <a:pt x="0" y="414"/>
                    <a:pt x="458" y="773"/>
                    <a:pt x="1100" y="983"/>
                  </a:cubicBezTo>
                  <a:cubicBezTo>
                    <a:pt x="1402" y="1089"/>
                    <a:pt x="1693" y="1142"/>
                    <a:pt x="1924" y="1142"/>
                  </a:cubicBezTo>
                  <a:cubicBezTo>
                    <a:pt x="2174" y="1142"/>
                    <a:pt x="2352" y="1080"/>
                    <a:pt x="2397" y="958"/>
                  </a:cubicBezTo>
                  <a:cubicBezTo>
                    <a:pt x="2472" y="735"/>
                    <a:pt x="2014" y="365"/>
                    <a:pt x="1372" y="155"/>
                  </a:cubicBezTo>
                  <a:cubicBezTo>
                    <a:pt x="1066" y="53"/>
                    <a:pt x="771" y="0"/>
                    <a:pt x="53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" name="Google Shape;1853;p20">
              <a:extLst>
                <a:ext uri="{FF2B5EF4-FFF2-40B4-BE49-F238E27FC236}">
                  <a16:creationId xmlns:a16="http://schemas.microsoft.com/office/drawing/2014/main" id="{25E01F32-BCF3-8B06-10AA-A9A484E9946A}"/>
                </a:ext>
              </a:extLst>
            </p:cNvPr>
            <p:cNvSpPr/>
            <p:nvPr/>
          </p:nvSpPr>
          <p:spPr>
            <a:xfrm>
              <a:off x="-94660" y="9719755"/>
              <a:ext cx="293360" cy="210269"/>
            </a:xfrm>
            <a:custGeom>
              <a:avLst/>
              <a:gdLst/>
              <a:ahLst/>
              <a:cxnLst/>
              <a:rect l="l" t="t" r="r" b="b"/>
              <a:pathLst>
                <a:path w="2249" h="1612" extrusionOk="0">
                  <a:moveTo>
                    <a:pt x="348" y="1"/>
                  </a:moveTo>
                  <a:cubicBezTo>
                    <a:pt x="251" y="1"/>
                    <a:pt x="178" y="26"/>
                    <a:pt x="136" y="78"/>
                  </a:cubicBezTo>
                  <a:cubicBezTo>
                    <a:pt x="0" y="275"/>
                    <a:pt x="321" y="757"/>
                    <a:pt x="865" y="1152"/>
                  </a:cubicBezTo>
                  <a:cubicBezTo>
                    <a:pt x="1257" y="1446"/>
                    <a:pt x="1655" y="1612"/>
                    <a:pt x="1898" y="1612"/>
                  </a:cubicBezTo>
                  <a:cubicBezTo>
                    <a:pt x="1992" y="1612"/>
                    <a:pt x="2063" y="1587"/>
                    <a:pt x="2100" y="1535"/>
                  </a:cubicBezTo>
                  <a:cubicBezTo>
                    <a:pt x="2249" y="1338"/>
                    <a:pt x="1928" y="856"/>
                    <a:pt x="1384" y="448"/>
                  </a:cubicBezTo>
                  <a:cubicBezTo>
                    <a:pt x="993" y="164"/>
                    <a:pt x="595" y="1"/>
                    <a:pt x="348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0" name="Google Shape;492;p24">
            <a:extLst>
              <a:ext uri="{FF2B5EF4-FFF2-40B4-BE49-F238E27FC236}">
                <a16:creationId xmlns:a16="http://schemas.microsoft.com/office/drawing/2014/main" id="{BA1D3F69-72C8-94E1-5FCD-A033E4860BD8}"/>
              </a:ext>
            </a:extLst>
          </p:cNvPr>
          <p:cNvSpPr/>
          <p:nvPr userDrawn="1"/>
        </p:nvSpPr>
        <p:spPr>
          <a:xfrm flipH="1">
            <a:off x="267108" y="2974252"/>
            <a:ext cx="3249968" cy="674181"/>
          </a:xfrm>
          <a:custGeom>
            <a:avLst/>
            <a:gdLst/>
            <a:ahLst/>
            <a:cxnLst/>
            <a:rect l="l" t="t" r="r" b="b"/>
            <a:pathLst>
              <a:path w="261674" h="177363" extrusionOk="0">
                <a:moveTo>
                  <a:pt x="1300" y="102929"/>
                </a:moveTo>
                <a:cubicBezTo>
                  <a:pt x="-270" y="86533"/>
                  <a:pt x="-1110" y="65092"/>
                  <a:pt x="2927" y="51033"/>
                </a:cubicBezTo>
                <a:cubicBezTo>
                  <a:pt x="6964" y="36974"/>
                  <a:pt x="12851" y="26574"/>
                  <a:pt x="25524" y="18573"/>
                </a:cubicBezTo>
                <a:cubicBezTo>
                  <a:pt x="38197" y="10572"/>
                  <a:pt x="55473" y="5929"/>
                  <a:pt x="78966" y="3027"/>
                </a:cubicBezTo>
                <a:cubicBezTo>
                  <a:pt x="102459" y="125"/>
                  <a:pt x="140692" y="-1076"/>
                  <a:pt x="166483" y="1160"/>
                </a:cubicBezTo>
                <a:cubicBezTo>
                  <a:pt x="192274" y="3396"/>
                  <a:pt x="218505" y="8117"/>
                  <a:pt x="233710" y="16442"/>
                </a:cubicBezTo>
                <a:cubicBezTo>
                  <a:pt x="248915" y="24768"/>
                  <a:pt x="253136" y="38172"/>
                  <a:pt x="257713" y="51113"/>
                </a:cubicBezTo>
                <a:cubicBezTo>
                  <a:pt x="262290" y="64054"/>
                  <a:pt x="262031" y="79426"/>
                  <a:pt x="261173" y="94086"/>
                </a:cubicBezTo>
                <a:cubicBezTo>
                  <a:pt x="260315" y="108747"/>
                  <a:pt x="257840" y="127442"/>
                  <a:pt x="252564" y="139076"/>
                </a:cubicBezTo>
                <a:cubicBezTo>
                  <a:pt x="247288" y="150710"/>
                  <a:pt x="241252" y="157796"/>
                  <a:pt x="229519" y="163889"/>
                </a:cubicBezTo>
                <a:cubicBezTo>
                  <a:pt x="217786" y="169983"/>
                  <a:pt x="201711" y="173485"/>
                  <a:pt x="182166" y="175637"/>
                </a:cubicBezTo>
                <a:cubicBezTo>
                  <a:pt x="162621" y="177789"/>
                  <a:pt x="133946" y="177615"/>
                  <a:pt x="112247" y="176800"/>
                </a:cubicBezTo>
                <a:cubicBezTo>
                  <a:pt x="90548" y="175985"/>
                  <a:pt x="68623" y="175312"/>
                  <a:pt x="51973" y="170747"/>
                </a:cubicBezTo>
                <a:cubicBezTo>
                  <a:pt x="35323" y="166182"/>
                  <a:pt x="20795" y="160714"/>
                  <a:pt x="12349" y="149411"/>
                </a:cubicBezTo>
                <a:cubicBezTo>
                  <a:pt x="3904" y="138108"/>
                  <a:pt x="2870" y="119325"/>
                  <a:pt x="1300" y="102929"/>
                </a:cubicBezTo>
                <a:close/>
              </a:path>
            </a:pathLst>
          </a:custGeom>
          <a:solidFill>
            <a:srgbClr val="ED7D31"/>
          </a:solidFill>
          <a:ln>
            <a:noFill/>
          </a:ln>
        </p:spPr>
        <p:txBody>
          <a:bodyPr/>
          <a:lstStyle/>
          <a:p>
            <a:endParaRPr lang="fr-FR"/>
          </a:p>
        </p:txBody>
      </p:sp>
      <p:sp>
        <p:nvSpPr>
          <p:cNvPr id="61" name="Google Shape;492;p24">
            <a:extLst>
              <a:ext uri="{FF2B5EF4-FFF2-40B4-BE49-F238E27FC236}">
                <a16:creationId xmlns:a16="http://schemas.microsoft.com/office/drawing/2014/main" id="{2D2DA3FF-579D-1688-F722-57D7C3D925AB}"/>
              </a:ext>
            </a:extLst>
          </p:cNvPr>
          <p:cNvSpPr/>
          <p:nvPr userDrawn="1"/>
        </p:nvSpPr>
        <p:spPr>
          <a:xfrm flipH="1">
            <a:off x="4093689" y="2974251"/>
            <a:ext cx="3249968" cy="674181"/>
          </a:xfrm>
          <a:custGeom>
            <a:avLst/>
            <a:gdLst/>
            <a:ahLst/>
            <a:cxnLst/>
            <a:rect l="l" t="t" r="r" b="b"/>
            <a:pathLst>
              <a:path w="261674" h="177363" extrusionOk="0">
                <a:moveTo>
                  <a:pt x="1300" y="102929"/>
                </a:moveTo>
                <a:cubicBezTo>
                  <a:pt x="-270" y="86533"/>
                  <a:pt x="-1110" y="65092"/>
                  <a:pt x="2927" y="51033"/>
                </a:cubicBezTo>
                <a:cubicBezTo>
                  <a:pt x="6964" y="36974"/>
                  <a:pt x="12851" y="26574"/>
                  <a:pt x="25524" y="18573"/>
                </a:cubicBezTo>
                <a:cubicBezTo>
                  <a:pt x="38197" y="10572"/>
                  <a:pt x="55473" y="5929"/>
                  <a:pt x="78966" y="3027"/>
                </a:cubicBezTo>
                <a:cubicBezTo>
                  <a:pt x="102459" y="125"/>
                  <a:pt x="140692" y="-1076"/>
                  <a:pt x="166483" y="1160"/>
                </a:cubicBezTo>
                <a:cubicBezTo>
                  <a:pt x="192274" y="3396"/>
                  <a:pt x="218505" y="8117"/>
                  <a:pt x="233710" y="16442"/>
                </a:cubicBezTo>
                <a:cubicBezTo>
                  <a:pt x="248915" y="24768"/>
                  <a:pt x="253136" y="38172"/>
                  <a:pt x="257713" y="51113"/>
                </a:cubicBezTo>
                <a:cubicBezTo>
                  <a:pt x="262290" y="64054"/>
                  <a:pt x="262031" y="79426"/>
                  <a:pt x="261173" y="94086"/>
                </a:cubicBezTo>
                <a:cubicBezTo>
                  <a:pt x="260315" y="108747"/>
                  <a:pt x="257840" y="127442"/>
                  <a:pt x="252564" y="139076"/>
                </a:cubicBezTo>
                <a:cubicBezTo>
                  <a:pt x="247288" y="150710"/>
                  <a:pt x="241252" y="157796"/>
                  <a:pt x="229519" y="163889"/>
                </a:cubicBezTo>
                <a:cubicBezTo>
                  <a:pt x="217786" y="169983"/>
                  <a:pt x="201711" y="173485"/>
                  <a:pt x="182166" y="175637"/>
                </a:cubicBezTo>
                <a:cubicBezTo>
                  <a:pt x="162621" y="177789"/>
                  <a:pt x="133946" y="177615"/>
                  <a:pt x="112247" y="176800"/>
                </a:cubicBezTo>
                <a:cubicBezTo>
                  <a:pt x="90548" y="175985"/>
                  <a:pt x="68623" y="175312"/>
                  <a:pt x="51973" y="170747"/>
                </a:cubicBezTo>
                <a:cubicBezTo>
                  <a:pt x="35323" y="166182"/>
                  <a:pt x="20795" y="160714"/>
                  <a:pt x="12349" y="149411"/>
                </a:cubicBezTo>
                <a:cubicBezTo>
                  <a:pt x="3904" y="138108"/>
                  <a:pt x="2870" y="119325"/>
                  <a:pt x="1300" y="102929"/>
                </a:cubicBezTo>
                <a:close/>
              </a:path>
            </a:pathLst>
          </a:custGeom>
          <a:solidFill>
            <a:srgbClr val="ED7D31"/>
          </a:solidFill>
          <a:ln>
            <a:noFill/>
          </a:ln>
        </p:spPr>
        <p:txBody>
          <a:bodyPr/>
          <a:lstStyle/>
          <a:p>
            <a:endParaRPr lang="fr-FR"/>
          </a:p>
        </p:txBody>
      </p:sp>
      <p:sp>
        <p:nvSpPr>
          <p:cNvPr id="64" name="Espace réservé du texte 11">
            <a:extLst>
              <a:ext uri="{FF2B5EF4-FFF2-40B4-BE49-F238E27FC236}">
                <a16:creationId xmlns:a16="http://schemas.microsoft.com/office/drawing/2014/main" id="{2E75FB50-DF18-8F0C-EEC4-F0C3BC8B16FC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16016" y="3117059"/>
            <a:ext cx="3140765" cy="39687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/>
              <a:t>Jour xx mois</a:t>
            </a:r>
          </a:p>
        </p:txBody>
      </p:sp>
      <p:sp>
        <p:nvSpPr>
          <p:cNvPr id="65" name="Espace réservé du texte 11">
            <a:extLst>
              <a:ext uri="{FF2B5EF4-FFF2-40B4-BE49-F238E27FC236}">
                <a16:creationId xmlns:a16="http://schemas.microsoft.com/office/drawing/2014/main" id="{28204BE5-D186-3775-F21A-B78B716221F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140614" y="3117059"/>
            <a:ext cx="3140764" cy="39687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/>
              <a:t>Jour xx mois</a:t>
            </a:r>
          </a:p>
        </p:txBody>
      </p:sp>
      <p:sp>
        <p:nvSpPr>
          <p:cNvPr id="68" name="Espace réservé du texte 18">
            <a:extLst>
              <a:ext uri="{FF2B5EF4-FFF2-40B4-BE49-F238E27FC236}">
                <a16:creationId xmlns:a16="http://schemas.microsoft.com/office/drawing/2014/main" id="{119890D5-4764-9C38-C5CD-C2153EA39DB0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16361" y="3893046"/>
            <a:ext cx="3140075" cy="414130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/>
              <a:t>Liste menu</a:t>
            </a:r>
          </a:p>
        </p:txBody>
      </p:sp>
      <p:sp>
        <p:nvSpPr>
          <p:cNvPr id="69" name="Espace réservé du texte 18">
            <a:extLst>
              <a:ext uri="{FF2B5EF4-FFF2-40B4-BE49-F238E27FC236}">
                <a16:creationId xmlns:a16="http://schemas.microsoft.com/office/drawing/2014/main" id="{0F363C2D-E8E5-6177-6A39-FDE5617D289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140959" y="3863710"/>
            <a:ext cx="3140075" cy="4170638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/>
              <a:t>Liste menu</a:t>
            </a:r>
          </a:p>
        </p:txBody>
      </p:sp>
      <p:sp>
        <p:nvSpPr>
          <p:cNvPr id="10" name="Espace réservé du texte 9">
            <a:extLst>
              <a:ext uri="{FF2B5EF4-FFF2-40B4-BE49-F238E27FC236}">
                <a16:creationId xmlns:a16="http://schemas.microsoft.com/office/drawing/2014/main" id="{3A75B931-37E8-8B4A-B60E-9A76EF87EEC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990724" y="1285461"/>
            <a:ext cx="3578225" cy="436563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>
                <a:solidFill>
                  <a:schemeClr val="bg1"/>
                </a:solidFill>
                <a:latin typeface="The Bold Font" pitchFamily="2" charset="0"/>
                <a:ea typeface="Roboto" pitchFamily="2" charset="0"/>
              </a:defRPr>
            </a:lvl1pPr>
          </a:lstStyle>
          <a:p>
            <a:pPr lvl="0"/>
            <a:r>
              <a:rPr lang="fr-FR"/>
              <a:t>du XXXX à XXXX</a:t>
            </a:r>
          </a:p>
        </p:txBody>
      </p:sp>
      <p:sp>
        <p:nvSpPr>
          <p:cNvPr id="13" name="Espace réservé du texte 32">
            <a:extLst>
              <a:ext uri="{FF2B5EF4-FFF2-40B4-BE49-F238E27FC236}">
                <a16:creationId xmlns:a16="http://schemas.microsoft.com/office/drawing/2014/main" id="{DA58914F-FA51-9C8C-C1CA-A800DA81ED11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1636473" y="492190"/>
            <a:ext cx="4281490" cy="59289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lang="fr-FR" sz="2800" kern="1200" smtClean="0">
                <a:solidFill>
                  <a:schemeClr val="bg1"/>
                </a:solidFill>
                <a:latin typeface="The Bold Font" pitchFamily="2" charset="0"/>
                <a:ea typeface="+mn-ea"/>
                <a:cs typeface="+mn-cs"/>
              </a:defRPr>
            </a:lvl1pPr>
          </a:lstStyle>
          <a:p>
            <a:pPr lvl="0"/>
            <a:r>
              <a:rPr lang="fr-FR"/>
              <a:t>Menu de XXXXXXX</a:t>
            </a:r>
          </a:p>
        </p:txBody>
      </p:sp>
      <p:sp>
        <p:nvSpPr>
          <p:cNvPr id="12" name="Google Shape;648;p25">
            <a:extLst>
              <a:ext uri="{FF2B5EF4-FFF2-40B4-BE49-F238E27FC236}">
                <a16:creationId xmlns:a16="http://schemas.microsoft.com/office/drawing/2014/main" id="{DD62DD8A-620A-57D3-3C15-03DA218B4B86}"/>
              </a:ext>
            </a:extLst>
          </p:cNvPr>
          <p:cNvSpPr/>
          <p:nvPr userDrawn="1"/>
        </p:nvSpPr>
        <p:spPr>
          <a:xfrm rot="900000">
            <a:off x="4161217" y="7766056"/>
            <a:ext cx="3799693" cy="3500358"/>
          </a:xfrm>
          <a:custGeom>
            <a:avLst/>
            <a:gdLst/>
            <a:ahLst/>
            <a:cxnLst/>
            <a:rect l="l" t="t" r="r" b="b"/>
            <a:pathLst>
              <a:path w="8381" h="9262" extrusionOk="0">
                <a:moveTo>
                  <a:pt x="4431" y="0"/>
                </a:moveTo>
                <a:cubicBezTo>
                  <a:pt x="4060" y="0"/>
                  <a:pt x="3680" y="67"/>
                  <a:pt x="3302" y="203"/>
                </a:cubicBezTo>
                <a:cubicBezTo>
                  <a:pt x="2213" y="598"/>
                  <a:pt x="1645" y="1452"/>
                  <a:pt x="1256" y="2468"/>
                </a:cubicBezTo>
                <a:cubicBezTo>
                  <a:pt x="1113" y="2843"/>
                  <a:pt x="941" y="3195"/>
                  <a:pt x="705" y="3520"/>
                </a:cubicBezTo>
                <a:cubicBezTo>
                  <a:pt x="151" y="4285"/>
                  <a:pt x="1" y="5128"/>
                  <a:pt x="214" y="6044"/>
                </a:cubicBezTo>
                <a:cubicBezTo>
                  <a:pt x="609" y="7752"/>
                  <a:pt x="2004" y="8960"/>
                  <a:pt x="3857" y="9219"/>
                </a:cubicBezTo>
                <a:cubicBezTo>
                  <a:pt x="4055" y="9247"/>
                  <a:pt x="4251" y="9262"/>
                  <a:pt x="4443" y="9262"/>
                </a:cubicBezTo>
                <a:cubicBezTo>
                  <a:pt x="5009" y="9262"/>
                  <a:pt x="5547" y="9133"/>
                  <a:pt x="6065" y="8831"/>
                </a:cubicBezTo>
                <a:cubicBezTo>
                  <a:pt x="7675" y="7897"/>
                  <a:pt x="8360" y="6466"/>
                  <a:pt x="8363" y="4909"/>
                </a:cubicBezTo>
                <a:cubicBezTo>
                  <a:pt x="8380" y="3919"/>
                  <a:pt x="8253" y="3218"/>
                  <a:pt x="7825" y="2600"/>
                </a:cubicBezTo>
                <a:cubicBezTo>
                  <a:pt x="7507" y="2145"/>
                  <a:pt x="7191" y="1691"/>
                  <a:pt x="6859" y="1245"/>
                </a:cubicBezTo>
                <a:cubicBezTo>
                  <a:pt x="6249" y="430"/>
                  <a:pt x="5372" y="0"/>
                  <a:pt x="4431" y="0"/>
                </a:cubicBezTo>
                <a:close/>
              </a:path>
            </a:pathLst>
          </a:custGeom>
          <a:solidFill>
            <a:srgbClr val="4F7EBC"/>
          </a:solidFill>
          <a:ln>
            <a:solidFill>
              <a:srgbClr val="7CCCC0"/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" name="Espace réservé pour une image  15">
            <a:extLst>
              <a:ext uri="{FF2B5EF4-FFF2-40B4-BE49-F238E27FC236}">
                <a16:creationId xmlns:a16="http://schemas.microsoft.com/office/drawing/2014/main" id="{884B5D76-79C8-06B7-4136-836501D5F54D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405292" y="8261624"/>
            <a:ext cx="3515435" cy="2831425"/>
          </a:xfrm>
          <a:prstGeom prst="ellipse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655869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-jours-ble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1583;p20">
            <a:extLst>
              <a:ext uri="{FF2B5EF4-FFF2-40B4-BE49-F238E27FC236}">
                <a16:creationId xmlns:a16="http://schemas.microsoft.com/office/drawing/2014/main" id="{364FD5C2-5EFA-75EC-02C0-328098A2F726}"/>
              </a:ext>
            </a:extLst>
          </p:cNvPr>
          <p:cNvSpPr/>
          <p:nvPr userDrawn="1"/>
        </p:nvSpPr>
        <p:spPr>
          <a:xfrm>
            <a:off x="6352166" y="5984289"/>
            <a:ext cx="3524750" cy="3861024"/>
          </a:xfrm>
          <a:custGeom>
            <a:avLst/>
            <a:gdLst/>
            <a:ahLst/>
            <a:cxnLst/>
            <a:rect l="l" t="t" r="r" b="b"/>
            <a:pathLst>
              <a:path w="27022" h="29600" extrusionOk="0">
                <a:moveTo>
                  <a:pt x="13793" y="1"/>
                </a:moveTo>
                <a:cubicBezTo>
                  <a:pt x="13128" y="1"/>
                  <a:pt x="12460" y="35"/>
                  <a:pt x="11800" y="88"/>
                </a:cubicBezTo>
                <a:cubicBezTo>
                  <a:pt x="9069" y="311"/>
                  <a:pt x="6338" y="867"/>
                  <a:pt x="3880" y="2078"/>
                </a:cubicBezTo>
                <a:cubicBezTo>
                  <a:pt x="3793" y="2115"/>
                  <a:pt x="3707" y="2164"/>
                  <a:pt x="3620" y="2201"/>
                </a:cubicBezTo>
                <a:cubicBezTo>
                  <a:pt x="2100" y="3017"/>
                  <a:pt x="853" y="4302"/>
                  <a:pt x="395" y="6007"/>
                </a:cubicBezTo>
                <a:cubicBezTo>
                  <a:pt x="0" y="7514"/>
                  <a:pt x="284" y="9195"/>
                  <a:pt x="1137" y="10492"/>
                </a:cubicBezTo>
                <a:cubicBezTo>
                  <a:pt x="2335" y="12296"/>
                  <a:pt x="4572" y="13445"/>
                  <a:pt x="5066" y="15545"/>
                </a:cubicBezTo>
                <a:cubicBezTo>
                  <a:pt x="5436" y="17102"/>
                  <a:pt x="4707" y="18684"/>
                  <a:pt x="4497" y="20277"/>
                </a:cubicBezTo>
                <a:cubicBezTo>
                  <a:pt x="4114" y="23132"/>
                  <a:pt x="5523" y="26109"/>
                  <a:pt x="7846" y="27814"/>
                </a:cubicBezTo>
                <a:cubicBezTo>
                  <a:pt x="9477" y="29012"/>
                  <a:pt x="11505" y="29600"/>
                  <a:pt x="13535" y="29600"/>
                </a:cubicBezTo>
                <a:cubicBezTo>
                  <a:pt x="14395" y="29600"/>
                  <a:pt x="15256" y="29494"/>
                  <a:pt x="16087" y="29285"/>
                </a:cubicBezTo>
                <a:cubicBezTo>
                  <a:pt x="18892" y="28580"/>
                  <a:pt x="21350" y="26764"/>
                  <a:pt x="23055" y="24454"/>
                </a:cubicBezTo>
                <a:cubicBezTo>
                  <a:pt x="26824" y="19338"/>
                  <a:pt x="27022" y="12444"/>
                  <a:pt x="24390" y="6773"/>
                </a:cubicBezTo>
                <a:cubicBezTo>
                  <a:pt x="23191" y="4203"/>
                  <a:pt x="21190" y="1917"/>
                  <a:pt x="18570" y="830"/>
                </a:cubicBezTo>
                <a:cubicBezTo>
                  <a:pt x="17060" y="206"/>
                  <a:pt x="15430" y="1"/>
                  <a:pt x="13793" y="1"/>
                </a:cubicBezTo>
                <a:close/>
              </a:path>
            </a:pathLst>
          </a:custGeom>
          <a:solidFill>
            <a:srgbClr val="FFEAC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" name="Google Shape;1584;p20">
            <a:extLst>
              <a:ext uri="{FF2B5EF4-FFF2-40B4-BE49-F238E27FC236}">
                <a16:creationId xmlns:a16="http://schemas.microsoft.com/office/drawing/2014/main" id="{D1C3F448-0CAE-1B5E-BA2D-17FACCDD376C}"/>
              </a:ext>
            </a:extLst>
          </p:cNvPr>
          <p:cNvSpPr/>
          <p:nvPr userDrawn="1"/>
        </p:nvSpPr>
        <p:spPr>
          <a:xfrm>
            <a:off x="-1475334" y="8708501"/>
            <a:ext cx="3868068" cy="3214172"/>
          </a:xfrm>
          <a:custGeom>
            <a:avLst/>
            <a:gdLst/>
            <a:ahLst/>
            <a:cxnLst/>
            <a:rect l="l" t="t" r="r" b="b"/>
            <a:pathLst>
              <a:path w="29654" h="24641" extrusionOk="0">
                <a:moveTo>
                  <a:pt x="10225" y="0"/>
                </a:moveTo>
                <a:cubicBezTo>
                  <a:pt x="9198" y="0"/>
                  <a:pt x="8171" y="249"/>
                  <a:pt x="7256" y="715"/>
                </a:cubicBezTo>
                <a:lnTo>
                  <a:pt x="7256" y="715"/>
                </a:lnTo>
                <a:lnTo>
                  <a:pt x="7413" y="602"/>
                </a:lnTo>
                <a:lnTo>
                  <a:pt x="7413" y="602"/>
                </a:lnTo>
                <a:cubicBezTo>
                  <a:pt x="4596" y="1331"/>
                  <a:pt x="2385" y="3666"/>
                  <a:pt x="1273" y="6359"/>
                </a:cubicBezTo>
                <a:cubicBezTo>
                  <a:pt x="148" y="9041"/>
                  <a:pt x="0" y="12043"/>
                  <a:pt x="223" y="14947"/>
                </a:cubicBezTo>
                <a:cubicBezTo>
                  <a:pt x="420" y="17517"/>
                  <a:pt x="1001" y="20272"/>
                  <a:pt x="2953" y="21952"/>
                </a:cubicBezTo>
                <a:cubicBezTo>
                  <a:pt x="3966" y="22829"/>
                  <a:pt x="5251" y="23324"/>
                  <a:pt x="6549" y="23694"/>
                </a:cubicBezTo>
                <a:cubicBezTo>
                  <a:pt x="8751" y="24329"/>
                  <a:pt x="11040" y="24641"/>
                  <a:pt x="13329" y="24641"/>
                </a:cubicBezTo>
                <a:cubicBezTo>
                  <a:pt x="17462" y="24641"/>
                  <a:pt x="21597" y="23623"/>
                  <a:pt x="25230" y="21643"/>
                </a:cubicBezTo>
                <a:cubicBezTo>
                  <a:pt x="26960" y="20704"/>
                  <a:pt x="28690" y="19407"/>
                  <a:pt x="29184" y="17504"/>
                </a:cubicBezTo>
                <a:cubicBezTo>
                  <a:pt x="29653" y="15774"/>
                  <a:pt x="28937" y="13884"/>
                  <a:pt x="27701" y="12587"/>
                </a:cubicBezTo>
                <a:cubicBezTo>
                  <a:pt x="26478" y="11289"/>
                  <a:pt x="24785" y="10511"/>
                  <a:pt x="23068" y="10004"/>
                </a:cubicBezTo>
                <a:cubicBezTo>
                  <a:pt x="20770" y="9337"/>
                  <a:pt x="18039" y="8855"/>
                  <a:pt x="16952" y="6718"/>
                </a:cubicBezTo>
                <a:cubicBezTo>
                  <a:pt x="16581" y="5989"/>
                  <a:pt x="16482" y="5149"/>
                  <a:pt x="16223" y="4370"/>
                </a:cubicBezTo>
                <a:cubicBezTo>
                  <a:pt x="15543" y="2319"/>
                  <a:pt x="13764" y="676"/>
                  <a:pt x="11664" y="169"/>
                </a:cubicBezTo>
                <a:cubicBezTo>
                  <a:pt x="11192" y="56"/>
                  <a:pt x="10709" y="0"/>
                  <a:pt x="10225" y="0"/>
                </a:cubicBezTo>
                <a:close/>
              </a:path>
            </a:pathLst>
          </a:custGeom>
          <a:solidFill>
            <a:srgbClr val="FFEAC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5" name="Google Shape;1836;p20">
            <a:extLst>
              <a:ext uri="{FF2B5EF4-FFF2-40B4-BE49-F238E27FC236}">
                <a16:creationId xmlns:a16="http://schemas.microsoft.com/office/drawing/2014/main" id="{18BD2A7A-5465-69F4-0758-457188313176}"/>
              </a:ext>
            </a:extLst>
          </p:cNvPr>
          <p:cNvGrpSpPr/>
          <p:nvPr userDrawn="1"/>
        </p:nvGrpSpPr>
        <p:grpSpPr>
          <a:xfrm rot="2305015">
            <a:off x="-526123" y="9703947"/>
            <a:ext cx="1835790" cy="1208773"/>
            <a:chOff x="-275187" y="9132000"/>
            <a:chExt cx="1835790" cy="1208773"/>
          </a:xfrm>
          <a:solidFill>
            <a:srgbClr val="4F7EBC"/>
          </a:solidFill>
        </p:grpSpPr>
        <p:sp>
          <p:nvSpPr>
            <p:cNvPr id="36" name="Google Shape;1837;p20">
              <a:extLst>
                <a:ext uri="{FF2B5EF4-FFF2-40B4-BE49-F238E27FC236}">
                  <a16:creationId xmlns:a16="http://schemas.microsoft.com/office/drawing/2014/main" id="{797AEF76-7F5E-29F1-1937-9593710C39A2}"/>
                </a:ext>
              </a:extLst>
            </p:cNvPr>
            <p:cNvSpPr/>
            <p:nvPr/>
          </p:nvSpPr>
          <p:spPr>
            <a:xfrm>
              <a:off x="-275187" y="9483140"/>
              <a:ext cx="298186" cy="203356"/>
            </a:xfrm>
            <a:custGeom>
              <a:avLst/>
              <a:gdLst/>
              <a:ahLst/>
              <a:cxnLst/>
              <a:rect l="l" t="t" r="r" b="b"/>
              <a:pathLst>
                <a:path w="2286" h="1559" extrusionOk="0">
                  <a:moveTo>
                    <a:pt x="1913" y="0"/>
                  </a:moveTo>
                  <a:cubicBezTo>
                    <a:pt x="1668" y="0"/>
                    <a:pt x="1279" y="153"/>
                    <a:pt x="890" y="421"/>
                  </a:cubicBezTo>
                  <a:cubicBezTo>
                    <a:pt x="334" y="804"/>
                    <a:pt x="0" y="1274"/>
                    <a:pt x="136" y="1471"/>
                  </a:cubicBezTo>
                  <a:cubicBezTo>
                    <a:pt x="177" y="1531"/>
                    <a:pt x="256" y="1559"/>
                    <a:pt x="361" y="1559"/>
                  </a:cubicBezTo>
                  <a:cubicBezTo>
                    <a:pt x="606" y="1559"/>
                    <a:pt x="995" y="1406"/>
                    <a:pt x="1384" y="1138"/>
                  </a:cubicBezTo>
                  <a:cubicBezTo>
                    <a:pt x="1940" y="755"/>
                    <a:pt x="2286" y="285"/>
                    <a:pt x="2138" y="88"/>
                  </a:cubicBezTo>
                  <a:cubicBezTo>
                    <a:pt x="2097" y="28"/>
                    <a:pt x="2018" y="0"/>
                    <a:pt x="191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1838;p20">
              <a:extLst>
                <a:ext uri="{FF2B5EF4-FFF2-40B4-BE49-F238E27FC236}">
                  <a16:creationId xmlns:a16="http://schemas.microsoft.com/office/drawing/2014/main" id="{9ED4DE13-EB40-C1A7-7E67-D125BCC7ADF5}"/>
                </a:ext>
              </a:extLst>
            </p:cNvPr>
            <p:cNvSpPr/>
            <p:nvPr/>
          </p:nvSpPr>
          <p:spPr>
            <a:xfrm>
              <a:off x="896408" y="9166175"/>
              <a:ext cx="298316" cy="204530"/>
            </a:xfrm>
            <a:custGeom>
              <a:avLst/>
              <a:gdLst/>
              <a:ahLst/>
              <a:cxnLst/>
              <a:rect l="l" t="t" r="r" b="b"/>
              <a:pathLst>
                <a:path w="2287" h="1568" extrusionOk="0">
                  <a:moveTo>
                    <a:pt x="1913" y="0"/>
                  </a:moveTo>
                  <a:cubicBezTo>
                    <a:pt x="1664" y="0"/>
                    <a:pt x="1274" y="153"/>
                    <a:pt x="890" y="417"/>
                  </a:cubicBezTo>
                  <a:cubicBezTo>
                    <a:pt x="334" y="800"/>
                    <a:pt x="1" y="1282"/>
                    <a:pt x="137" y="1480"/>
                  </a:cubicBezTo>
                  <a:cubicBezTo>
                    <a:pt x="177" y="1539"/>
                    <a:pt x="257" y="1567"/>
                    <a:pt x="364" y="1567"/>
                  </a:cubicBezTo>
                  <a:cubicBezTo>
                    <a:pt x="613" y="1567"/>
                    <a:pt x="1008" y="1414"/>
                    <a:pt x="1397" y="1146"/>
                  </a:cubicBezTo>
                  <a:cubicBezTo>
                    <a:pt x="1941" y="763"/>
                    <a:pt x="2286" y="294"/>
                    <a:pt x="2151" y="96"/>
                  </a:cubicBezTo>
                  <a:cubicBezTo>
                    <a:pt x="2108" y="31"/>
                    <a:pt x="2025" y="0"/>
                    <a:pt x="191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1839;p20">
              <a:extLst>
                <a:ext uri="{FF2B5EF4-FFF2-40B4-BE49-F238E27FC236}">
                  <a16:creationId xmlns:a16="http://schemas.microsoft.com/office/drawing/2014/main" id="{1EA04BDD-9FB0-91C9-D118-178211A0D39A}"/>
                </a:ext>
              </a:extLst>
            </p:cNvPr>
            <p:cNvSpPr/>
            <p:nvPr/>
          </p:nvSpPr>
          <p:spPr>
            <a:xfrm>
              <a:off x="-214011" y="10002023"/>
              <a:ext cx="298316" cy="203486"/>
            </a:xfrm>
            <a:custGeom>
              <a:avLst/>
              <a:gdLst/>
              <a:ahLst/>
              <a:cxnLst/>
              <a:rect l="l" t="t" r="r" b="b"/>
              <a:pathLst>
                <a:path w="2287" h="1560" extrusionOk="0">
                  <a:moveTo>
                    <a:pt x="1914" y="1"/>
                  </a:moveTo>
                  <a:cubicBezTo>
                    <a:pt x="1669" y="1"/>
                    <a:pt x="1279" y="154"/>
                    <a:pt x="890" y="422"/>
                  </a:cubicBezTo>
                  <a:cubicBezTo>
                    <a:pt x="334" y="805"/>
                    <a:pt x="1" y="1274"/>
                    <a:pt x="137" y="1472"/>
                  </a:cubicBezTo>
                  <a:cubicBezTo>
                    <a:pt x="177" y="1531"/>
                    <a:pt x="256" y="1559"/>
                    <a:pt x="361" y="1559"/>
                  </a:cubicBezTo>
                  <a:cubicBezTo>
                    <a:pt x="606" y="1559"/>
                    <a:pt x="995" y="1406"/>
                    <a:pt x="1385" y="1138"/>
                  </a:cubicBezTo>
                  <a:cubicBezTo>
                    <a:pt x="1941" y="755"/>
                    <a:pt x="2287" y="286"/>
                    <a:pt x="2138" y="88"/>
                  </a:cubicBezTo>
                  <a:cubicBezTo>
                    <a:pt x="2097" y="29"/>
                    <a:pt x="2019" y="1"/>
                    <a:pt x="1914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1840;p20">
              <a:extLst>
                <a:ext uri="{FF2B5EF4-FFF2-40B4-BE49-F238E27FC236}">
                  <a16:creationId xmlns:a16="http://schemas.microsoft.com/office/drawing/2014/main" id="{E0168ABD-38A6-C7E9-2AF2-47AC3F0164D5}"/>
                </a:ext>
              </a:extLst>
            </p:cNvPr>
            <p:cNvSpPr/>
            <p:nvPr/>
          </p:nvSpPr>
          <p:spPr>
            <a:xfrm>
              <a:off x="545138" y="9483140"/>
              <a:ext cx="298186" cy="203356"/>
            </a:xfrm>
            <a:custGeom>
              <a:avLst/>
              <a:gdLst/>
              <a:ahLst/>
              <a:cxnLst/>
              <a:rect l="l" t="t" r="r" b="b"/>
              <a:pathLst>
                <a:path w="2286" h="1559" extrusionOk="0">
                  <a:moveTo>
                    <a:pt x="1923" y="0"/>
                  </a:moveTo>
                  <a:cubicBezTo>
                    <a:pt x="1674" y="0"/>
                    <a:pt x="1279" y="153"/>
                    <a:pt x="890" y="421"/>
                  </a:cubicBezTo>
                  <a:cubicBezTo>
                    <a:pt x="334" y="804"/>
                    <a:pt x="0" y="1274"/>
                    <a:pt x="136" y="1471"/>
                  </a:cubicBezTo>
                  <a:cubicBezTo>
                    <a:pt x="177" y="1531"/>
                    <a:pt x="257" y="1559"/>
                    <a:pt x="363" y="1559"/>
                  </a:cubicBezTo>
                  <a:cubicBezTo>
                    <a:pt x="612" y="1559"/>
                    <a:pt x="1007" y="1406"/>
                    <a:pt x="1396" y="1138"/>
                  </a:cubicBezTo>
                  <a:cubicBezTo>
                    <a:pt x="1952" y="755"/>
                    <a:pt x="2286" y="285"/>
                    <a:pt x="2150" y="88"/>
                  </a:cubicBezTo>
                  <a:cubicBezTo>
                    <a:pt x="2109" y="28"/>
                    <a:pt x="2029" y="0"/>
                    <a:pt x="192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1841;p20">
              <a:extLst>
                <a:ext uri="{FF2B5EF4-FFF2-40B4-BE49-F238E27FC236}">
                  <a16:creationId xmlns:a16="http://schemas.microsoft.com/office/drawing/2014/main" id="{4480AA6D-1F2A-FE49-D75D-A9F5B17B330B}"/>
                </a:ext>
              </a:extLst>
            </p:cNvPr>
            <p:cNvSpPr/>
            <p:nvPr/>
          </p:nvSpPr>
          <p:spPr>
            <a:xfrm>
              <a:off x="482267" y="9823192"/>
              <a:ext cx="298316" cy="203356"/>
            </a:xfrm>
            <a:custGeom>
              <a:avLst/>
              <a:gdLst/>
              <a:ahLst/>
              <a:cxnLst/>
              <a:rect l="l" t="t" r="r" b="b"/>
              <a:pathLst>
                <a:path w="2287" h="1559" extrusionOk="0">
                  <a:moveTo>
                    <a:pt x="1926" y="0"/>
                  </a:moveTo>
                  <a:cubicBezTo>
                    <a:pt x="1680" y="0"/>
                    <a:pt x="1291" y="153"/>
                    <a:pt x="902" y="421"/>
                  </a:cubicBezTo>
                  <a:cubicBezTo>
                    <a:pt x="346" y="804"/>
                    <a:pt x="0" y="1274"/>
                    <a:pt x="136" y="1471"/>
                  </a:cubicBezTo>
                  <a:cubicBezTo>
                    <a:pt x="181" y="1531"/>
                    <a:pt x="262" y="1559"/>
                    <a:pt x="369" y="1559"/>
                  </a:cubicBezTo>
                  <a:cubicBezTo>
                    <a:pt x="618" y="1559"/>
                    <a:pt x="1007" y="1406"/>
                    <a:pt x="1397" y="1138"/>
                  </a:cubicBezTo>
                  <a:cubicBezTo>
                    <a:pt x="1953" y="755"/>
                    <a:pt x="2286" y="285"/>
                    <a:pt x="2150" y="88"/>
                  </a:cubicBezTo>
                  <a:cubicBezTo>
                    <a:pt x="2109" y="28"/>
                    <a:pt x="2031" y="0"/>
                    <a:pt x="19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1842;p20">
              <a:extLst>
                <a:ext uri="{FF2B5EF4-FFF2-40B4-BE49-F238E27FC236}">
                  <a16:creationId xmlns:a16="http://schemas.microsoft.com/office/drawing/2014/main" id="{176BBC31-32AE-6CB2-AE4E-D500EB8DDBF3}"/>
                </a:ext>
              </a:extLst>
            </p:cNvPr>
            <p:cNvSpPr/>
            <p:nvPr/>
          </p:nvSpPr>
          <p:spPr>
            <a:xfrm>
              <a:off x="1262287" y="9595838"/>
              <a:ext cx="298316" cy="203486"/>
            </a:xfrm>
            <a:custGeom>
              <a:avLst/>
              <a:gdLst/>
              <a:ahLst/>
              <a:cxnLst/>
              <a:rect l="l" t="t" r="r" b="b"/>
              <a:pathLst>
                <a:path w="2287" h="1560" extrusionOk="0">
                  <a:moveTo>
                    <a:pt x="1918" y="1"/>
                  </a:moveTo>
                  <a:cubicBezTo>
                    <a:pt x="1668" y="1"/>
                    <a:pt x="1279" y="154"/>
                    <a:pt x="890" y="422"/>
                  </a:cubicBezTo>
                  <a:cubicBezTo>
                    <a:pt x="334" y="805"/>
                    <a:pt x="0" y="1275"/>
                    <a:pt x="136" y="1472"/>
                  </a:cubicBezTo>
                  <a:cubicBezTo>
                    <a:pt x="177" y="1532"/>
                    <a:pt x="256" y="1560"/>
                    <a:pt x="361" y="1560"/>
                  </a:cubicBezTo>
                  <a:cubicBezTo>
                    <a:pt x="606" y="1560"/>
                    <a:pt x="995" y="1407"/>
                    <a:pt x="1384" y="1139"/>
                  </a:cubicBezTo>
                  <a:cubicBezTo>
                    <a:pt x="1940" y="756"/>
                    <a:pt x="2286" y="286"/>
                    <a:pt x="2150" y="88"/>
                  </a:cubicBezTo>
                  <a:cubicBezTo>
                    <a:pt x="2106" y="29"/>
                    <a:pt x="2025" y="1"/>
                    <a:pt x="1918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1843;p20">
              <a:extLst>
                <a:ext uri="{FF2B5EF4-FFF2-40B4-BE49-F238E27FC236}">
                  <a16:creationId xmlns:a16="http://schemas.microsoft.com/office/drawing/2014/main" id="{E5000F70-9D08-DE33-0A7C-8DE5B8A8AF1E}"/>
                </a:ext>
              </a:extLst>
            </p:cNvPr>
            <p:cNvSpPr/>
            <p:nvPr/>
          </p:nvSpPr>
          <p:spPr>
            <a:xfrm>
              <a:off x="222826" y="9613969"/>
              <a:ext cx="214443" cy="281881"/>
            </a:xfrm>
            <a:custGeom>
              <a:avLst/>
              <a:gdLst/>
              <a:ahLst/>
              <a:cxnLst/>
              <a:rect l="l" t="t" r="r" b="b"/>
              <a:pathLst>
                <a:path w="1644" h="2161" extrusionOk="0">
                  <a:moveTo>
                    <a:pt x="301" y="0"/>
                  </a:moveTo>
                  <a:cubicBezTo>
                    <a:pt x="267" y="0"/>
                    <a:pt x="237" y="8"/>
                    <a:pt x="210" y="24"/>
                  </a:cubicBezTo>
                  <a:cubicBezTo>
                    <a:pt x="0" y="147"/>
                    <a:pt x="99" y="716"/>
                    <a:pt x="445" y="1309"/>
                  </a:cubicBezTo>
                  <a:cubicBezTo>
                    <a:pt x="735" y="1814"/>
                    <a:pt x="1110" y="2160"/>
                    <a:pt x="1340" y="2160"/>
                  </a:cubicBezTo>
                  <a:cubicBezTo>
                    <a:pt x="1375" y="2160"/>
                    <a:pt x="1406" y="2152"/>
                    <a:pt x="1433" y="2136"/>
                  </a:cubicBezTo>
                  <a:cubicBezTo>
                    <a:pt x="1643" y="2025"/>
                    <a:pt x="1532" y="1445"/>
                    <a:pt x="1199" y="864"/>
                  </a:cubicBezTo>
                  <a:cubicBezTo>
                    <a:pt x="907" y="357"/>
                    <a:pt x="531" y="0"/>
                    <a:pt x="30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1844;p20">
              <a:extLst>
                <a:ext uri="{FF2B5EF4-FFF2-40B4-BE49-F238E27FC236}">
                  <a16:creationId xmlns:a16="http://schemas.microsoft.com/office/drawing/2014/main" id="{64021DD4-4A69-6488-5113-DC24C8794751}"/>
                </a:ext>
              </a:extLst>
            </p:cNvPr>
            <p:cNvSpPr/>
            <p:nvPr/>
          </p:nvSpPr>
          <p:spPr>
            <a:xfrm>
              <a:off x="530660" y="10127895"/>
              <a:ext cx="291794" cy="212878"/>
            </a:xfrm>
            <a:custGeom>
              <a:avLst/>
              <a:gdLst/>
              <a:ahLst/>
              <a:cxnLst/>
              <a:rect l="l" t="t" r="r" b="b"/>
              <a:pathLst>
                <a:path w="2237" h="1632" extrusionOk="0">
                  <a:moveTo>
                    <a:pt x="338" y="0"/>
                  </a:moveTo>
                  <a:cubicBezTo>
                    <a:pt x="246" y="0"/>
                    <a:pt x="176" y="24"/>
                    <a:pt x="136" y="74"/>
                  </a:cubicBezTo>
                  <a:cubicBezTo>
                    <a:pt x="0" y="272"/>
                    <a:pt x="309" y="754"/>
                    <a:pt x="853" y="1162"/>
                  </a:cubicBezTo>
                  <a:cubicBezTo>
                    <a:pt x="1240" y="1459"/>
                    <a:pt x="1640" y="1631"/>
                    <a:pt x="1886" y="1631"/>
                  </a:cubicBezTo>
                  <a:cubicBezTo>
                    <a:pt x="1978" y="1631"/>
                    <a:pt x="2048" y="1607"/>
                    <a:pt x="2088" y="1557"/>
                  </a:cubicBezTo>
                  <a:cubicBezTo>
                    <a:pt x="2236" y="1359"/>
                    <a:pt x="1915" y="878"/>
                    <a:pt x="1384" y="470"/>
                  </a:cubicBezTo>
                  <a:cubicBezTo>
                    <a:pt x="988" y="173"/>
                    <a:pt x="585" y="0"/>
                    <a:pt x="33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1845;p20">
              <a:extLst>
                <a:ext uri="{FF2B5EF4-FFF2-40B4-BE49-F238E27FC236}">
                  <a16:creationId xmlns:a16="http://schemas.microsoft.com/office/drawing/2014/main" id="{D74B35C7-AFE2-4F8A-E035-50B416D5B8BC}"/>
                </a:ext>
              </a:extLst>
            </p:cNvPr>
            <p:cNvSpPr/>
            <p:nvPr/>
          </p:nvSpPr>
          <p:spPr>
            <a:xfrm>
              <a:off x="785275" y="9998892"/>
              <a:ext cx="291794" cy="213661"/>
            </a:xfrm>
            <a:custGeom>
              <a:avLst/>
              <a:gdLst/>
              <a:ahLst/>
              <a:cxnLst/>
              <a:rect l="l" t="t" r="r" b="b"/>
              <a:pathLst>
                <a:path w="2237" h="1638" extrusionOk="0">
                  <a:moveTo>
                    <a:pt x="349" y="1"/>
                  </a:moveTo>
                  <a:cubicBezTo>
                    <a:pt x="258" y="1"/>
                    <a:pt x="189" y="25"/>
                    <a:pt x="148" y="75"/>
                  </a:cubicBezTo>
                  <a:cubicBezTo>
                    <a:pt x="0" y="273"/>
                    <a:pt x="321" y="755"/>
                    <a:pt x="853" y="1162"/>
                  </a:cubicBezTo>
                  <a:cubicBezTo>
                    <a:pt x="1239" y="1458"/>
                    <a:pt x="1637" y="1637"/>
                    <a:pt x="1884" y="1637"/>
                  </a:cubicBezTo>
                  <a:cubicBezTo>
                    <a:pt x="1977" y="1637"/>
                    <a:pt x="2048" y="1612"/>
                    <a:pt x="2088" y="1558"/>
                  </a:cubicBezTo>
                  <a:cubicBezTo>
                    <a:pt x="2237" y="1360"/>
                    <a:pt x="1915" y="878"/>
                    <a:pt x="1384" y="470"/>
                  </a:cubicBezTo>
                  <a:cubicBezTo>
                    <a:pt x="988" y="173"/>
                    <a:pt x="592" y="1"/>
                    <a:pt x="34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1846;p20">
              <a:extLst>
                <a:ext uri="{FF2B5EF4-FFF2-40B4-BE49-F238E27FC236}">
                  <a16:creationId xmlns:a16="http://schemas.microsoft.com/office/drawing/2014/main" id="{29B3D9B4-AA0B-D7EF-2076-4E5D382C1A14}"/>
                </a:ext>
              </a:extLst>
            </p:cNvPr>
            <p:cNvSpPr/>
            <p:nvPr/>
          </p:nvSpPr>
          <p:spPr>
            <a:xfrm>
              <a:off x="785275" y="9704624"/>
              <a:ext cx="291794" cy="213922"/>
            </a:xfrm>
            <a:custGeom>
              <a:avLst/>
              <a:gdLst/>
              <a:ahLst/>
              <a:cxnLst/>
              <a:rect l="l" t="t" r="r" b="b"/>
              <a:pathLst>
                <a:path w="2237" h="1640" extrusionOk="0">
                  <a:moveTo>
                    <a:pt x="358" y="0"/>
                  </a:moveTo>
                  <a:cubicBezTo>
                    <a:pt x="263" y="0"/>
                    <a:pt x="190" y="27"/>
                    <a:pt x="148" y="82"/>
                  </a:cubicBezTo>
                  <a:cubicBezTo>
                    <a:pt x="0" y="268"/>
                    <a:pt x="321" y="762"/>
                    <a:pt x="853" y="1170"/>
                  </a:cubicBezTo>
                  <a:cubicBezTo>
                    <a:pt x="1240" y="1467"/>
                    <a:pt x="1640" y="1639"/>
                    <a:pt x="1886" y="1639"/>
                  </a:cubicBezTo>
                  <a:cubicBezTo>
                    <a:pt x="1978" y="1639"/>
                    <a:pt x="2048" y="1615"/>
                    <a:pt x="2088" y="1565"/>
                  </a:cubicBezTo>
                  <a:cubicBezTo>
                    <a:pt x="2237" y="1367"/>
                    <a:pt x="1915" y="885"/>
                    <a:pt x="1384" y="465"/>
                  </a:cubicBezTo>
                  <a:cubicBezTo>
                    <a:pt x="993" y="172"/>
                    <a:pt x="602" y="0"/>
                    <a:pt x="35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1847;p20">
              <a:extLst>
                <a:ext uri="{FF2B5EF4-FFF2-40B4-BE49-F238E27FC236}">
                  <a16:creationId xmlns:a16="http://schemas.microsoft.com/office/drawing/2014/main" id="{B93AF87E-5580-C6D3-B6BB-E4ABED9106DE}"/>
                </a:ext>
              </a:extLst>
            </p:cNvPr>
            <p:cNvSpPr/>
            <p:nvPr/>
          </p:nvSpPr>
          <p:spPr>
            <a:xfrm>
              <a:off x="986671" y="9503488"/>
              <a:ext cx="291794" cy="213530"/>
            </a:xfrm>
            <a:custGeom>
              <a:avLst/>
              <a:gdLst/>
              <a:ahLst/>
              <a:cxnLst/>
              <a:rect l="l" t="t" r="r" b="b"/>
              <a:pathLst>
                <a:path w="2237" h="1637" extrusionOk="0">
                  <a:moveTo>
                    <a:pt x="346" y="0"/>
                  </a:moveTo>
                  <a:cubicBezTo>
                    <a:pt x="255" y="0"/>
                    <a:pt x="186" y="26"/>
                    <a:pt x="149" y="80"/>
                  </a:cubicBezTo>
                  <a:cubicBezTo>
                    <a:pt x="1" y="278"/>
                    <a:pt x="310" y="759"/>
                    <a:pt x="853" y="1167"/>
                  </a:cubicBezTo>
                  <a:cubicBezTo>
                    <a:pt x="1240" y="1464"/>
                    <a:pt x="1641" y="1637"/>
                    <a:pt x="1887" y="1637"/>
                  </a:cubicBezTo>
                  <a:cubicBezTo>
                    <a:pt x="1978" y="1637"/>
                    <a:pt x="2048" y="1613"/>
                    <a:pt x="2089" y="1563"/>
                  </a:cubicBezTo>
                  <a:cubicBezTo>
                    <a:pt x="2237" y="1365"/>
                    <a:pt x="1916" y="883"/>
                    <a:pt x="1384" y="475"/>
                  </a:cubicBezTo>
                  <a:cubicBezTo>
                    <a:pt x="990" y="179"/>
                    <a:pt x="588" y="0"/>
                    <a:pt x="34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" name="Google Shape;1848;p20">
              <a:extLst>
                <a:ext uri="{FF2B5EF4-FFF2-40B4-BE49-F238E27FC236}">
                  <a16:creationId xmlns:a16="http://schemas.microsoft.com/office/drawing/2014/main" id="{36CEEC72-A115-BD82-AF81-3D9FC326985C}"/>
                </a:ext>
              </a:extLst>
            </p:cNvPr>
            <p:cNvSpPr/>
            <p:nvPr/>
          </p:nvSpPr>
          <p:spPr>
            <a:xfrm>
              <a:off x="1239721" y="9251090"/>
              <a:ext cx="291794" cy="213661"/>
            </a:xfrm>
            <a:custGeom>
              <a:avLst/>
              <a:gdLst/>
              <a:ahLst/>
              <a:cxnLst/>
              <a:rect l="l" t="t" r="r" b="b"/>
              <a:pathLst>
                <a:path w="2237" h="1638" extrusionOk="0">
                  <a:moveTo>
                    <a:pt x="339" y="1"/>
                  </a:moveTo>
                  <a:cubicBezTo>
                    <a:pt x="247" y="1"/>
                    <a:pt x="177" y="25"/>
                    <a:pt x="136" y="75"/>
                  </a:cubicBezTo>
                  <a:cubicBezTo>
                    <a:pt x="0" y="273"/>
                    <a:pt x="309" y="755"/>
                    <a:pt x="853" y="1162"/>
                  </a:cubicBezTo>
                  <a:cubicBezTo>
                    <a:pt x="1239" y="1458"/>
                    <a:pt x="1638" y="1637"/>
                    <a:pt x="1884" y="1637"/>
                  </a:cubicBezTo>
                  <a:cubicBezTo>
                    <a:pt x="1977" y="1637"/>
                    <a:pt x="2048" y="1612"/>
                    <a:pt x="2089" y="1558"/>
                  </a:cubicBezTo>
                  <a:cubicBezTo>
                    <a:pt x="2237" y="1360"/>
                    <a:pt x="1916" y="878"/>
                    <a:pt x="1384" y="470"/>
                  </a:cubicBezTo>
                  <a:cubicBezTo>
                    <a:pt x="988" y="173"/>
                    <a:pt x="585" y="1"/>
                    <a:pt x="33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" name="Google Shape;1849;p20">
              <a:extLst>
                <a:ext uri="{FF2B5EF4-FFF2-40B4-BE49-F238E27FC236}">
                  <a16:creationId xmlns:a16="http://schemas.microsoft.com/office/drawing/2014/main" id="{6BCC81FB-80D4-EE44-0FAF-ABC24EBDBCBE}"/>
                </a:ext>
              </a:extLst>
            </p:cNvPr>
            <p:cNvSpPr/>
            <p:nvPr/>
          </p:nvSpPr>
          <p:spPr>
            <a:xfrm>
              <a:off x="511224" y="9218220"/>
              <a:ext cx="291925" cy="213530"/>
            </a:xfrm>
            <a:custGeom>
              <a:avLst/>
              <a:gdLst/>
              <a:ahLst/>
              <a:cxnLst/>
              <a:rect l="l" t="t" r="r" b="b"/>
              <a:pathLst>
                <a:path w="2238" h="1637" extrusionOk="0">
                  <a:moveTo>
                    <a:pt x="354" y="0"/>
                  </a:moveTo>
                  <a:cubicBezTo>
                    <a:pt x="261" y="0"/>
                    <a:pt x="190" y="26"/>
                    <a:pt x="149" y="80"/>
                  </a:cubicBezTo>
                  <a:cubicBezTo>
                    <a:pt x="1" y="278"/>
                    <a:pt x="322" y="759"/>
                    <a:pt x="853" y="1167"/>
                  </a:cubicBezTo>
                  <a:cubicBezTo>
                    <a:pt x="1249" y="1464"/>
                    <a:pt x="1652" y="1637"/>
                    <a:pt x="1899" y="1637"/>
                  </a:cubicBezTo>
                  <a:cubicBezTo>
                    <a:pt x="1991" y="1637"/>
                    <a:pt x="2061" y="1613"/>
                    <a:pt x="2101" y="1563"/>
                  </a:cubicBezTo>
                  <a:cubicBezTo>
                    <a:pt x="2237" y="1365"/>
                    <a:pt x="1928" y="883"/>
                    <a:pt x="1385" y="475"/>
                  </a:cubicBezTo>
                  <a:cubicBezTo>
                    <a:pt x="999" y="179"/>
                    <a:pt x="600" y="0"/>
                    <a:pt x="35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" name="Google Shape;1850;p20">
              <a:extLst>
                <a:ext uri="{FF2B5EF4-FFF2-40B4-BE49-F238E27FC236}">
                  <a16:creationId xmlns:a16="http://schemas.microsoft.com/office/drawing/2014/main" id="{9E78031F-BD12-A4B9-CBEB-E290F859F66C}"/>
                </a:ext>
              </a:extLst>
            </p:cNvPr>
            <p:cNvSpPr/>
            <p:nvPr/>
          </p:nvSpPr>
          <p:spPr>
            <a:xfrm>
              <a:off x="1176850" y="9868976"/>
              <a:ext cx="291794" cy="213922"/>
            </a:xfrm>
            <a:custGeom>
              <a:avLst/>
              <a:gdLst/>
              <a:ahLst/>
              <a:cxnLst/>
              <a:rect l="l" t="t" r="r" b="b"/>
              <a:pathLst>
                <a:path w="2237" h="1640" extrusionOk="0">
                  <a:moveTo>
                    <a:pt x="349" y="1"/>
                  </a:moveTo>
                  <a:cubicBezTo>
                    <a:pt x="252" y="1"/>
                    <a:pt x="178" y="27"/>
                    <a:pt x="136" y="83"/>
                  </a:cubicBezTo>
                  <a:cubicBezTo>
                    <a:pt x="1" y="268"/>
                    <a:pt x="309" y="762"/>
                    <a:pt x="853" y="1170"/>
                  </a:cubicBezTo>
                  <a:cubicBezTo>
                    <a:pt x="1240" y="1467"/>
                    <a:pt x="1641" y="1639"/>
                    <a:pt x="1887" y="1639"/>
                  </a:cubicBezTo>
                  <a:cubicBezTo>
                    <a:pt x="1978" y="1639"/>
                    <a:pt x="2048" y="1616"/>
                    <a:pt x="2089" y="1565"/>
                  </a:cubicBezTo>
                  <a:cubicBezTo>
                    <a:pt x="2237" y="1368"/>
                    <a:pt x="1916" y="886"/>
                    <a:pt x="1384" y="466"/>
                  </a:cubicBezTo>
                  <a:cubicBezTo>
                    <a:pt x="994" y="173"/>
                    <a:pt x="596" y="1"/>
                    <a:pt x="34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" name="Google Shape;1851;p20">
              <a:extLst>
                <a:ext uri="{FF2B5EF4-FFF2-40B4-BE49-F238E27FC236}">
                  <a16:creationId xmlns:a16="http://schemas.microsoft.com/office/drawing/2014/main" id="{4F1C9EA7-31F2-761D-A2F8-B50FF1506AF3}"/>
                </a:ext>
              </a:extLst>
            </p:cNvPr>
            <p:cNvSpPr/>
            <p:nvPr/>
          </p:nvSpPr>
          <p:spPr>
            <a:xfrm>
              <a:off x="-144618" y="9132000"/>
              <a:ext cx="214443" cy="281881"/>
            </a:xfrm>
            <a:custGeom>
              <a:avLst/>
              <a:gdLst/>
              <a:ahLst/>
              <a:cxnLst/>
              <a:rect l="l" t="t" r="r" b="b"/>
              <a:pathLst>
                <a:path w="1644" h="2161" extrusionOk="0">
                  <a:moveTo>
                    <a:pt x="303" y="1"/>
                  </a:moveTo>
                  <a:cubicBezTo>
                    <a:pt x="269" y="1"/>
                    <a:pt x="237" y="8"/>
                    <a:pt x="210" y="24"/>
                  </a:cubicBezTo>
                  <a:cubicBezTo>
                    <a:pt x="0" y="136"/>
                    <a:pt x="111" y="716"/>
                    <a:pt x="445" y="1297"/>
                  </a:cubicBezTo>
                  <a:cubicBezTo>
                    <a:pt x="736" y="1804"/>
                    <a:pt x="1112" y="2160"/>
                    <a:pt x="1343" y="2160"/>
                  </a:cubicBezTo>
                  <a:cubicBezTo>
                    <a:pt x="1376" y="2160"/>
                    <a:pt x="1407" y="2153"/>
                    <a:pt x="1433" y="2137"/>
                  </a:cubicBezTo>
                  <a:cubicBezTo>
                    <a:pt x="1643" y="2014"/>
                    <a:pt x="1544" y="1445"/>
                    <a:pt x="1211" y="852"/>
                  </a:cubicBezTo>
                  <a:cubicBezTo>
                    <a:pt x="910" y="347"/>
                    <a:pt x="534" y="1"/>
                    <a:pt x="303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1852;p20">
              <a:extLst>
                <a:ext uri="{FF2B5EF4-FFF2-40B4-BE49-F238E27FC236}">
                  <a16:creationId xmlns:a16="http://schemas.microsoft.com/office/drawing/2014/main" id="{659C3E0E-4CAF-0AA6-1C9B-0CACA1D56907}"/>
                </a:ext>
              </a:extLst>
            </p:cNvPr>
            <p:cNvSpPr/>
            <p:nvPr/>
          </p:nvSpPr>
          <p:spPr>
            <a:xfrm>
              <a:off x="196999" y="9411529"/>
              <a:ext cx="322448" cy="148962"/>
            </a:xfrm>
            <a:custGeom>
              <a:avLst/>
              <a:gdLst/>
              <a:ahLst/>
              <a:cxnLst/>
              <a:rect l="l" t="t" r="r" b="b"/>
              <a:pathLst>
                <a:path w="2472" h="1142" extrusionOk="0">
                  <a:moveTo>
                    <a:pt x="539" y="0"/>
                  </a:moveTo>
                  <a:cubicBezTo>
                    <a:pt x="294" y="0"/>
                    <a:pt x="119" y="59"/>
                    <a:pt x="75" y="179"/>
                  </a:cubicBezTo>
                  <a:cubicBezTo>
                    <a:pt x="0" y="414"/>
                    <a:pt x="458" y="773"/>
                    <a:pt x="1100" y="983"/>
                  </a:cubicBezTo>
                  <a:cubicBezTo>
                    <a:pt x="1402" y="1089"/>
                    <a:pt x="1693" y="1142"/>
                    <a:pt x="1924" y="1142"/>
                  </a:cubicBezTo>
                  <a:cubicBezTo>
                    <a:pt x="2174" y="1142"/>
                    <a:pt x="2352" y="1080"/>
                    <a:pt x="2397" y="958"/>
                  </a:cubicBezTo>
                  <a:cubicBezTo>
                    <a:pt x="2472" y="735"/>
                    <a:pt x="2014" y="365"/>
                    <a:pt x="1372" y="155"/>
                  </a:cubicBezTo>
                  <a:cubicBezTo>
                    <a:pt x="1066" y="53"/>
                    <a:pt x="771" y="0"/>
                    <a:pt x="53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" name="Google Shape;1853;p20">
              <a:extLst>
                <a:ext uri="{FF2B5EF4-FFF2-40B4-BE49-F238E27FC236}">
                  <a16:creationId xmlns:a16="http://schemas.microsoft.com/office/drawing/2014/main" id="{25E01F32-BCF3-8B06-10AA-A9A484E9946A}"/>
                </a:ext>
              </a:extLst>
            </p:cNvPr>
            <p:cNvSpPr/>
            <p:nvPr/>
          </p:nvSpPr>
          <p:spPr>
            <a:xfrm>
              <a:off x="-94660" y="9719755"/>
              <a:ext cx="293360" cy="210269"/>
            </a:xfrm>
            <a:custGeom>
              <a:avLst/>
              <a:gdLst/>
              <a:ahLst/>
              <a:cxnLst/>
              <a:rect l="l" t="t" r="r" b="b"/>
              <a:pathLst>
                <a:path w="2249" h="1612" extrusionOk="0">
                  <a:moveTo>
                    <a:pt x="348" y="1"/>
                  </a:moveTo>
                  <a:cubicBezTo>
                    <a:pt x="251" y="1"/>
                    <a:pt x="178" y="26"/>
                    <a:pt x="136" y="78"/>
                  </a:cubicBezTo>
                  <a:cubicBezTo>
                    <a:pt x="0" y="275"/>
                    <a:pt x="321" y="757"/>
                    <a:pt x="865" y="1152"/>
                  </a:cubicBezTo>
                  <a:cubicBezTo>
                    <a:pt x="1257" y="1446"/>
                    <a:pt x="1655" y="1612"/>
                    <a:pt x="1898" y="1612"/>
                  </a:cubicBezTo>
                  <a:cubicBezTo>
                    <a:pt x="1992" y="1612"/>
                    <a:pt x="2063" y="1587"/>
                    <a:pt x="2100" y="1535"/>
                  </a:cubicBezTo>
                  <a:cubicBezTo>
                    <a:pt x="2249" y="1338"/>
                    <a:pt x="1928" y="856"/>
                    <a:pt x="1384" y="448"/>
                  </a:cubicBezTo>
                  <a:cubicBezTo>
                    <a:pt x="993" y="164"/>
                    <a:pt x="595" y="1"/>
                    <a:pt x="348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0" name="Google Shape;492;p24">
            <a:extLst>
              <a:ext uri="{FF2B5EF4-FFF2-40B4-BE49-F238E27FC236}">
                <a16:creationId xmlns:a16="http://schemas.microsoft.com/office/drawing/2014/main" id="{BA1D3F69-72C8-94E1-5FCD-A033E4860BD8}"/>
              </a:ext>
            </a:extLst>
          </p:cNvPr>
          <p:cNvSpPr/>
          <p:nvPr userDrawn="1"/>
        </p:nvSpPr>
        <p:spPr>
          <a:xfrm flipH="1">
            <a:off x="267108" y="2717580"/>
            <a:ext cx="3249968" cy="674181"/>
          </a:xfrm>
          <a:custGeom>
            <a:avLst/>
            <a:gdLst/>
            <a:ahLst/>
            <a:cxnLst/>
            <a:rect l="l" t="t" r="r" b="b"/>
            <a:pathLst>
              <a:path w="261674" h="177363" extrusionOk="0">
                <a:moveTo>
                  <a:pt x="1300" y="102929"/>
                </a:moveTo>
                <a:cubicBezTo>
                  <a:pt x="-270" y="86533"/>
                  <a:pt x="-1110" y="65092"/>
                  <a:pt x="2927" y="51033"/>
                </a:cubicBezTo>
                <a:cubicBezTo>
                  <a:pt x="6964" y="36974"/>
                  <a:pt x="12851" y="26574"/>
                  <a:pt x="25524" y="18573"/>
                </a:cubicBezTo>
                <a:cubicBezTo>
                  <a:pt x="38197" y="10572"/>
                  <a:pt x="55473" y="5929"/>
                  <a:pt x="78966" y="3027"/>
                </a:cubicBezTo>
                <a:cubicBezTo>
                  <a:pt x="102459" y="125"/>
                  <a:pt x="140692" y="-1076"/>
                  <a:pt x="166483" y="1160"/>
                </a:cubicBezTo>
                <a:cubicBezTo>
                  <a:pt x="192274" y="3396"/>
                  <a:pt x="218505" y="8117"/>
                  <a:pt x="233710" y="16442"/>
                </a:cubicBezTo>
                <a:cubicBezTo>
                  <a:pt x="248915" y="24768"/>
                  <a:pt x="253136" y="38172"/>
                  <a:pt x="257713" y="51113"/>
                </a:cubicBezTo>
                <a:cubicBezTo>
                  <a:pt x="262290" y="64054"/>
                  <a:pt x="262031" y="79426"/>
                  <a:pt x="261173" y="94086"/>
                </a:cubicBezTo>
                <a:cubicBezTo>
                  <a:pt x="260315" y="108747"/>
                  <a:pt x="257840" y="127442"/>
                  <a:pt x="252564" y="139076"/>
                </a:cubicBezTo>
                <a:cubicBezTo>
                  <a:pt x="247288" y="150710"/>
                  <a:pt x="241252" y="157796"/>
                  <a:pt x="229519" y="163889"/>
                </a:cubicBezTo>
                <a:cubicBezTo>
                  <a:pt x="217786" y="169983"/>
                  <a:pt x="201711" y="173485"/>
                  <a:pt x="182166" y="175637"/>
                </a:cubicBezTo>
                <a:cubicBezTo>
                  <a:pt x="162621" y="177789"/>
                  <a:pt x="133946" y="177615"/>
                  <a:pt x="112247" y="176800"/>
                </a:cubicBezTo>
                <a:cubicBezTo>
                  <a:pt x="90548" y="175985"/>
                  <a:pt x="68623" y="175312"/>
                  <a:pt x="51973" y="170747"/>
                </a:cubicBezTo>
                <a:cubicBezTo>
                  <a:pt x="35323" y="166182"/>
                  <a:pt x="20795" y="160714"/>
                  <a:pt x="12349" y="149411"/>
                </a:cubicBezTo>
                <a:cubicBezTo>
                  <a:pt x="3904" y="138108"/>
                  <a:pt x="2870" y="119325"/>
                  <a:pt x="1300" y="102929"/>
                </a:cubicBezTo>
                <a:close/>
              </a:path>
            </a:pathLst>
          </a:custGeom>
          <a:solidFill>
            <a:srgbClr val="7CCCC0"/>
          </a:solidFill>
          <a:ln>
            <a:noFill/>
          </a:ln>
        </p:spPr>
        <p:txBody>
          <a:bodyPr/>
          <a:lstStyle/>
          <a:p>
            <a:endParaRPr lang="fr-FR"/>
          </a:p>
        </p:txBody>
      </p:sp>
      <p:sp>
        <p:nvSpPr>
          <p:cNvPr id="61" name="Google Shape;492;p24">
            <a:extLst>
              <a:ext uri="{FF2B5EF4-FFF2-40B4-BE49-F238E27FC236}">
                <a16:creationId xmlns:a16="http://schemas.microsoft.com/office/drawing/2014/main" id="{2D2DA3FF-579D-1688-F722-57D7C3D925AB}"/>
              </a:ext>
            </a:extLst>
          </p:cNvPr>
          <p:cNvSpPr/>
          <p:nvPr userDrawn="1"/>
        </p:nvSpPr>
        <p:spPr>
          <a:xfrm flipH="1">
            <a:off x="4093689" y="2717579"/>
            <a:ext cx="3249968" cy="674181"/>
          </a:xfrm>
          <a:custGeom>
            <a:avLst/>
            <a:gdLst/>
            <a:ahLst/>
            <a:cxnLst/>
            <a:rect l="l" t="t" r="r" b="b"/>
            <a:pathLst>
              <a:path w="261674" h="177363" extrusionOk="0">
                <a:moveTo>
                  <a:pt x="1300" y="102929"/>
                </a:moveTo>
                <a:cubicBezTo>
                  <a:pt x="-270" y="86533"/>
                  <a:pt x="-1110" y="65092"/>
                  <a:pt x="2927" y="51033"/>
                </a:cubicBezTo>
                <a:cubicBezTo>
                  <a:pt x="6964" y="36974"/>
                  <a:pt x="12851" y="26574"/>
                  <a:pt x="25524" y="18573"/>
                </a:cubicBezTo>
                <a:cubicBezTo>
                  <a:pt x="38197" y="10572"/>
                  <a:pt x="55473" y="5929"/>
                  <a:pt x="78966" y="3027"/>
                </a:cubicBezTo>
                <a:cubicBezTo>
                  <a:pt x="102459" y="125"/>
                  <a:pt x="140692" y="-1076"/>
                  <a:pt x="166483" y="1160"/>
                </a:cubicBezTo>
                <a:cubicBezTo>
                  <a:pt x="192274" y="3396"/>
                  <a:pt x="218505" y="8117"/>
                  <a:pt x="233710" y="16442"/>
                </a:cubicBezTo>
                <a:cubicBezTo>
                  <a:pt x="248915" y="24768"/>
                  <a:pt x="253136" y="38172"/>
                  <a:pt x="257713" y="51113"/>
                </a:cubicBezTo>
                <a:cubicBezTo>
                  <a:pt x="262290" y="64054"/>
                  <a:pt x="262031" y="79426"/>
                  <a:pt x="261173" y="94086"/>
                </a:cubicBezTo>
                <a:cubicBezTo>
                  <a:pt x="260315" y="108747"/>
                  <a:pt x="257840" y="127442"/>
                  <a:pt x="252564" y="139076"/>
                </a:cubicBezTo>
                <a:cubicBezTo>
                  <a:pt x="247288" y="150710"/>
                  <a:pt x="241252" y="157796"/>
                  <a:pt x="229519" y="163889"/>
                </a:cubicBezTo>
                <a:cubicBezTo>
                  <a:pt x="217786" y="169983"/>
                  <a:pt x="201711" y="173485"/>
                  <a:pt x="182166" y="175637"/>
                </a:cubicBezTo>
                <a:cubicBezTo>
                  <a:pt x="162621" y="177789"/>
                  <a:pt x="133946" y="177615"/>
                  <a:pt x="112247" y="176800"/>
                </a:cubicBezTo>
                <a:cubicBezTo>
                  <a:pt x="90548" y="175985"/>
                  <a:pt x="68623" y="175312"/>
                  <a:pt x="51973" y="170747"/>
                </a:cubicBezTo>
                <a:cubicBezTo>
                  <a:pt x="35323" y="166182"/>
                  <a:pt x="20795" y="160714"/>
                  <a:pt x="12349" y="149411"/>
                </a:cubicBezTo>
                <a:cubicBezTo>
                  <a:pt x="3904" y="138108"/>
                  <a:pt x="2870" y="119325"/>
                  <a:pt x="1300" y="102929"/>
                </a:cubicBezTo>
                <a:close/>
              </a:path>
            </a:pathLst>
          </a:custGeom>
          <a:solidFill>
            <a:srgbClr val="7CCCC0"/>
          </a:solidFill>
          <a:ln>
            <a:noFill/>
          </a:ln>
        </p:spPr>
        <p:txBody>
          <a:bodyPr/>
          <a:lstStyle/>
          <a:p>
            <a:endParaRPr lang="fr-FR"/>
          </a:p>
        </p:txBody>
      </p:sp>
      <p:sp>
        <p:nvSpPr>
          <p:cNvPr id="63" name="Google Shape;492;p24">
            <a:extLst>
              <a:ext uri="{FF2B5EF4-FFF2-40B4-BE49-F238E27FC236}">
                <a16:creationId xmlns:a16="http://schemas.microsoft.com/office/drawing/2014/main" id="{73F7C95D-8902-A2B6-9DE4-C85C1ABAC6B3}"/>
              </a:ext>
            </a:extLst>
          </p:cNvPr>
          <p:cNvSpPr/>
          <p:nvPr userDrawn="1"/>
        </p:nvSpPr>
        <p:spPr>
          <a:xfrm flipH="1">
            <a:off x="2162874" y="5478241"/>
            <a:ext cx="3249968" cy="741599"/>
          </a:xfrm>
          <a:custGeom>
            <a:avLst/>
            <a:gdLst/>
            <a:ahLst/>
            <a:cxnLst/>
            <a:rect l="l" t="t" r="r" b="b"/>
            <a:pathLst>
              <a:path w="261674" h="177363" extrusionOk="0">
                <a:moveTo>
                  <a:pt x="1300" y="102929"/>
                </a:moveTo>
                <a:cubicBezTo>
                  <a:pt x="-270" y="86533"/>
                  <a:pt x="-1110" y="65092"/>
                  <a:pt x="2927" y="51033"/>
                </a:cubicBezTo>
                <a:cubicBezTo>
                  <a:pt x="6964" y="36974"/>
                  <a:pt x="12851" y="26574"/>
                  <a:pt x="25524" y="18573"/>
                </a:cubicBezTo>
                <a:cubicBezTo>
                  <a:pt x="38197" y="10572"/>
                  <a:pt x="55473" y="5929"/>
                  <a:pt x="78966" y="3027"/>
                </a:cubicBezTo>
                <a:cubicBezTo>
                  <a:pt x="102459" y="125"/>
                  <a:pt x="140692" y="-1076"/>
                  <a:pt x="166483" y="1160"/>
                </a:cubicBezTo>
                <a:cubicBezTo>
                  <a:pt x="192274" y="3396"/>
                  <a:pt x="218505" y="8117"/>
                  <a:pt x="233710" y="16442"/>
                </a:cubicBezTo>
                <a:cubicBezTo>
                  <a:pt x="248915" y="24768"/>
                  <a:pt x="253136" y="38172"/>
                  <a:pt x="257713" y="51113"/>
                </a:cubicBezTo>
                <a:cubicBezTo>
                  <a:pt x="262290" y="64054"/>
                  <a:pt x="262031" y="79426"/>
                  <a:pt x="261173" y="94086"/>
                </a:cubicBezTo>
                <a:cubicBezTo>
                  <a:pt x="260315" y="108747"/>
                  <a:pt x="257840" y="127442"/>
                  <a:pt x="252564" y="139076"/>
                </a:cubicBezTo>
                <a:cubicBezTo>
                  <a:pt x="247288" y="150710"/>
                  <a:pt x="241252" y="157796"/>
                  <a:pt x="229519" y="163889"/>
                </a:cubicBezTo>
                <a:cubicBezTo>
                  <a:pt x="217786" y="169983"/>
                  <a:pt x="201711" y="173485"/>
                  <a:pt x="182166" y="175637"/>
                </a:cubicBezTo>
                <a:cubicBezTo>
                  <a:pt x="162621" y="177789"/>
                  <a:pt x="133946" y="177615"/>
                  <a:pt x="112247" y="176800"/>
                </a:cubicBezTo>
                <a:cubicBezTo>
                  <a:pt x="90548" y="175985"/>
                  <a:pt x="68623" y="175312"/>
                  <a:pt x="51973" y="170747"/>
                </a:cubicBezTo>
                <a:cubicBezTo>
                  <a:pt x="35323" y="166182"/>
                  <a:pt x="20795" y="160714"/>
                  <a:pt x="12349" y="149411"/>
                </a:cubicBezTo>
                <a:cubicBezTo>
                  <a:pt x="3904" y="138108"/>
                  <a:pt x="2870" y="119325"/>
                  <a:pt x="1300" y="102929"/>
                </a:cubicBezTo>
                <a:close/>
              </a:path>
            </a:pathLst>
          </a:custGeom>
          <a:solidFill>
            <a:srgbClr val="7CCCC0"/>
          </a:solidFill>
          <a:ln>
            <a:noFill/>
          </a:ln>
        </p:spPr>
        <p:txBody>
          <a:bodyPr/>
          <a:lstStyle/>
          <a:p>
            <a:endParaRPr lang="fr-FR"/>
          </a:p>
        </p:txBody>
      </p:sp>
      <p:sp>
        <p:nvSpPr>
          <p:cNvPr id="64" name="Espace réservé du texte 11">
            <a:extLst>
              <a:ext uri="{FF2B5EF4-FFF2-40B4-BE49-F238E27FC236}">
                <a16:creationId xmlns:a16="http://schemas.microsoft.com/office/drawing/2014/main" id="{2E75FB50-DF18-8F0C-EEC4-F0C3BC8B16FC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16016" y="2860387"/>
            <a:ext cx="3140765" cy="39687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/>
              <a:t>Jour xx mois</a:t>
            </a:r>
          </a:p>
        </p:txBody>
      </p:sp>
      <p:sp>
        <p:nvSpPr>
          <p:cNvPr id="65" name="Espace réservé du texte 11">
            <a:extLst>
              <a:ext uri="{FF2B5EF4-FFF2-40B4-BE49-F238E27FC236}">
                <a16:creationId xmlns:a16="http://schemas.microsoft.com/office/drawing/2014/main" id="{28204BE5-D186-3775-F21A-B78B716221F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140614" y="2860387"/>
            <a:ext cx="3140764" cy="39687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/>
              <a:t>Jour xx mois</a:t>
            </a:r>
          </a:p>
        </p:txBody>
      </p:sp>
      <p:sp>
        <p:nvSpPr>
          <p:cNvPr id="67" name="Espace réservé du texte 11">
            <a:extLst>
              <a:ext uri="{FF2B5EF4-FFF2-40B4-BE49-F238E27FC236}">
                <a16:creationId xmlns:a16="http://schemas.microsoft.com/office/drawing/2014/main" id="{4E789449-BF0A-6F62-CB61-89B0E8E9864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209799" y="5627578"/>
            <a:ext cx="3140075" cy="43656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/>
              <a:t>Jour xx mois</a:t>
            </a:r>
          </a:p>
        </p:txBody>
      </p:sp>
      <p:sp>
        <p:nvSpPr>
          <p:cNvPr id="68" name="Espace réservé du texte 18">
            <a:extLst>
              <a:ext uri="{FF2B5EF4-FFF2-40B4-BE49-F238E27FC236}">
                <a16:creationId xmlns:a16="http://schemas.microsoft.com/office/drawing/2014/main" id="{119890D5-4764-9C38-C5CD-C2153EA39DB0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16361" y="3636373"/>
            <a:ext cx="3140075" cy="149710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/>
              <a:t>Liste menu</a:t>
            </a:r>
          </a:p>
        </p:txBody>
      </p:sp>
      <p:sp>
        <p:nvSpPr>
          <p:cNvPr id="69" name="Espace réservé du texte 18">
            <a:extLst>
              <a:ext uri="{FF2B5EF4-FFF2-40B4-BE49-F238E27FC236}">
                <a16:creationId xmlns:a16="http://schemas.microsoft.com/office/drawing/2014/main" id="{0F363C2D-E8E5-6177-6A39-FDE5617D289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140959" y="3607037"/>
            <a:ext cx="3140075" cy="1523029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/>
              <a:t>Liste menu</a:t>
            </a:r>
          </a:p>
        </p:txBody>
      </p:sp>
      <p:sp>
        <p:nvSpPr>
          <p:cNvPr id="71" name="Espace réservé du texte 18">
            <a:extLst>
              <a:ext uri="{FF2B5EF4-FFF2-40B4-BE49-F238E27FC236}">
                <a16:creationId xmlns:a16="http://schemas.microsoft.com/office/drawing/2014/main" id="{E4469BBB-6F6E-5176-C4D3-E35D8A95376F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2236627" y="6416965"/>
            <a:ext cx="3140075" cy="16430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/>
              <a:t>Liste menu</a:t>
            </a:r>
          </a:p>
        </p:txBody>
      </p:sp>
      <p:sp>
        <p:nvSpPr>
          <p:cNvPr id="74" name="Google Shape;1587;p20">
            <a:extLst>
              <a:ext uri="{FF2B5EF4-FFF2-40B4-BE49-F238E27FC236}">
                <a16:creationId xmlns:a16="http://schemas.microsoft.com/office/drawing/2014/main" id="{3D4DDECD-5665-DF12-FC1B-34D0B8DE3BE6}"/>
              </a:ext>
            </a:extLst>
          </p:cNvPr>
          <p:cNvSpPr/>
          <p:nvPr userDrawn="1"/>
        </p:nvSpPr>
        <p:spPr>
          <a:xfrm>
            <a:off x="-993407" y="-1534860"/>
            <a:ext cx="3516793" cy="4126339"/>
          </a:xfrm>
          <a:custGeom>
            <a:avLst/>
            <a:gdLst/>
            <a:ahLst/>
            <a:cxnLst/>
            <a:rect l="l" t="t" r="r" b="b"/>
            <a:pathLst>
              <a:path w="26961" h="31634" extrusionOk="0">
                <a:moveTo>
                  <a:pt x="15822" y="0"/>
                </a:moveTo>
                <a:cubicBezTo>
                  <a:pt x="13645" y="0"/>
                  <a:pt x="11454" y="518"/>
                  <a:pt x="9515" y="1515"/>
                </a:cubicBezTo>
                <a:cubicBezTo>
                  <a:pt x="5487" y="3591"/>
                  <a:pt x="2583" y="7569"/>
                  <a:pt x="1434" y="11955"/>
                </a:cubicBezTo>
                <a:cubicBezTo>
                  <a:pt x="1" y="17379"/>
                  <a:pt x="1125" y="24756"/>
                  <a:pt x="4226" y="29500"/>
                </a:cubicBezTo>
                <a:cubicBezTo>
                  <a:pt x="5017" y="30712"/>
                  <a:pt x="6397" y="31634"/>
                  <a:pt x="7798" y="31634"/>
                </a:cubicBezTo>
                <a:cubicBezTo>
                  <a:pt x="8082" y="31634"/>
                  <a:pt x="8368" y="31595"/>
                  <a:pt x="8650" y="31514"/>
                </a:cubicBezTo>
                <a:cubicBezTo>
                  <a:pt x="10219" y="31057"/>
                  <a:pt x="11145" y="29463"/>
                  <a:pt x="11677" y="27931"/>
                </a:cubicBezTo>
                <a:cubicBezTo>
                  <a:pt x="12208" y="26387"/>
                  <a:pt x="12517" y="24719"/>
                  <a:pt x="13518" y="23434"/>
                </a:cubicBezTo>
                <a:cubicBezTo>
                  <a:pt x="13901" y="22927"/>
                  <a:pt x="14420" y="22482"/>
                  <a:pt x="15050" y="22346"/>
                </a:cubicBezTo>
                <a:cubicBezTo>
                  <a:pt x="15234" y="22302"/>
                  <a:pt x="15421" y="22285"/>
                  <a:pt x="15610" y="22285"/>
                </a:cubicBezTo>
                <a:cubicBezTo>
                  <a:pt x="16002" y="22285"/>
                  <a:pt x="16400" y="22358"/>
                  <a:pt x="16792" y="22408"/>
                </a:cubicBezTo>
                <a:cubicBezTo>
                  <a:pt x="17120" y="22447"/>
                  <a:pt x="17453" y="22468"/>
                  <a:pt x="17785" y="22468"/>
                </a:cubicBezTo>
                <a:cubicBezTo>
                  <a:pt x="19331" y="22468"/>
                  <a:pt x="20887" y="22036"/>
                  <a:pt x="22117" y="21111"/>
                </a:cubicBezTo>
                <a:cubicBezTo>
                  <a:pt x="23625" y="19999"/>
                  <a:pt x="24588" y="18121"/>
                  <a:pt x="24428" y="16255"/>
                </a:cubicBezTo>
                <a:cubicBezTo>
                  <a:pt x="24304" y="14958"/>
                  <a:pt x="23674" y="13673"/>
                  <a:pt x="23970" y="12388"/>
                </a:cubicBezTo>
                <a:cubicBezTo>
                  <a:pt x="24230" y="11263"/>
                  <a:pt x="25169" y="10423"/>
                  <a:pt x="25676" y="9373"/>
                </a:cubicBezTo>
                <a:cubicBezTo>
                  <a:pt x="26961" y="6692"/>
                  <a:pt x="25008" y="3467"/>
                  <a:pt x="22513" y="1873"/>
                </a:cubicBezTo>
                <a:cubicBezTo>
                  <a:pt x="20521" y="608"/>
                  <a:pt x="18179" y="0"/>
                  <a:pt x="15822" y="0"/>
                </a:cubicBezTo>
                <a:close/>
              </a:path>
            </a:pathLst>
          </a:custGeom>
          <a:solidFill>
            <a:srgbClr val="FFEAC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75" name="Google Shape;1860;p20">
            <a:extLst>
              <a:ext uri="{FF2B5EF4-FFF2-40B4-BE49-F238E27FC236}">
                <a16:creationId xmlns:a16="http://schemas.microsoft.com/office/drawing/2014/main" id="{C236B8A0-FD33-E4C8-8D5B-923F947E32B3}"/>
              </a:ext>
            </a:extLst>
          </p:cNvPr>
          <p:cNvGrpSpPr/>
          <p:nvPr userDrawn="1"/>
        </p:nvGrpSpPr>
        <p:grpSpPr>
          <a:xfrm rot="18000000">
            <a:off x="-96438" y="33889"/>
            <a:ext cx="1512762" cy="1164318"/>
            <a:chOff x="-215577" y="-76931"/>
            <a:chExt cx="2211318" cy="1701970"/>
          </a:xfrm>
        </p:grpSpPr>
        <p:sp>
          <p:nvSpPr>
            <p:cNvPr id="76" name="Google Shape;1861;p20">
              <a:extLst>
                <a:ext uri="{FF2B5EF4-FFF2-40B4-BE49-F238E27FC236}">
                  <a16:creationId xmlns:a16="http://schemas.microsoft.com/office/drawing/2014/main" id="{214B0CF0-C764-DA32-1F0C-E4E705A9C7DD}"/>
                </a:ext>
              </a:extLst>
            </p:cNvPr>
            <p:cNvSpPr/>
            <p:nvPr/>
          </p:nvSpPr>
          <p:spPr>
            <a:xfrm>
              <a:off x="-215577" y="-76931"/>
              <a:ext cx="2133998" cy="1598803"/>
            </a:xfrm>
            <a:custGeom>
              <a:avLst/>
              <a:gdLst/>
              <a:ahLst/>
              <a:cxnLst/>
              <a:rect l="l" t="t" r="r" b="b"/>
              <a:pathLst>
                <a:path w="16360" h="12257" fill="none" extrusionOk="0">
                  <a:moveTo>
                    <a:pt x="13097" y="3114"/>
                  </a:moveTo>
                  <a:cubicBezTo>
                    <a:pt x="12924" y="3077"/>
                    <a:pt x="12739" y="3052"/>
                    <a:pt x="12554" y="3027"/>
                  </a:cubicBezTo>
                  <a:cubicBezTo>
                    <a:pt x="11219" y="2842"/>
                    <a:pt x="9947" y="2533"/>
                    <a:pt x="8748" y="1903"/>
                  </a:cubicBezTo>
                  <a:cubicBezTo>
                    <a:pt x="7945" y="1470"/>
                    <a:pt x="7167" y="951"/>
                    <a:pt x="6326" y="581"/>
                  </a:cubicBezTo>
                  <a:cubicBezTo>
                    <a:pt x="5486" y="210"/>
                    <a:pt x="4535" y="0"/>
                    <a:pt x="3645" y="210"/>
                  </a:cubicBezTo>
                  <a:cubicBezTo>
                    <a:pt x="2731" y="420"/>
                    <a:pt x="1953" y="1075"/>
                    <a:pt x="1446" y="1866"/>
                  </a:cubicBezTo>
                  <a:cubicBezTo>
                    <a:pt x="13" y="4090"/>
                    <a:pt x="0" y="7660"/>
                    <a:pt x="1495" y="9847"/>
                  </a:cubicBezTo>
                  <a:cubicBezTo>
                    <a:pt x="2496" y="11330"/>
                    <a:pt x="4424" y="12257"/>
                    <a:pt x="6153" y="11763"/>
                  </a:cubicBezTo>
                  <a:cubicBezTo>
                    <a:pt x="8192" y="11169"/>
                    <a:pt x="9329" y="8945"/>
                    <a:pt x="11466" y="8562"/>
                  </a:cubicBezTo>
                  <a:cubicBezTo>
                    <a:pt x="12232" y="8414"/>
                    <a:pt x="13035" y="8513"/>
                    <a:pt x="13802" y="8352"/>
                  </a:cubicBezTo>
                  <a:cubicBezTo>
                    <a:pt x="14419" y="8216"/>
                    <a:pt x="15012" y="7920"/>
                    <a:pt x="15470" y="7487"/>
                  </a:cubicBezTo>
                  <a:cubicBezTo>
                    <a:pt x="15951" y="7043"/>
                    <a:pt x="16322" y="6450"/>
                    <a:pt x="16334" y="5795"/>
                  </a:cubicBezTo>
                  <a:cubicBezTo>
                    <a:pt x="16359" y="4942"/>
                    <a:pt x="15754" y="4164"/>
                    <a:pt x="15025" y="3731"/>
                  </a:cubicBezTo>
                  <a:cubicBezTo>
                    <a:pt x="14432" y="3385"/>
                    <a:pt x="13777" y="3225"/>
                    <a:pt x="13097" y="3114"/>
                  </a:cubicBezTo>
                  <a:close/>
                </a:path>
              </a:pathLst>
            </a:custGeom>
            <a:noFill/>
            <a:ln w="9525" cap="rnd" cmpd="sng">
              <a:solidFill>
                <a:srgbClr val="4F7EBC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" name="Google Shape;1862;p20">
              <a:extLst>
                <a:ext uri="{FF2B5EF4-FFF2-40B4-BE49-F238E27FC236}">
                  <a16:creationId xmlns:a16="http://schemas.microsoft.com/office/drawing/2014/main" id="{9E871B16-5553-9B4F-0684-6578E2FCD067}"/>
                </a:ext>
              </a:extLst>
            </p:cNvPr>
            <p:cNvSpPr/>
            <p:nvPr/>
          </p:nvSpPr>
          <p:spPr>
            <a:xfrm>
              <a:off x="-133401" y="678828"/>
              <a:ext cx="2051821" cy="946212"/>
            </a:xfrm>
            <a:custGeom>
              <a:avLst/>
              <a:gdLst/>
              <a:ahLst/>
              <a:cxnLst/>
              <a:rect l="l" t="t" r="r" b="b"/>
              <a:pathLst>
                <a:path w="15730" h="7254" fill="none" extrusionOk="0">
                  <a:moveTo>
                    <a:pt x="15655" y="421"/>
                  </a:moveTo>
                  <a:cubicBezTo>
                    <a:pt x="15704" y="359"/>
                    <a:pt x="15655" y="75"/>
                    <a:pt x="15704" y="1"/>
                  </a:cubicBezTo>
                  <a:cubicBezTo>
                    <a:pt x="15729" y="1286"/>
                    <a:pt x="15173" y="2484"/>
                    <a:pt x="14234" y="3090"/>
                  </a:cubicBezTo>
                  <a:cubicBezTo>
                    <a:pt x="13320" y="3658"/>
                    <a:pt x="12158" y="3547"/>
                    <a:pt x="11108" y="3782"/>
                  </a:cubicBezTo>
                  <a:cubicBezTo>
                    <a:pt x="10120" y="3979"/>
                    <a:pt x="9230" y="4498"/>
                    <a:pt x="8439" y="5116"/>
                  </a:cubicBezTo>
                  <a:cubicBezTo>
                    <a:pt x="7364" y="5969"/>
                    <a:pt x="6327" y="7105"/>
                    <a:pt x="4943" y="7204"/>
                  </a:cubicBezTo>
                  <a:cubicBezTo>
                    <a:pt x="4164" y="7253"/>
                    <a:pt x="3398" y="6945"/>
                    <a:pt x="2743" y="6512"/>
                  </a:cubicBezTo>
                  <a:cubicBezTo>
                    <a:pt x="1458" y="5660"/>
                    <a:pt x="260" y="3633"/>
                    <a:pt x="1" y="2101"/>
                  </a:cubicBezTo>
                </a:path>
              </a:pathLst>
            </a:custGeom>
            <a:noFill/>
            <a:ln w="9525" cap="rnd" cmpd="sng">
              <a:solidFill>
                <a:srgbClr val="4F7EBC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" name="Google Shape;1863;p20">
              <a:extLst>
                <a:ext uri="{FF2B5EF4-FFF2-40B4-BE49-F238E27FC236}">
                  <a16:creationId xmlns:a16="http://schemas.microsoft.com/office/drawing/2014/main" id="{AC371793-C088-5E3E-052A-4880E3C3662C}"/>
                </a:ext>
              </a:extLst>
            </p:cNvPr>
            <p:cNvSpPr/>
            <p:nvPr/>
          </p:nvSpPr>
          <p:spPr>
            <a:xfrm>
              <a:off x="245392" y="337210"/>
              <a:ext cx="883209" cy="691462"/>
            </a:xfrm>
            <a:custGeom>
              <a:avLst/>
              <a:gdLst/>
              <a:ahLst/>
              <a:cxnLst/>
              <a:rect l="l" t="t" r="r" b="b"/>
              <a:pathLst>
                <a:path w="6771" h="5301" fill="none" extrusionOk="0">
                  <a:moveTo>
                    <a:pt x="4881" y="791"/>
                  </a:moveTo>
                  <a:cubicBezTo>
                    <a:pt x="3904" y="285"/>
                    <a:pt x="2743" y="0"/>
                    <a:pt x="1730" y="396"/>
                  </a:cubicBezTo>
                  <a:cubicBezTo>
                    <a:pt x="692" y="791"/>
                    <a:pt x="0" y="1928"/>
                    <a:pt x="111" y="3028"/>
                  </a:cubicBezTo>
                  <a:cubicBezTo>
                    <a:pt x="222" y="4127"/>
                    <a:pt x="1149" y="5091"/>
                    <a:pt x="2249" y="5252"/>
                  </a:cubicBezTo>
                  <a:cubicBezTo>
                    <a:pt x="2619" y="5301"/>
                    <a:pt x="3015" y="5264"/>
                    <a:pt x="3385" y="5190"/>
                  </a:cubicBezTo>
                  <a:cubicBezTo>
                    <a:pt x="4164" y="5041"/>
                    <a:pt x="4930" y="4720"/>
                    <a:pt x="5535" y="4214"/>
                  </a:cubicBezTo>
                  <a:cubicBezTo>
                    <a:pt x="6005" y="3806"/>
                    <a:pt x="6771" y="2879"/>
                    <a:pt x="6635" y="2200"/>
                  </a:cubicBezTo>
                  <a:cubicBezTo>
                    <a:pt x="6511" y="1570"/>
                    <a:pt x="5375" y="1051"/>
                    <a:pt x="4881" y="791"/>
                  </a:cubicBezTo>
                  <a:close/>
                </a:path>
              </a:pathLst>
            </a:custGeom>
            <a:noFill/>
            <a:ln w="9525" cap="rnd" cmpd="sng">
              <a:solidFill>
                <a:srgbClr val="4F7EBC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" name="Google Shape;1864;p20">
              <a:extLst>
                <a:ext uri="{FF2B5EF4-FFF2-40B4-BE49-F238E27FC236}">
                  <a16:creationId xmlns:a16="http://schemas.microsoft.com/office/drawing/2014/main" id="{AA76A5B7-481C-E41D-0276-EE6092026B2F}"/>
                </a:ext>
              </a:extLst>
            </p:cNvPr>
            <p:cNvSpPr/>
            <p:nvPr/>
          </p:nvSpPr>
          <p:spPr>
            <a:xfrm>
              <a:off x="482267" y="885181"/>
              <a:ext cx="45263" cy="19436"/>
            </a:xfrm>
            <a:custGeom>
              <a:avLst/>
              <a:gdLst/>
              <a:ahLst/>
              <a:cxnLst/>
              <a:rect l="l" t="t" r="r" b="b"/>
              <a:pathLst>
                <a:path w="347" h="149" fill="none" extrusionOk="0">
                  <a:moveTo>
                    <a:pt x="346" y="149"/>
                  </a:moveTo>
                  <a:cubicBezTo>
                    <a:pt x="223" y="124"/>
                    <a:pt x="99" y="74"/>
                    <a:pt x="0" y="0"/>
                  </a:cubicBezTo>
                </a:path>
              </a:pathLst>
            </a:custGeom>
            <a:noFill/>
            <a:ln w="9525" cap="rnd" cmpd="sng">
              <a:solidFill>
                <a:srgbClr val="4F7EBC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" name="Google Shape;1865;p20">
              <a:extLst>
                <a:ext uri="{FF2B5EF4-FFF2-40B4-BE49-F238E27FC236}">
                  <a16:creationId xmlns:a16="http://schemas.microsoft.com/office/drawing/2014/main" id="{403D30E0-E792-A902-C388-BE2C1883B907}"/>
                </a:ext>
              </a:extLst>
            </p:cNvPr>
            <p:cNvSpPr/>
            <p:nvPr/>
          </p:nvSpPr>
          <p:spPr>
            <a:xfrm>
              <a:off x="508094" y="944791"/>
              <a:ext cx="24262" cy="4957"/>
            </a:xfrm>
            <a:custGeom>
              <a:avLst/>
              <a:gdLst/>
              <a:ahLst/>
              <a:cxnLst/>
              <a:rect l="l" t="t" r="r" b="b"/>
              <a:pathLst>
                <a:path w="186" h="38" fill="none" extrusionOk="0">
                  <a:moveTo>
                    <a:pt x="185" y="25"/>
                  </a:moveTo>
                  <a:cubicBezTo>
                    <a:pt x="124" y="38"/>
                    <a:pt x="62" y="25"/>
                    <a:pt x="0" y="0"/>
                  </a:cubicBezTo>
                </a:path>
              </a:pathLst>
            </a:custGeom>
            <a:noFill/>
            <a:ln w="9525" cap="rnd" cmpd="sng">
              <a:solidFill>
                <a:srgbClr val="4F7EBC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" name="Google Shape;1866;p20">
              <a:extLst>
                <a:ext uri="{FF2B5EF4-FFF2-40B4-BE49-F238E27FC236}">
                  <a16:creationId xmlns:a16="http://schemas.microsoft.com/office/drawing/2014/main" id="{8040BE5C-881D-7E8A-B9AE-5302CA88CD12}"/>
                </a:ext>
              </a:extLst>
            </p:cNvPr>
            <p:cNvSpPr/>
            <p:nvPr/>
          </p:nvSpPr>
          <p:spPr>
            <a:xfrm>
              <a:off x="433875" y="907746"/>
              <a:ext cx="30784" cy="13044"/>
            </a:xfrm>
            <a:custGeom>
              <a:avLst/>
              <a:gdLst/>
              <a:ahLst/>
              <a:cxnLst/>
              <a:rect l="l" t="t" r="r" b="b"/>
              <a:pathLst>
                <a:path w="236" h="100" fill="none" extrusionOk="0">
                  <a:moveTo>
                    <a:pt x="235" y="99"/>
                  </a:moveTo>
                  <a:cubicBezTo>
                    <a:pt x="149" y="87"/>
                    <a:pt x="75" y="50"/>
                    <a:pt x="1" y="0"/>
                  </a:cubicBezTo>
                </a:path>
              </a:pathLst>
            </a:custGeom>
            <a:noFill/>
            <a:ln w="9525" cap="rnd" cmpd="sng">
              <a:solidFill>
                <a:srgbClr val="4F7EBC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" name="Google Shape;1867;p20">
              <a:extLst>
                <a:ext uri="{FF2B5EF4-FFF2-40B4-BE49-F238E27FC236}">
                  <a16:creationId xmlns:a16="http://schemas.microsoft.com/office/drawing/2014/main" id="{484F26F5-A165-45FA-0501-31CE8EE3E6A0}"/>
                </a:ext>
              </a:extLst>
            </p:cNvPr>
            <p:cNvSpPr/>
            <p:nvPr/>
          </p:nvSpPr>
          <p:spPr>
            <a:xfrm>
              <a:off x="470919" y="825570"/>
              <a:ext cx="16305" cy="8087"/>
            </a:xfrm>
            <a:custGeom>
              <a:avLst/>
              <a:gdLst/>
              <a:ahLst/>
              <a:cxnLst/>
              <a:rect l="l" t="t" r="r" b="b"/>
              <a:pathLst>
                <a:path w="125" h="62" fill="none" extrusionOk="0">
                  <a:moveTo>
                    <a:pt x="124" y="62"/>
                  </a:moveTo>
                  <a:cubicBezTo>
                    <a:pt x="75" y="50"/>
                    <a:pt x="38" y="25"/>
                    <a:pt x="1" y="0"/>
                  </a:cubicBezTo>
                </a:path>
              </a:pathLst>
            </a:custGeom>
            <a:noFill/>
            <a:ln w="9525" cap="rnd" cmpd="sng">
              <a:solidFill>
                <a:srgbClr val="4F7EBC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" name="Google Shape;1868;p20">
              <a:extLst>
                <a:ext uri="{FF2B5EF4-FFF2-40B4-BE49-F238E27FC236}">
                  <a16:creationId xmlns:a16="http://schemas.microsoft.com/office/drawing/2014/main" id="{DA435F17-F480-317E-3DD7-5ECDC3922F74}"/>
                </a:ext>
              </a:extLst>
            </p:cNvPr>
            <p:cNvSpPr/>
            <p:nvPr/>
          </p:nvSpPr>
          <p:spPr>
            <a:xfrm>
              <a:off x="390439" y="838353"/>
              <a:ext cx="19436" cy="9913"/>
            </a:xfrm>
            <a:custGeom>
              <a:avLst/>
              <a:gdLst/>
              <a:ahLst/>
              <a:cxnLst/>
              <a:rect l="l" t="t" r="r" b="b"/>
              <a:pathLst>
                <a:path w="149" h="76" fill="none" extrusionOk="0">
                  <a:moveTo>
                    <a:pt x="148" y="75"/>
                  </a:moveTo>
                  <a:cubicBezTo>
                    <a:pt x="99" y="63"/>
                    <a:pt x="49" y="38"/>
                    <a:pt x="0" y="1"/>
                  </a:cubicBezTo>
                </a:path>
              </a:pathLst>
            </a:custGeom>
            <a:noFill/>
            <a:ln w="9525" cap="rnd" cmpd="sng">
              <a:solidFill>
                <a:srgbClr val="4F7EBC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" name="Google Shape;1869;p20">
              <a:extLst>
                <a:ext uri="{FF2B5EF4-FFF2-40B4-BE49-F238E27FC236}">
                  <a16:creationId xmlns:a16="http://schemas.microsoft.com/office/drawing/2014/main" id="{67AD8CCF-39C7-0716-8F7A-0BD50B5F2E12}"/>
                </a:ext>
              </a:extLst>
            </p:cNvPr>
            <p:cNvSpPr/>
            <p:nvPr/>
          </p:nvSpPr>
          <p:spPr>
            <a:xfrm>
              <a:off x="1908477" y="656262"/>
              <a:ext cx="87264" cy="82308"/>
            </a:xfrm>
            <a:custGeom>
              <a:avLst/>
              <a:gdLst/>
              <a:ahLst/>
              <a:cxnLst/>
              <a:rect l="l" t="t" r="r" b="b"/>
              <a:pathLst>
                <a:path w="669" h="631" fill="none" extrusionOk="0">
                  <a:moveTo>
                    <a:pt x="125" y="13"/>
                  </a:moveTo>
                  <a:cubicBezTo>
                    <a:pt x="310" y="1"/>
                    <a:pt x="557" y="26"/>
                    <a:pt x="619" y="211"/>
                  </a:cubicBezTo>
                  <a:cubicBezTo>
                    <a:pt x="668" y="347"/>
                    <a:pt x="569" y="507"/>
                    <a:pt x="446" y="569"/>
                  </a:cubicBezTo>
                  <a:cubicBezTo>
                    <a:pt x="310" y="631"/>
                    <a:pt x="149" y="631"/>
                    <a:pt x="1" y="631"/>
                  </a:cubicBezTo>
                </a:path>
              </a:pathLst>
            </a:custGeom>
            <a:noFill/>
            <a:ln w="9525" cap="rnd" cmpd="sng">
              <a:solidFill>
                <a:srgbClr val="4F7EBC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5" name="Google Shape;163;p23">
            <a:extLst>
              <a:ext uri="{FF2B5EF4-FFF2-40B4-BE49-F238E27FC236}">
                <a16:creationId xmlns:a16="http://schemas.microsoft.com/office/drawing/2014/main" id="{3309A509-57C2-E457-0059-90B187679624}"/>
              </a:ext>
            </a:extLst>
          </p:cNvPr>
          <p:cNvSpPr/>
          <p:nvPr userDrawn="1"/>
        </p:nvSpPr>
        <p:spPr>
          <a:xfrm>
            <a:off x="1639092" y="241734"/>
            <a:ext cx="4281490" cy="1591799"/>
          </a:xfrm>
          <a:custGeom>
            <a:avLst/>
            <a:gdLst/>
            <a:ahLst/>
            <a:cxnLst/>
            <a:rect l="l" t="t" r="r" b="b"/>
            <a:pathLst>
              <a:path w="261674" h="177363" extrusionOk="0">
                <a:moveTo>
                  <a:pt x="1300" y="102929"/>
                </a:moveTo>
                <a:cubicBezTo>
                  <a:pt x="-270" y="86533"/>
                  <a:pt x="-1110" y="65092"/>
                  <a:pt x="2927" y="51033"/>
                </a:cubicBezTo>
                <a:cubicBezTo>
                  <a:pt x="6964" y="36974"/>
                  <a:pt x="12851" y="26574"/>
                  <a:pt x="25524" y="18573"/>
                </a:cubicBezTo>
                <a:cubicBezTo>
                  <a:pt x="38197" y="10572"/>
                  <a:pt x="55473" y="5929"/>
                  <a:pt x="78966" y="3027"/>
                </a:cubicBezTo>
                <a:cubicBezTo>
                  <a:pt x="102459" y="125"/>
                  <a:pt x="140692" y="-1076"/>
                  <a:pt x="166483" y="1160"/>
                </a:cubicBezTo>
                <a:cubicBezTo>
                  <a:pt x="192274" y="3396"/>
                  <a:pt x="218505" y="8117"/>
                  <a:pt x="233710" y="16442"/>
                </a:cubicBezTo>
                <a:cubicBezTo>
                  <a:pt x="248915" y="24768"/>
                  <a:pt x="253136" y="38172"/>
                  <a:pt x="257713" y="51113"/>
                </a:cubicBezTo>
                <a:cubicBezTo>
                  <a:pt x="262290" y="64054"/>
                  <a:pt x="262031" y="79426"/>
                  <a:pt x="261173" y="94086"/>
                </a:cubicBezTo>
                <a:cubicBezTo>
                  <a:pt x="260315" y="108747"/>
                  <a:pt x="257840" y="127442"/>
                  <a:pt x="252564" y="139076"/>
                </a:cubicBezTo>
                <a:cubicBezTo>
                  <a:pt x="247288" y="150710"/>
                  <a:pt x="241252" y="157796"/>
                  <a:pt x="229519" y="163889"/>
                </a:cubicBezTo>
                <a:cubicBezTo>
                  <a:pt x="217786" y="169983"/>
                  <a:pt x="201711" y="173485"/>
                  <a:pt x="182166" y="175637"/>
                </a:cubicBezTo>
                <a:cubicBezTo>
                  <a:pt x="162621" y="177789"/>
                  <a:pt x="133946" y="177615"/>
                  <a:pt x="112247" y="176800"/>
                </a:cubicBezTo>
                <a:cubicBezTo>
                  <a:pt x="90548" y="175985"/>
                  <a:pt x="68623" y="175312"/>
                  <a:pt x="51973" y="170747"/>
                </a:cubicBezTo>
                <a:cubicBezTo>
                  <a:pt x="35323" y="166182"/>
                  <a:pt x="20795" y="160714"/>
                  <a:pt x="12349" y="149411"/>
                </a:cubicBezTo>
                <a:cubicBezTo>
                  <a:pt x="3904" y="138108"/>
                  <a:pt x="2870" y="119325"/>
                  <a:pt x="1300" y="102929"/>
                </a:cubicBezTo>
                <a:close/>
              </a:path>
            </a:pathLst>
          </a:custGeom>
          <a:solidFill>
            <a:srgbClr val="4F7EBC"/>
          </a:solidFill>
          <a:ln>
            <a:noFill/>
          </a:ln>
        </p:spPr>
        <p:txBody>
          <a:bodyPr/>
          <a:lstStyle/>
          <a:p>
            <a:endParaRPr lang="fr-FR"/>
          </a:p>
        </p:txBody>
      </p:sp>
      <p:sp>
        <p:nvSpPr>
          <p:cNvPr id="86" name="Google Shape;165;p23">
            <a:extLst>
              <a:ext uri="{FF2B5EF4-FFF2-40B4-BE49-F238E27FC236}">
                <a16:creationId xmlns:a16="http://schemas.microsoft.com/office/drawing/2014/main" id="{C9E7A5AA-A8E5-607F-6E9E-9A5A7D679096}"/>
              </a:ext>
            </a:extLst>
          </p:cNvPr>
          <p:cNvSpPr/>
          <p:nvPr userDrawn="1"/>
        </p:nvSpPr>
        <p:spPr>
          <a:xfrm rot="11176405" flipH="1">
            <a:off x="5567561" y="95272"/>
            <a:ext cx="164055" cy="185102"/>
          </a:xfrm>
          <a:custGeom>
            <a:avLst/>
            <a:gdLst/>
            <a:ahLst/>
            <a:cxnLst/>
            <a:rect l="l" t="t" r="r" b="b"/>
            <a:pathLst>
              <a:path w="1356" h="1567" extrusionOk="0">
                <a:moveTo>
                  <a:pt x="685" y="1"/>
                </a:moveTo>
                <a:cubicBezTo>
                  <a:pt x="353" y="1"/>
                  <a:pt x="71" y="270"/>
                  <a:pt x="37" y="635"/>
                </a:cubicBezTo>
                <a:cubicBezTo>
                  <a:pt x="0" y="1040"/>
                  <a:pt x="362" y="1542"/>
                  <a:pt x="707" y="1565"/>
                </a:cubicBezTo>
                <a:cubicBezTo>
                  <a:pt x="715" y="1566"/>
                  <a:pt x="723" y="1566"/>
                  <a:pt x="731" y="1566"/>
                </a:cubicBezTo>
                <a:cubicBezTo>
                  <a:pt x="1017" y="1566"/>
                  <a:pt x="1274" y="1217"/>
                  <a:pt x="1315" y="765"/>
                </a:cubicBezTo>
                <a:cubicBezTo>
                  <a:pt x="1355" y="363"/>
                  <a:pt x="1116" y="44"/>
                  <a:pt x="747" y="4"/>
                </a:cubicBezTo>
                <a:cubicBezTo>
                  <a:pt x="726" y="2"/>
                  <a:pt x="706" y="1"/>
                  <a:pt x="685" y="1"/>
                </a:cubicBezTo>
                <a:close/>
              </a:path>
            </a:pathLst>
          </a:custGeom>
          <a:solidFill>
            <a:srgbClr val="4F7EB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166;p23">
            <a:extLst>
              <a:ext uri="{FF2B5EF4-FFF2-40B4-BE49-F238E27FC236}">
                <a16:creationId xmlns:a16="http://schemas.microsoft.com/office/drawing/2014/main" id="{725754DD-141C-CEAB-540E-11B3EF7F192D}"/>
              </a:ext>
            </a:extLst>
          </p:cNvPr>
          <p:cNvSpPr/>
          <p:nvPr userDrawn="1"/>
        </p:nvSpPr>
        <p:spPr>
          <a:xfrm rot="11176405" flipH="1">
            <a:off x="6110020" y="485054"/>
            <a:ext cx="118565" cy="147303"/>
          </a:xfrm>
          <a:custGeom>
            <a:avLst/>
            <a:gdLst/>
            <a:ahLst/>
            <a:cxnLst/>
            <a:rect l="l" t="t" r="r" b="b"/>
            <a:pathLst>
              <a:path w="980" h="1247" extrusionOk="0">
                <a:moveTo>
                  <a:pt x="543" y="1"/>
                </a:moveTo>
                <a:cubicBezTo>
                  <a:pt x="216" y="1"/>
                  <a:pt x="55" y="205"/>
                  <a:pt x="0" y="533"/>
                </a:cubicBezTo>
                <a:cubicBezTo>
                  <a:pt x="83" y="809"/>
                  <a:pt x="60" y="1157"/>
                  <a:pt x="446" y="1243"/>
                </a:cubicBezTo>
                <a:cubicBezTo>
                  <a:pt x="455" y="1245"/>
                  <a:pt x="465" y="1246"/>
                  <a:pt x="474" y="1246"/>
                </a:cubicBezTo>
                <a:cubicBezTo>
                  <a:pt x="683" y="1246"/>
                  <a:pt x="980" y="776"/>
                  <a:pt x="977" y="443"/>
                </a:cubicBezTo>
                <a:cubicBezTo>
                  <a:pt x="977" y="180"/>
                  <a:pt x="844" y="15"/>
                  <a:pt x="575" y="1"/>
                </a:cubicBezTo>
                <a:cubicBezTo>
                  <a:pt x="564" y="1"/>
                  <a:pt x="553" y="1"/>
                  <a:pt x="543" y="1"/>
                </a:cubicBezTo>
                <a:close/>
              </a:path>
            </a:pathLst>
          </a:custGeom>
          <a:solidFill>
            <a:srgbClr val="4F7EB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167;p23">
            <a:extLst>
              <a:ext uri="{FF2B5EF4-FFF2-40B4-BE49-F238E27FC236}">
                <a16:creationId xmlns:a16="http://schemas.microsoft.com/office/drawing/2014/main" id="{D584146B-0984-1A42-ED3D-987844676FAE}"/>
              </a:ext>
            </a:extLst>
          </p:cNvPr>
          <p:cNvSpPr/>
          <p:nvPr userDrawn="1"/>
        </p:nvSpPr>
        <p:spPr>
          <a:xfrm rot="11176405" flipH="1">
            <a:off x="6021190" y="293349"/>
            <a:ext cx="90496" cy="70994"/>
          </a:xfrm>
          <a:custGeom>
            <a:avLst/>
            <a:gdLst/>
            <a:ahLst/>
            <a:cxnLst/>
            <a:rect l="l" t="t" r="r" b="b"/>
            <a:pathLst>
              <a:path w="748" h="601" extrusionOk="0">
                <a:moveTo>
                  <a:pt x="305" y="0"/>
                </a:moveTo>
                <a:cubicBezTo>
                  <a:pt x="279" y="0"/>
                  <a:pt x="250" y="5"/>
                  <a:pt x="219" y="15"/>
                </a:cubicBezTo>
                <a:cubicBezTo>
                  <a:pt x="0" y="84"/>
                  <a:pt x="20" y="263"/>
                  <a:pt x="53" y="496"/>
                </a:cubicBezTo>
                <a:cubicBezTo>
                  <a:pt x="73" y="489"/>
                  <a:pt x="94" y="486"/>
                  <a:pt x="114" y="486"/>
                </a:cubicBezTo>
                <a:cubicBezTo>
                  <a:pt x="239" y="486"/>
                  <a:pt x="352" y="600"/>
                  <a:pt x="479" y="600"/>
                </a:cubicBezTo>
                <a:cubicBezTo>
                  <a:pt x="531" y="600"/>
                  <a:pt x="586" y="581"/>
                  <a:pt x="644" y="526"/>
                </a:cubicBezTo>
                <a:cubicBezTo>
                  <a:pt x="747" y="430"/>
                  <a:pt x="647" y="320"/>
                  <a:pt x="591" y="231"/>
                </a:cubicBezTo>
                <a:cubicBezTo>
                  <a:pt x="519" y="117"/>
                  <a:pt x="440" y="0"/>
                  <a:pt x="305" y="0"/>
                </a:cubicBezTo>
                <a:close/>
              </a:path>
            </a:pathLst>
          </a:custGeom>
          <a:solidFill>
            <a:srgbClr val="4F7EB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168;p23">
            <a:extLst>
              <a:ext uri="{FF2B5EF4-FFF2-40B4-BE49-F238E27FC236}">
                <a16:creationId xmlns:a16="http://schemas.microsoft.com/office/drawing/2014/main" id="{6FB64937-68C2-5B2B-1F41-505F0C48109E}"/>
              </a:ext>
            </a:extLst>
          </p:cNvPr>
          <p:cNvSpPr/>
          <p:nvPr userDrawn="1"/>
        </p:nvSpPr>
        <p:spPr>
          <a:xfrm rot="11176405" flipH="1">
            <a:off x="6059019" y="812014"/>
            <a:ext cx="61218" cy="78318"/>
          </a:xfrm>
          <a:custGeom>
            <a:avLst/>
            <a:gdLst/>
            <a:ahLst/>
            <a:cxnLst/>
            <a:rect l="l" t="t" r="r" b="b"/>
            <a:pathLst>
              <a:path w="506" h="663" extrusionOk="0">
                <a:moveTo>
                  <a:pt x="323" y="0"/>
                </a:moveTo>
                <a:cubicBezTo>
                  <a:pt x="283" y="0"/>
                  <a:pt x="241" y="13"/>
                  <a:pt x="207" y="41"/>
                </a:cubicBezTo>
                <a:cubicBezTo>
                  <a:pt x="1" y="197"/>
                  <a:pt x="4" y="403"/>
                  <a:pt x="124" y="662"/>
                </a:cubicBezTo>
                <a:cubicBezTo>
                  <a:pt x="416" y="549"/>
                  <a:pt x="505" y="353"/>
                  <a:pt x="472" y="124"/>
                </a:cubicBezTo>
                <a:cubicBezTo>
                  <a:pt x="462" y="43"/>
                  <a:pt x="395" y="0"/>
                  <a:pt x="323" y="0"/>
                </a:cubicBezTo>
                <a:close/>
              </a:path>
            </a:pathLst>
          </a:custGeom>
          <a:solidFill>
            <a:srgbClr val="4F7EB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170;p23">
            <a:extLst>
              <a:ext uri="{FF2B5EF4-FFF2-40B4-BE49-F238E27FC236}">
                <a16:creationId xmlns:a16="http://schemas.microsoft.com/office/drawing/2014/main" id="{A92F03B9-221F-0F84-1D20-D1FB6D0DF347}"/>
              </a:ext>
            </a:extLst>
          </p:cNvPr>
          <p:cNvSpPr/>
          <p:nvPr userDrawn="1"/>
        </p:nvSpPr>
        <p:spPr>
          <a:xfrm rot="3740636" flipH="1">
            <a:off x="1259063" y="907706"/>
            <a:ext cx="160184" cy="189589"/>
          </a:xfrm>
          <a:custGeom>
            <a:avLst/>
            <a:gdLst/>
            <a:ahLst/>
            <a:cxnLst/>
            <a:rect l="l" t="t" r="r" b="b"/>
            <a:pathLst>
              <a:path w="1356" h="1567" extrusionOk="0">
                <a:moveTo>
                  <a:pt x="685" y="1"/>
                </a:moveTo>
                <a:cubicBezTo>
                  <a:pt x="353" y="1"/>
                  <a:pt x="71" y="270"/>
                  <a:pt x="37" y="635"/>
                </a:cubicBezTo>
                <a:cubicBezTo>
                  <a:pt x="0" y="1040"/>
                  <a:pt x="362" y="1542"/>
                  <a:pt x="707" y="1565"/>
                </a:cubicBezTo>
                <a:cubicBezTo>
                  <a:pt x="715" y="1566"/>
                  <a:pt x="723" y="1566"/>
                  <a:pt x="731" y="1566"/>
                </a:cubicBezTo>
                <a:cubicBezTo>
                  <a:pt x="1017" y="1566"/>
                  <a:pt x="1274" y="1217"/>
                  <a:pt x="1315" y="765"/>
                </a:cubicBezTo>
                <a:cubicBezTo>
                  <a:pt x="1355" y="363"/>
                  <a:pt x="1116" y="44"/>
                  <a:pt x="747" y="4"/>
                </a:cubicBezTo>
                <a:cubicBezTo>
                  <a:pt x="726" y="2"/>
                  <a:pt x="706" y="1"/>
                  <a:pt x="685" y="1"/>
                </a:cubicBezTo>
                <a:close/>
              </a:path>
            </a:pathLst>
          </a:custGeom>
          <a:solidFill>
            <a:srgbClr val="4F7EB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171;p23">
            <a:extLst>
              <a:ext uri="{FF2B5EF4-FFF2-40B4-BE49-F238E27FC236}">
                <a16:creationId xmlns:a16="http://schemas.microsoft.com/office/drawing/2014/main" id="{B3A35E42-CC02-4A64-7991-3C13483DAE48}"/>
              </a:ext>
            </a:extLst>
          </p:cNvPr>
          <p:cNvSpPr/>
          <p:nvPr userDrawn="1"/>
        </p:nvSpPr>
        <p:spPr>
          <a:xfrm rot="3740636" flipH="1">
            <a:off x="1699832" y="293172"/>
            <a:ext cx="115767" cy="150874"/>
          </a:xfrm>
          <a:custGeom>
            <a:avLst/>
            <a:gdLst/>
            <a:ahLst/>
            <a:cxnLst/>
            <a:rect l="l" t="t" r="r" b="b"/>
            <a:pathLst>
              <a:path w="980" h="1247" extrusionOk="0">
                <a:moveTo>
                  <a:pt x="543" y="1"/>
                </a:moveTo>
                <a:cubicBezTo>
                  <a:pt x="216" y="1"/>
                  <a:pt x="55" y="205"/>
                  <a:pt x="0" y="533"/>
                </a:cubicBezTo>
                <a:cubicBezTo>
                  <a:pt x="83" y="809"/>
                  <a:pt x="60" y="1157"/>
                  <a:pt x="446" y="1243"/>
                </a:cubicBezTo>
                <a:cubicBezTo>
                  <a:pt x="455" y="1245"/>
                  <a:pt x="465" y="1246"/>
                  <a:pt x="474" y="1246"/>
                </a:cubicBezTo>
                <a:cubicBezTo>
                  <a:pt x="683" y="1246"/>
                  <a:pt x="980" y="776"/>
                  <a:pt x="977" y="443"/>
                </a:cubicBezTo>
                <a:cubicBezTo>
                  <a:pt x="977" y="180"/>
                  <a:pt x="844" y="15"/>
                  <a:pt x="575" y="1"/>
                </a:cubicBezTo>
                <a:cubicBezTo>
                  <a:pt x="564" y="1"/>
                  <a:pt x="553" y="1"/>
                  <a:pt x="543" y="1"/>
                </a:cubicBezTo>
                <a:close/>
              </a:path>
            </a:pathLst>
          </a:custGeom>
          <a:solidFill>
            <a:srgbClr val="4F7EB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172;p23">
            <a:extLst>
              <a:ext uri="{FF2B5EF4-FFF2-40B4-BE49-F238E27FC236}">
                <a16:creationId xmlns:a16="http://schemas.microsoft.com/office/drawing/2014/main" id="{45EFF55E-A98C-BFAB-7C67-25567EB28A5E}"/>
              </a:ext>
            </a:extLst>
          </p:cNvPr>
          <p:cNvSpPr/>
          <p:nvPr userDrawn="1"/>
        </p:nvSpPr>
        <p:spPr>
          <a:xfrm rot="3740636" flipH="1">
            <a:off x="1341295" y="547961"/>
            <a:ext cx="88360" cy="72715"/>
          </a:xfrm>
          <a:custGeom>
            <a:avLst/>
            <a:gdLst/>
            <a:ahLst/>
            <a:cxnLst/>
            <a:rect l="l" t="t" r="r" b="b"/>
            <a:pathLst>
              <a:path w="748" h="601" extrusionOk="0">
                <a:moveTo>
                  <a:pt x="305" y="0"/>
                </a:moveTo>
                <a:cubicBezTo>
                  <a:pt x="279" y="0"/>
                  <a:pt x="250" y="5"/>
                  <a:pt x="219" y="15"/>
                </a:cubicBezTo>
                <a:cubicBezTo>
                  <a:pt x="0" y="84"/>
                  <a:pt x="20" y="263"/>
                  <a:pt x="53" y="496"/>
                </a:cubicBezTo>
                <a:cubicBezTo>
                  <a:pt x="73" y="489"/>
                  <a:pt x="94" y="486"/>
                  <a:pt x="114" y="486"/>
                </a:cubicBezTo>
                <a:cubicBezTo>
                  <a:pt x="239" y="486"/>
                  <a:pt x="352" y="600"/>
                  <a:pt x="479" y="600"/>
                </a:cubicBezTo>
                <a:cubicBezTo>
                  <a:pt x="531" y="600"/>
                  <a:pt x="586" y="581"/>
                  <a:pt x="644" y="526"/>
                </a:cubicBezTo>
                <a:cubicBezTo>
                  <a:pt x="747" y="430"/>
                  <a:pt x="647" y="320"/>
                  <a:pt x="591" y="231"/>
                </a:cubicBezTo>
                <a:cubicBezTo>
                  <a:pt x="519" y="117"/>
                  <a:pt x="440" y="0"/>
                  <a:pt x="305" y="0"/>
                </a:cubicBezTo>
                <a:close/>
              </a:path>
            </a:pathLst>
          </a:custGeom>
          <a:solidFill>
            <a:srgbClr val="4F7EB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173;p23">
            <a:extLst>
              <a:ext uri="{FF2B5EF4-FFF2-40B4-BE49-F238E27FC236}">
                <a16:creationId xmlns:a16="http://schemas.microsoft.com/office/drawing/2014/main" id="{910DDE6B-B83B-F728-54EE-3C0A0D03FC81}"/>
              </a:ext>
            </a:extLst>
          </p:cNvPr>
          <p:cNvSpPr/>
          <p:nvPr userDrawn="1"/>
        </p:nvSpPr>
        <p:spPr>
          <a:xfrm rot="3740636" flipH="1">
            <a:off x="1478269" y="155738"/>
            <a:ext cx="59773" cy="80216"/>
          </a:xfrm>
          <a:custGeom>
            <a:avLst/>
            <a:gdLst/>
            <a:ahLst/>
            <a:cxnLst/>
            <a:rect l="l" t="t" r="r" b="b"/>
            <a:pathLst>
              <a:path w="506" h="663" extrusionOk="0">
                <a:moveTo>
                  <a:pt x="323" y="0"/>
                </a:moveTo>
                <a:cubicBezTo>
                  <a:pt x="283" y="0"/>
                  <a:pt x="241" y="13"/>
                  <a:pt x="207" y="41"/>
                </a:cubicBezTo>
                <a:cubicBezTo>
                  <a:pt x="1" y="197"/>
                  <a:pt x="4" y="403"/>
                  <a:pt x="124" y="662"/>
                </a:cubicBezTo>
                <a:cubicBezTo>
                  <a:pt x="416" y="549"/>
                  <a:pt x="505" y="353"/>
                  <a:pt x="472" y="124"/>
                </a:cubicBezTo>
                <a:cubicBezTo>
                  <a:pt x="462" y="43"/>
                  <a:pt x="395" y="0"/>
                  <a:pt x="323" y="0"/>
                </a:cubicBezTo>
                <a:close/>
              </a:path>
            </a:pathLst>
          </a:custGeom>
          <a:solidFill>
            <a:srgbClr val="4F7EB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Espace réservé du texte 32">
            <a:extLst>
              <a:ext uri="{FF2B5EF4-FFF2-40B4-BE49-F238E27FC236}">
                <a16:creationId xmlns:a16="http://schemas.microsoft.com/office/drawing/2014/main" id="{AC98B1E9-7AD1-7C91-DDFC-ABF095A1DF7A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1636473" y="492190"/>
            <a:ext cx="4281490" cy="59289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lang="fr-FR" sz="2800" kern="1200" smtClean="0">
                <a:solidFill>
                  <a:schemeClr val="bg1"/>
                </a:solidFill>
                <a:latin typeface="The Bold Font" pitchFamily="2" charset="0"/>
                <a:ea typeface="+mn-ea"/>
                <a:cs typeface="+mn-cs"/>
              </a:defRPr>
            </a:lvl1pPr>
          </a:lstStyle>
          <a:p>
            <a:pPr lvl="0"/>
            <a:r>
              <a:rPr lang="fr-FR"/>
              <a:t>Menu de XXXXXXX</a:t>
            </a:r>
          </a:p>
        </p:txBody>
      </p:sp>
      <p:sp>
        <p:nvSpPr>
          <p:cNvPr id="95" name="Espace réservé du texte 9">
            <a:extLst>
              <a:ext uri="{FF2B5EF4-FFF2-40B4-BE49-F238E27FC236}">
                <a16:creationId xmlns:a16="http://schemas.microsoft.com/office/drawing/2014/main" id="{B863D650-AEC3-6F7F-C7EF-D8B706C8E0E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990724" y="1285461"/>
            <a:ext cx="3578225" cy="436563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>
                <a:solidFill>
                  <a:schemeClr val="bg1"/>
                </a:solidFill>
                <a:latin typeface="The Bold Font" pitchFamily="2" charset="0"/>
                <a:ea typeface="Roboto" pitchFamily="2" charset="0"/>
              </a:defRPr>
            </a:lvl1pPr>
          </a:lstStyle>
          <a:p>
            <a:pPr lvl="0"/>
            <a:r>
              <a:rPr lang="fr-FR"/>
              <a:t>du XXXX à XXXX</a:t>
            </a:r>
          </a:p>
        </p:txBody>
      </p:sp>
      <p:sp>
        <p:nvSpPr>
          <p:cNvPr id="2" name="Google Shape;648;p25">
            <a:extLst>
              <a:ext uri="{FF2B5EF4-FFF2-40B4-BE49-F238E27FC236}">
                <a16:creationId xmlns:a16="http://schemas.microsoft.com/office/drawing/2014/main" id="{3D9CE522-BE50-5F7B-E320-9E2646F3E3B9}"/>
              </a:ext>
            </a:extLst>
          </p:cNvPr>
          <p:cNvSpPr/>
          <p:nvPr userDrawn="1"/>
        </p:nvSpPr>
        <p:spPr>
          <a:xfrm rot="741796">
            <a:off x="4907458" y="7602964"/>
            <a:ext cx="3517106" cy="3500358"/>
          </a:xfrm>
          <a:custGeom>
            <a:avLst/>
            <a:gdLst/>
            <a:ahLst/>
            <a:cxnLst/>
            <a:rect l="l" t="t" r="r" b="b"/>
            <a:pathLst>
              <a:path w="8381" h="9262" extrusionOk="0">
                <a:moveTo>
                  <a:pt x="4431" y="0"/>
                </a:moveTo>
                <a:cubicBezTo>
                  <a:pt x="4060" y="0"/>
                  <a:pt x="3680" y="67"/>
                  <a:pt x="3302" y="203"/>
                </a:cubicBezTo>
                <a:cubicBezTo>
                  <a:pt x="2213" y="598"/>
                  <a:pt x="1645" y="1452"/>
                  <a:pt x="1256" y="2468"/>
                </a:cubicBezTo>
                <a:cubicBezTo>
                  <a:pt x="1113" y="2843"/>
                  <a:pt x="941" y="3195"/>
                  <a:pt x="705" y="3520"/>
                </a:cubicBezTo>
                <a:cubicBezTo>
                  <a:pt x="151" y="4285"/>
                  <a:pt x="1" y="5128"/>
                  <a:pt x="214" y="6044"/>
                </a:cubicBezTo>
                <a:cubicBezTo>
                  <a:pt x="609" y="7752"/>
                  <a:pt x="2004" y="8960"/>
                  <a:pt x="3857" y="9219"/>
                </a:cubicBezTo>
                <a:cubicBezTo>
                  <a:pt x="4055" y="9247"/>
                  <a:pt x="4251" y="9262"/>
                  <a:pt x="4443" y="9262"/>
                </a:cubicBezTo>
                <a:cubicBezTo>
                  <a:pt x="5009" y="9262"/>
                  <a:pt x="5547" y="9133"/>
                  <a:pt x="6065" y="8831"/>
                </a:cubicBezTo>
                <a:cubicBezTo>
                  <a:pt x="7675" y="7897"/>
                  <a:pt x="8360" y="6466"/>
                  <a:pt x="8363" y="4909"/>
                </a:cubicBezTo>
                <a:cubicBezTo>
                  <a:pt x="8380" y="3919"/>
                  <a:pt x="8253" y="3218"/>
                  <a:pt x="7825" y="2600"/>
                </a:cubicBezTo>
                <a:cubicBezTo>
                  <a:pt x="7507" y="2145"/>
                  <a:pt x="7191" y="1691"/>
                  <a:pt x="6859" y="1245"/>
                </a:cubicBezTo>
                <a:cubicBezTo>
                  <a:pt x="6249" y="430"/>
                  <a:pt x="5372" y="0"/>
                  <a:pt x="4431" y="0"/>
                </a:cubicBezTo>
                <a:close/>
              </a:path>
            </a:pathLst>
          </a:custGeom>
          <a:solidFill>
            <a:schemeClr val="accent2"/>
          </a:solidFill>
          <a:ln>
            <a:solidFill>
              <a:srgbClr val="7CCCC0"/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" name="Espace réservé pour une image  15">
            <a:extLst>
              <a:ext uri="{FF2B5EF4-FFF2-40B4-BE49-F238E27FC236}">
                <a16:creationId xmlns:a16="http://schemas.microsoft.com/office/drawing/2014/main" id="{BBC1527E-36A9-355A-BFCB-5FB49C0F45B4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 rot="21441796">
            <a:off x="5295043" y="8046471"/>
            <a:ext cx="3084895" cy="2831425"/>
          </a:xfrm>
          <a:prstGeom prst="ellipse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833233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-jours-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1587;p20">
            <a:extLst>
              <a:ext uri="{FF2B5EF4-FFF2-40B4-BE49-F238E27FC236}">
                <a16:creationId xmlns:a16="http://schemas.microsoft.com/office/drawing/2014/main" id="{14B7792A-0BDA-F41E-B8C6-34E0628150D1}"/>
              </a:ext>
            </a:extLst>
          </p:cNvPr>
          <p:cNvSpPr/>
          <p:nvPr userDrawn="1"/>
        </p:nvSpPr>
        <p:spPr>
          <a:xfrm>
            <a:off x="-993407" y="-1534860"/>
            <a:ext cx="3516793" cy="4126339"/>
          </a:xfrm>
          <a:custGeom>
            <a:avLst/>
            <a:gdLst/>
            <a:ahLst/>
            <a:cxnLst/>
            <a:rect l="l" t="t" r="r" b="b"/>
            <a:pathLst>
              <a:path w="26961" h="31634" extrusionOk="0">
                <a:moveTo>
                  <a:pt x="15822" y="0"/>
                </a:moveTo>
                <a:cubicBezTo>
                  <a:pt x="13645" y="0"/>
                  <a:pt x="11454" y="518"/>
                  <a:pt x="9515" y="1515"/>
                </a:cubicBezTo>
                <a:cubicBezTo>
                  <a:pt x="5487" y="3591"/>
                  <a:pt x="2583" y="7569"/>
                  <a:pt x="1434" y="11955"/>
                </a:cubicBezTo>
                <a:cubicBezTo>
                  <a:pt x="1" y="17379"/>
                  <a:pt x="1125" y="24756"/>
                  <a:pt x="4226" y="29500"/>
                </a:cubicBezTo>
                <a:cubicBezTo>
                  <a:pt x="5017" y="30712"/>
                  <a:pt x="6397" y="31634"/>
                  <a:pt x="7798" y="31634"/>
                </a:cubicBezTo>
                <a:cubicBezTo>
                  <a:pt x="8082" y="31634"/>
                  <a:pt x="8368" y="31595"/>
                  <a:pt x="8650" y="31514"/>
                </a:cubicBezTo>
                <a:cubicBezTo>
                  <a:pt x="10219" y="31057"/>
                  <a:pt x="11145" y="29463"/>
                  <a:pt x="11677" y="27931"/>
                </a:cubicBezTo>
                <a:cubicBezTo>
                  <a:pt x="12208" y="26387"/>
                  <a:pt x="12517" y="24719"/>
                  <a:pt x="13518" y="23434"/>
                </a:cubicBezTo>
                <a:cubicBezTo>
                  <a:pt x="13901" y="22927"/>
                  <a:pt x="14420" y="22482"/>
                  <a:pt x="15050" y="22346"/>
                </a:cubicBezTo>
                <a:cubicBezTo>
                  <a:pt x="15234" y="22302"/>
                  <a:pt x="15421" y="22285"/>
                  <a:pt x="15610" y="22285"/>
                </a:cubicBezTo>
                <a:cubicBezTo>
                  <a:pt x="16002" y="22285"/>
                  <a:pt x="16400" y="22358"/>
                  <a:pt x="16792" y="22408"/>
                </a:cubicBezTo>
                <a:cubicBezTo>
                  <a:pt x="17120" y="22447"/>
                  <a:pt x="17453" y="22468"/>
                  <a:pt x="17785" y="22468"/>
                </a:cubicBezTo>
                <a:cubicBezTo>
                  <a:pt x="19331" y="22468"/>
                  <a:pt x="20887" y="22036"/>
                  <a:pt x="22117" y="21111"/>
                </a:cubicBezTo>
                <a:cubicBezTo>
                  <a:pt x="23625" y="19999"/>
                  <a:pt x="24588" y="18121"/>
                  <a:pt x="24428" y="16255"/>
                </a:cubicBezTo>
                <a:cubicBezTo>
                  <a:pt x="24304" y="14958"/>
                  <a:pt x="23674" y="13673"/>
                  <a:pt x="23970" y="12388"/>
                </a:cubicBezTo>
                <a:cubicBezTo>
                  <a:pt x="24230" y="11263"/>
                  <a:pt x="25169" y="10423"/>
                  <a:pt x="25676" y="9373"/>
                </a:cubicBezTo>
                <a:cubicBezTo>
                  <a:pt x="26961" y="6692"/>
                  <a:pt x="25008" y="3467"/>
                  <a:pt x="22513" y="1873"/>
                </a:cubicBezTo>
                <a:cubicBezTo>
                  <a:pt x="20521" y="608"/>
                  <a:pt x="18179" y="0"/>
                  <a:pt x="15822" y="0"/>
                </a:cubicBezTo>
                <a:close/>
              </a:path>
            </a:pathLst>
          </a:custGeom>
          <a:solidFill>
            <a:srgbClr val="FFEAC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" name="Google Shape;1860;p20">
            <a:extLst>
              <a:ext uri="{FF2B5EF4-FFF2-40B4-BE49-F238E27FC236}">
                <a16:creationId xmlns:a16="http://schemas.microsoft.com/office/drawing/2014/main" id="{69BD573C-72E1-DE10-6D3D-9F0E73B891F9}"/>
              </a:ext>
            </a:extLst>
          </p:cNvPr>
          <p:cNvGrpSpPr/>
          <p:nvPr userDrawn="1"/>
        </p:nvGrpSpPr>
        <p:grpSpPr>
          <a:xfrm rot="18000000">
            <a:off x="-96438" y="33889"/>
            <a:ext cx="1512762" cy="1164318"/>
            <a:chOff x="-215577" y="-76931"/>
            <a:chExt cx="2211318" cy="1701970"/>
          </a:xfrm>
        </p:grpSpPr>
        <p:sp>
          <p:nvSpPr>
            <p:cNvPr id="4" name="Google Shape;1861;p20">
              <a:extLst>
                <a:ext uri="{FF2B5EF4-FFF2-40B4-BE49-F238E27FC236}">
                  <a16:creationId xmlns:a16="http://schemas.microsoft.com/office/drawing/2014/main" id="{70F0B099-5B96-056E-5F3A-800287F8D0BE}"/>
                </a:ext>
              </a:extLst>
            </p:cNvPr>
            <p:cNvSpPr/>
            <p:nvPr/>
          </p:nvSpPr>
          <p:spPr>
            <a:xfrm>
              <a:off x="-215577" y="-76931"/>
              <a:ext cx="2133998" cy="1598803"/>
            </a:xfrm>
            <a:custGeom>
              <a:avLst/>
              <a:gdLst/>
              <a:ahLst/>
              <a:cxnLst/>
              <a:rect l="l" t="t" r="r" b="b"/>
              <a:pathLst>
                <a:path w="16360" h="12257" fill="none" extrusionOk="0">
                  <a:moveTo>
                    <a:pt x="13097" y="3114"/>
                  </a:moveTo>
                  <a:cubicBezTo>
                    <a:pt x="12924" y="3077"/>
                    <a:pt x="12739" y="3052"/>
                    <a:pt x="12554" y="3027"/>
                  </a:cubicBezTo>
                  <a:cubicBezTo>
                    <a:pt x="11219" y="2842"/>
                    <a:pt x="9947" y="2533"/>
                    <a:pt x="8748" y="1903"/>
                  </a:cubicBezTo>
                  <a:cubicBezTo>
                    <a:pt x="7945" y="1470"/>
                    <a:pt x="7167" y="951"/>
                    <a:pt x="6326" y="581"/>
                  </a:cubicBezTo>
                  <a:cubicBezTo>
                    <a:pt x="5486" y="210"/>
                    <a:pt x="4535" y="0"/>
                    <a:pt x="3645" y="210"/>
                  </a:cubicBezTo>
                  <a:cubicBezTo>
                    <a:pt x="2731" y="420"/>
                    <a:pt x="1953" y="1075"/>
                    <a:pt x="1446" y="1866"/>
                  </a:cubicBezTo>
                  <a:cubicBezTo>
                    <a:pt x="13" y="4090"/>
                    <a:pt x="0" y="7660"/>
                    <a:pt x="1495" y="9847"/>
                  </a:cubicBezTo>
                  <a:cubicBezTo>
                    <a:pt x="2496" y="11330"/>
                    <a:pt x="4424" y="12257"/>
                    <a:pt x="6153" y="11763"/>
                  </a:cubicBezTo>
                  <a:cubicBezTo>
                    <a:pt x="8192" y="11169"/>
                    <a:pt x="9329" y="8945"/>
                    <a:pt x="11466" y="8562"/>
                  </a:cubicBezTo>
                  <a:cubicBezTo>
                    <a:pt x="12232" y="8414"/>
                    <a:pt x="13035" y="8513"/>
                    <a:pt x="13802" y="8352"/>
                  </a:cubicBezTo>
                  <a:cubicBezTo>
                    <a:pt x="14419" y="8216"/>
                    <a:pt x="15012" y="7920"/>
                    <a:pt x="15470" y="7487"/>
                  </a:cubicBezTo>
                  <a:cubicBezTo>
                    <a:pt x="15951" y="7043"/>
                    <a:pt x="16322" y="6450"/>
                    <a:pt x="16334" y="5795"/>
                  </a:cubicBezTo>
                  <a:cubicBezTo>
                    <a:pt x="16359" y="4942"/>
                    <a:pt x="15754" y="4164"/>
                    <a:pt x="15025" y="3731"/>
                  </a:cubicBezTo>
                  <a:cubicBezTo>
                    <a:pt x="14432" y="3385"/>
                    <a:pt x="13777" y="3225"/>
                    <a:pt x="13097" y="3114"/>
                  </a:cubicBezTo>
                  <a:close/>
                </a:path>
              </a:pathLst>
            </a:custGeom>
            <a:noFill/>
            <a:ln w="9525" cap="rnd" cmpd="sng">
              <a:solidFill>
                <a:srgbClr val="77D4C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" name="Google Shape;1862;p20">
              <a:extLst>
                <a:ext uri="{FF2B5EF4-FFF2-40B4-BE49-F238E27FC236}">
                  <a16:creationId xmlns:a16="http://schemas.microsoft.com/office/drawing/2014/main" id="{224983DC-46AE-1B35-5A3C-C37DCA62B7B8}"/>
                </a:ext>
              </a:extLst>
            </p:cNvPr>
            <p:cNvSpPr/>
            <p:nvPr/>
          </p:nvSpPr>
          <p:spPr>
            <a:xfrm>
              <a:off x="-133401" y="678828"/>
              <a:ext cx="2051821" cy="946212"/>
            </a:xfrm>
            <a:custGeom>
              <a:avLst/>
              <a:gdLst/>
              <a:ahLst/>
              <a:cxnLst/>
              <a:rect l="l" t="t" r="r" b="b"/>
              <a:pathLst>
                <a:path w="15730" h="7254" fill="none" extrusionOk="0">
                  <a:moveTo>
                    <a:pt x="15655" y="421"/>
                  </a:moveTo>
                  <a:cubicBezTo>
                    <a:pt x="15704" y="359"/>
                    <a:pt x="15655" y="75"/>
                    <a:pt x="15704" y="1"/>
                  </a:cubicBezTo>
                  <a:cubicBezTo>
                    <a:pt x="15729" y="1286"/>
                    <a:pt x="15173" y="2484"/>
                    <a:pt x="14234" y="3090"/>
                  </a:cubicBezTo>
                  <a:cubicBezTo>
                    <a:pt x="13320" y="3658"/>
                    <a:pt x="12158" y="3547"/>
                    <a:pt x="11108" y="3782"/>
                  </a:cubicBezTo>
                  <a:cubicBezTo>
                    <a:pt x="10120" y="3979"/>
                    <a:pt x="9230" y="4498"/>
                    <a:pt x="8439" y="5116"/>
                  </a:cubicBezTo>
                  <a:cubicBezTo>
                    <a:pt x="7364" y="5969"/>
                    <a:pt x="6327" y="7105"/>
                    <a:pt x="4943" y="7204"/>
                  </a:cubicBezTo>
                  <a:cubicBezTo>
                    <a:pt x="4164" y="7253"/>
                    <a:pt x="3398" y="6945"/>
                    <a:pt x="2743" y="6512"/>
                  </a:cubicBezTo>
                  <a:cubicBezTo>
                    <a:pt x="1458" y="5660"/>
                    <a:pt x="260" y="3633"/>
                    <a:pt x="1" y="2101"/>
                  </a:cubicBezTo>
                </a:path>
              </a:pathLst>
            </a:custGeom>
            <a:noFill/>
            <a:ln w="9525" cap="rnd" cmpd="sng">
              <a:solidFill>
                <a:srgbClr val="77D4C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" name="Google Shape;1863;p20">
              <a:extLst>
                <a:ext uri="{FF2B5EF4-FFF2-40B4-BE49-F238E27FC236}">
                  <a16:creationId xmlns:a16="http://schemas.microsoft.com/office/drawing/2014/main" id="{3E618014-2B6B-F002-90F3-9B6FC64F2230}"/>
                </a:ext>
              </a:extLst>
            </p:cNvPr>
            <p:cNvSpPr/>
            <p:nvPr/>
          </p:nvSpPr>
          <p:spPr>
            <a:xfrm>
              <a:off x="245392" y="337210"/>
              <a:ext cx="883209" cy="691462"/>
            </a:xfrm>
            <a:custGeom>
              <a:avLst/>
              <a:gdLst/>
              <a:ahLst/>
              <a:cxnLst/>
              <a:rect l="l" t="t" r="r" b="b"/>
              <a:pathLst>
                <a:path w="6771" h="5301" fill="none" extrusionOk="0">
                  <a:moveTo>
                    <a:pt x="4881" y="791"/>
                  </a:moveTo>
                  <a:cubicBezTo>
                    <a:pt x="3904" y="285"/>
                    <a:pt x="2743" y="0"/>
                    <a:pt x="1730" y="396"/>
                  </a:cubicBezTo>
                  <a:cubicBezTo>
                    <a:pt x="692" y="791"/>
                    <a:pt x="0" y="1928"/>
                    <a:pt x="111" y="3028"/>
                  </a:cubicBezTo>
                  <a:cubicBezTo>
                    <a:pt x="222" y="4127"/>
                    <a:pt x="1149" y="5091"/>
                    <a:pt x="2249" y="5252"/>
                  </a:cubicBezTo>
                  <a:cubicBezTo>
                    <a:pt x="2619" y="5301"/>
                    <a:pt x="3015" y="5264"/>
                    <a:pt x="3385" y="5190"/>
                  </a:cubicBezTo>
                  <a:cubicBezTo>
                    <a:pt x="4164" y="5041"/>
                    <a:pt x="4930" y="4720"/>
                    <a:pt x="5535" y="4214"/>
                  </a:cubicBezTo>
                  <a:cubicBezTo>
                    <a:pt x="6005" y="3806"/>
                    <a:pt x="6771" y="2879"/>
                    <a:pt x="6635" y="2200"/>
                  </a:cubicBezTo>
                  <a:cubicBezTo>
                    <a:pt x="6511" y="1570"/>
                    <a:pt x="5375" y="1051"/>
                    <a:pt x="4881" y="791"/>
                  </a:cubicBezTo>
                  <a:close/>
                </a:path>
              </a:pathLst>
            </a:custGeom>
            <a:noFill/>
            <a:ln w="9525" cap="rnd" cmpd="sng">
              <a:solidFill>
                <a:srgbClr val="77D4C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" name="Google Shape;1864;p20">
              <a:extLst>
                <a:ext uri="{FF2B5EF4-FFF2-40B4-BE49-F238E27FC236}">
                  <a16:creationId xmlns:a16="http://schemas.microsoft.com/office/drawing/2014/main" id="{768AFF79-49D9-5C85-0394-DAE481F434C5}"/>
                </a:ext>
              </a:extLst>
            </p:cNvPr>
            <p:cNvSpPr/>
            <p:nvPr/>
          </p:nvSpPr>
          <p:spPr>
            <a:xfrm>
              <a:off x="482267" y="885181"/>
              <a:ext cx="45263" cy="19436"/>
            </a:xfrm>
            <a:custGeom>
              <a:avLst/>
              <a:gdLst/>
              <a:ahLst/>
              <a:cxnLst/>
              <a:rect l="l" t="t" r="r" b="b"/>
              <a:pathLst>
                <a:path w="347" h="149" fill="none" extrusionOk="0">
                  <a:moveTo>
                    <a:pt x="346" y="149"/>
                  </a:moveTo>
                  <a:cubicBezTo>
                    <a:pt x="223" y="124"/>
                    <a:pt x="99" y="74"/>
                    <a:pt x="0" y="0"/>
                  </a:cubicBezTo>
                </a:path>
              </a:pathLst>
            </a:custGeom>
            <a:noFill/>
            <a:ln w="9525" cap="rnd" cmpd="sng">
              <a:solidFill>
                <a:srgbClr val="77D4C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" name="Google Shape;1865;p20">
              <a:extLst>
                <a:ext uri="{FF2B5EF4-FFF2-40B4-BE49-F238E27FC236}">
                  <a16:creationId xmlns:a16="http://schemas.microsoft.com/office/drawing/2014/main" id="{DA4B20ED-6277-8762-92C7-E02A2920C5F6}"/>
                </a:ext>
              </a:extLst>
            </p:cNvPr>
            <p:cNvSpPr/>
            <p:nvPr/>
          </p:nvSpPr>
          <p:spPr>
            <a:xfrm>
              <a:off x="508094" y="944791"/>
              <a:ext cx="24262" cy="4957"/>
            </a:xfrm>
            <a:custGeom>
              <a:avLst/>
              <a:gdLst/>
              <a:ahLst/>
              <a:cxnLst/>
              <a:rect l="l" t="t" r="r" b="b"/>
              <a:pathLst>
                <a:path w="186" h="38" fill="none" extrusionOk="0">
                  <a:moveTo>
                    <a:pt x="185" y="25"/>
                  </a:moveTo>
                  <a:cubicBezTo>
                    <a:pt x="124" y="38"/>
                    <a:pt x="62" y="25"/>
                    <a:pt x="0" y="0"/>
                  </a:cubicBezTo>
                </a:path>
              </a:pathLst>
            </a:custGeom>
            <a:noFill/>
            <a:ln w="9525" cap="rnd" cmpd="sng">
              <a:solidFill>
                <a:srgbClr val="77D4C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" name="Google Shape;1866;p20">
              <a:extLst>
                <a:ext uri="{FF2B5EF4-FFF2-40B4-BE49-F238E27FC236}">
                  <a16:creationId xmlns:a16="http://schemas.microsoft.com/office/drawing/2014/main" id="{2BFC4229-2634-8C2A-BAA7-2394630E0C6E}"/>
                </a:ext>
              </a:extLst>
            </p:cNvPr>
            <p:cNvSpPr/>
            <p:nvPr/>
          </p:nvSpPr>
          <p:spPr>
            <a:xfrm>
              <a:off x="433875" y="907746"/>
              <a:ext cx="30784" cy="13044"/>
            </a:xfrm>
            <a:custGeom>
              <a:avLst/>
              <a:gdLst/>
              <a:ahLst/>
              <a:cxnLst/>
              <a:rect l="l" t="t" r="r" b="b"/>
              <a:pathLst>
                <a:path w="236" h="100" fill="none" extrusionOk="0">
                  <a:moveTo>
                    <a:pt x="235" y="99"/>
                  </a:moveTo>
                  <a:cubicBezTo>
                    <a:pt x="149" y="87"/>
                    <a:pt x="75" y="50"/>
                    <a:pt x="1" y="0"/>
                  </a:cubicBezTo>
                </a:path>
              </a:pathLst>
            </a:custGeom>
            <a:noFill/>
            <a:ln w="9525" cap="rnd" cmpd="sng">
              <a:solidFill>
                <a:srgbClr val="77D4C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" name="Google Shape;1867;p20">
              <a:extLst>
                <a:ext uri="{FF2B5EF4-FFF2-40B4-BE49-F238E27FC236}">
                  <a16:creationId xmlns:a16="http://schemas.microsoft.com/office/drawing/2014/main" id="{158933F4-F61E-7ED3-91EB-CEB1ED6AD2D0}"/>
                </a:ext>
              </a:extLst>
            </p:cNvPr>
            <p:cNvSpPr/>
            <p:nvPr/>
          </p:nvSpPr>
          <p:spPr>
            <a:xfrm>
              <a:off x="470919" y="825570"/>
              <a:ext cx="16305" cy="8087"/>
            </a:xfrm>
            <a:custGeom>
              <a:avLst/>
              <a:gdLst/>
              <a:ahLst/>
              <a:cxnLst/>
              <a:rect l="l" t="t" r="r" b="b"/>
              <a:pathLst>
                <a:path w="125" h="62" fill="none" extrusionOk="0">
                  <a:moveTo>
                    <a:pt x="124" y="62"/>
                  </a:moveTo>
                  <a:cubicBezTo>
                    <a:pt x="75" y="50"/>
                    <a:pt x="38" y="25"/>
                    <a:pt x="1" y="0"/>
                  </a:cubicBezTo>
                </a:path>
              </a:pathLst>
            </a:custGeom>
            <a:noFill/>
            <a:ln w="9525" cap="rnd" cmpd="sng">
              <a:solidFill>
                <a:srgbClr val="77D4C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868;p20">
              <a:extLst>
                <a:ext uri="{FF2B5EF4-FFF2-40B4-BE49-F238E27FC236}">
                  <a16:creationId xmlns:a16="http://schemas.microsoft.com/office/drawing/2014/main" id="{646C40F3-4604-A9ED-BC70-E3D3D50E8058}"/>
                </a:ext>
              </a:extLst>
            </p:cNvPr>
            <p:cNvSpPr/>
            <p:nvPr/>
          </p:nvSpPr>
          <p:spPr>
            <a:xfrm>
              <a:off x="390439" y="838353"/>
              <a:ext cx="19436" cy="9913"/>
            </a:xfrm>
            <a:custGeom>
              <a:avLst/>
              <a:gdLst/>
              <a:ahLst/>
              <a:cxnLst/>
              <a:rect l="l" t="t" r="r" b="b"/>
              <a:pathLst>
                <a:path w="149" h="76" fill="none" extrusionOk="0">
                  <a:moveTo>
                    <a:pt x="148" y="75"/>
                  </a:moveTo>
                  <a:cubicBezTo>
                    <a:pt x="99" y="63"/>
                    <a:pt x="49" y="38"/>
                    <a:pt x="0" y="1"/>
                  </a:cubicBezTo>
                </a:path>
              </a:pathLst>
            </a:custGeom>
            <a:noFill/>
            <a:ln w="9525" cap="rnd" cmpd="sng">
              <a:solidFill>
                <a:srgbClr val="77D4C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1869;p20">
              <a:extLst>
                <a:ext uri="{FF2B5EF4-FFF2-40B4-BE49-F238E27FC236}">
                  <a16:creationId xmlns:a16="http://schemas.microsoft.com/office/drawing/2014/main" id="{7C38E1E5-85CC-1E55-F917-020FAD6B6D15}"/>
                </a:ext>
              </a:extLst>
            </p:cNvPr>
            <p:cNvSpPr/>
            <p:nvPr/>
          </p:nvSpPr>
          <p:spPr>
            <a:xfrm>
              <a:off x="1908477" y="656262"/>
              <a:ext cx="87264" cy="82308"/>
            </a:xfrm>
            <a:custGeom>
              <a:avLst/>
              <a:gdLst/>
              <a:ahLst/>
              <a:cxnLst/>
              <a:rect l="l" t="t" r="r" b="b"/>
              <a:pathLst>
                <a:path w="669" h="631" fill="none" extrusionOk="0">
                  <a:moveTo>
                    <a:pt x="125" y="13"/>
                  </a:moveTo>
                  <a:cubicBezTo>
                    <a:pt x="310" y="1"/>
                    <a:pt x="557" y="26"/>
                    <a:pt x="619" y="211"/>
                  </a:cubicBezTo>
                  <a:cubicBezTo>
                    <a:pt x="668" y="347"/>
                    <a:pt x="569" y="507"/>
                    <a:pt x="446" y="569"/>
                  </a:cubicBezTo>
                  <a:cubicBezTo>
                    <a:pt x="310" y="631"/>
                    <a:pt x="149" y="631"/>
                    <a:pt x="1" y="631"/>
                  </a:cubicBezTo>
                </a:path>
              </a:pathLst>
            </a:custGeom>
            <a:noFill/>
            <a:ln w="9525" cap="rnd" cmpd="sng">
              <a:solidFill>
                <a:srgbClr val="77D4C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4" name="Google Shape;163;p23">
            <a:extLst>
              <a:ext uri="{FF2B5EF4-FFF2-40B4-BE49-F238E27FC236}">
                <a16:creationId xmlns:a16="http://schemas.microsoft.com/office/drawing/2014/main" id="{2AEB3E9A-87BF-6203-C1A2-39BB15758D90}"/>
              </a:ext>
            </a:extLst>
          </p:cNvPr>
          <p:cNvSpPr/>
          <p:nvPr userDrawn="1"/>
        </p:nvSpPr>
        <p:spPr>
          <a:xfrm>
            <a:off x="1639092" y="241734"/>
            <a:ext cx="4281490" cy="1591799"/>
          </a:xfrm>
          <a:custGeom>
            <a:avLst/>
            <a:gdLst/>
            <a:ahLst/>
            <a:cxnLst/>
            <a:rect l="l" t="t" r="r" b="b"/>
            <a:pathLst>
              <a:path w="261674" h="177363" extrusionOk="0">
                <a:moveTo>
                  <a:pt x="1300" y="102929"/>
                </a:moveTo>
                <a:cubicBezTo>
                  <a:pt x="-270" y="86533"/>
                  <a:pt x="-1110" y="65092"/>
                  <a:pt x="2927" y="51033"/>
                </a:cubicBezTo>
                <a:cubicBezTo>
                  <a:pt x="6964" y="36974"/>
                  <a:pt x="12851" y="26574"/>
                  <a:pt x="25524" y="18573"/>
                </a:cubicBezTo>
                <a:cubicBezTo>
                  <a:pt x="38197" y="10572"/>
                  <a:pt x="55473" y="5929"/>
                  <a:pt x="78966" y="3027"/>
                </a:cubicBezTo>
                <a:cubicBezTo>
                  <a:pt x="102459" y="125"/>
                  <a:pt x="140692" y="-1076"/>
                  <a:pt x="166483" y="1160"/>
                </a:cubicBezTo>
                <a:cubicBezTo>
                  <a:pt x="192274" y="3396"/>
                  <a:pt x="218505" y="8117"/>
                  <a:pt x="233710" y="16442"/>
                </a:cubicBezTo>
                <a:cubicBezTo>
                  <a:pt x="248915" y="24768"/>
                  <a:pt x="253136" y="38172"/>
                  <a:pt x="257713" y="51113"/>
                </a:cubicBezTo>
                <a:cubicBezTo>
                  <a:pt x="262290" y="64054"/>
                  <a:pt x="262031" y="79426"/>
                  <a:pt x="261173" y="94086"/>
                </a:cubicBezTo>
                <a:cubicBezTo>
                  <a:pt x="260315" y="108747"/>
                  <a:pt x="257840" y="127442"/>
                  <a:pt x="252564" y="139076"/>
                </a:cubicBezTo>
                <a:cubicBezTo>
                  <a:pt x="247288" y="150710"/>
                  <a:pt x="241252" y="157796"/>
                  <a:pt x="229519" y="163889"/>
                </a:cubicBezTo>
                <a:cubicBezTo>
                  <a:pt x="217786" y="169983"/>
                  <a:pt x="201711" y="173485"/>
                  <a:pt x="182166" y="175637"/>
                </a:cubicBezTo>
                <a:cubicBezTo>
                  <a:pt x="162621" y="177789"/>
                  <a:pt x="133946" y="177615"/>
                  <a:pt x="112247" y="176800"/>
                </a:cubicBezTo>
                <a:cubicBezTo>
                  <a:pt x="90548" y="175985"/>
                  <a:pt x="68623" y="175312"/>
                  <a:pt x="51973" y="170747"/>
                </a:cubicBezTo>
                <a:cubicBezTo>
                  <a:pt x="35323" y="166182"/>
                  <a:pt x="20795" y="160714"/>
                  <a:pt x="12349" y="149411"/>
                </a:cubicBezTo>
                <a:cubicBezTo>
                  <a:pt x="3904" y="138108"/>
                  <a:pt x="2870" y="119325"/>
                  <a:pt x="1300" y="102929"/>
                </a:cubicBezTo>
                <a:close/>
              </a:path>
            </a:pathLst>
          </a:custGeom>
          <a:solidFill>
            <a:srgbClr val="7CCCC0"/>
          </a:solidFill>
          <a:ln>
            <a:noFill/>
          </a:ln>
        </p:spPr>
        <p:txBody>
          <a:bodyPr/>
          <a:lstStyle/>
          <a:p>
            <a:endParaRPr lang="fr-FR"/>
          </a:p>
        </p:txBody>
      </p:sp>
      <p:sp>
        <p:nvSpPr>
          <p:cNvPr id="25" name="Google Shape;165;p23">
            <a:extLst>
              <a:ext uri="{FF2B5EF4-FFF2-40B4-BE49-F238E27FC236}">
                <a16:creationId xmlns:a16="http://schemas.microsoft.com/office/drawing/2014/main" id="{F94174ED-7221-EC20-A811-BC4CD83C671C}"/>
              </a:ext>
            </a:extLst>
          </p:cNvPr>
          <p:cNvSpPr/>
          <p:nvPr userDrawn="1"/>
        </p:nvSpPr>
        <p:spPr>
          <a:xfrm rot="11176405" flipH="1">
            <a:off x="5567561" y="95272"/>
            <a:ext cx="164055" cy="185102"/>
          </a:xfrm>
          <a:custGeom>
            <a:avLst/>
            <a:gdLst/>
            <a:ahLst/>
            <a:cxnLst/>
            <a:rect l="l" t="t" r="r" b="b"/>
            <a:pathLst>
              <a:path w="1356" h="1567" extrusionOk="0">
                <a:moveTo>
                  <a:pt x="685" y="1"/>
                </a:moveTo>
                <a:cubicBezTo>
                  <a:pt x="353" y="1"/>
                  <a:pt x="71" y="270"/>
                  <a:pt x="37" y="635"/>
                </a:cubicBezTo>
                <a:cubicBezTo>
                  <a:pt x="0" y="1040"/>
                  <a:pt x="362" y="1542"/>
                  <a:pt x="707" y="1565"/>
                </a:cubicBezTo>
                <a:cubicBezTo>
                  <a:pt x="715" y="1566"/>
                  <a:pt x="723" y="1566"/>
                  <a:pt x="731" y="1566"/>
                </a:cubicBezTo>
                <a:cubicBezTo>
                  <a:pt x="1017" y="1566"/>
                  <a:pt x="1274" y="1217"/>
                  <a:pt x="1315" y="765"/>
                </a:cubicBezTo>
                <a:cubicBezTo>
                  <a:pt x="1355" y="363"/>
                  <a:pt x="1116" y="44"/>
                  <a:pt x="747" y="4"/>
                </a:cubicBezTo>
                <a:cubicBezTo>
                  <a:pt x="726" y="2"/>
                  <a:pt x="706" y="1"/>
                  <a:pt x="685" y="1"/>
                </a:cubicBezTo>
                <a:close/>
              </a:path>
            </a:pathLst>
          </a:custGeom>
          <a:solidFill>
            <a:srgbClr val="77D4C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" name="Google Shape;166;p23">
            <a:extLst>
              <a:ext uri="{FF2B5EF4-FFF2-40B4-BE49-F238E27FC236}">
                <a16:creationId xmlns:a16="http://schemas.microsoft.com/office/drawing/2014/main" id="{779DE19A-2EF3-F168-F32B-EE2E2A78D95F}"/>
              </a:ext>
            </a:extLst>
          </p:cNvPr>
          <p:cNvSpPr/>
          <p:nvPr userDrawn="1"/>
        </p:nvSpPr>
        <p:spPr>
          <a:xfrm rot="11176405" flipH="1">
            <a:off x="6110020" y="485054"/>
            <a:ext cx="118565" cy="147303"/>
          </a:xfrm>
          <a:custGeom>
            <a:avLst/>
            <a:gdLst/>
            <a:ahLst/>
            <a:cxnLst/>
            <a:rect l="l" t="t" r="r" b="b"/>
            <a:pathLst>
              <a:path w="980" h="1247" extrusionOk="0">
                <a:moveTo>
                  <a:pt x="543" y="1"/>
                </a:moveTo>
                <a:cubicBezTo>
                  <a:pt x="216" y="1"/>
                  <a:pt x="55" y="205"/>
                  <a:pt x="0" y="533"/>
                </a:cubicBezTo>
                <a:cubicBezTo>
                  <a:pt x="83" y="809"/>
                  <a:pt x="60" y="1157"/>
                  <a:pt x="446" y="1243"/>
                </a:cubicBezTo>
                <a:cubicBezTo>
                  <a:pt x="455" y="1245"/>
                  <a:pt x="465" y="1246"/>
                  <a:pt x="474" y="1246"/>
                </a:cubicBezTo>
                <a:cubicBezTo>
                  <a:pt x="683" y="1246"/>
                  <a:pt x="980" y="776"/>
                  <a:pt x="977" y="443"/>
                </a:cubicBezTo>
                <a:cubicBezTo>
                  <a:pt x="977" y="180"/>
                  <a:pt x="844" y="15"/>
                  <a:pt x="575" y="1"/>
                </a:cubicBezTo>
                <a:cubicBezTo>
                  <a:pt x="564" y="1"/>
                  <a:pt x="553" y="1"/>
                  <a:pt x="543" y="1"/>
                </a:cubicBezTo>
                <a:close/>
              </a:path>
            </a:pathLst>
          </a:custGeom>
          <a:solidFill>
            <a:srgbClr val="77D4C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" name="Google Shape;167;p23">
            <a:extLst>
              <a:ext uri="{FF2B5EF4-FFF2-40B4-BE49-F238E27FC236}">
                <a16:creationId xmlns:a16="http://schemas.microsoft.com/office/drawing/2014/main" id="{2CAE5847-943B-4865-4315-C3E8CB8BFDDA}"/>
              </a:ext>
            </a:extLst>
          </p:cNvPr>
          <p:cNvSpPr/>
          <p:nvPr userDrawn="1"/>
        </p:nvSpPr>
        <p:spPr>
          <a:xfrm rot="11176405" flipH="1">
            <a:off x="6021190" y="293349"/>
            <a:ext cx="90496" cy="70994"/>
          </a:xfrm>
          <a:custGeom>
            <a:avLst/>
            <a:gdLst/>
            <a:ahLst/>
            <a:cxnLst/>
            <a:rect l="l" t="t" r="r" b="b"/>
            <a:pathLst>
              <a:path w="748" h="601" extrusionOk="0">
                <a:moveTo>
                  <a:pt x="305" y="0"/>
                </a:moveTo>
                <a:cubicBezTo>
                  <a:pt x="279" y="0"/>
                  <a:pt x="250" y="5"/>
                  <a:pt x="219" y="15"/>
                </a:cubicBezTo>
                <a:cubicBezTo>
                  <a:pt x="0" y="84"/>
                  <a:pt x="20" y="263"/>
                  <a:pt x="53" y="496"/>
                </a:cubicBezTo>
                <a:cubicBezTo>
                  <a:pt x="73" y="489"/>
                  <a:pt x="94" y="486"/>
                  <a:pt x="114" y="486"/>
                </a:cubicBezTo>
                <a:cubicBezTo>
                  <a:pt x="239" y="486"/>
                  <a:pt x="352" y="600"/>
                  <a:pt x="479" y="600"/>
                </a:cubicBezTo>
                <a:cubicBezTo>
                  <a:pt x="531" y="600"/>
                  <a:pt x="586" y="581"/>
                  <a:pt x="644" y="526"/>
                </a:cubicBezTo>
                <a:cubicBezTo>
                  <a:pt x="747" y="430"/>
                  <a:pt x="647" y="320"/>
                  <a:pt x="591" y="231"/>
                </a:cubicBezTo>
                <a:cubicBezTo>
                  <a:pt x="519" y="117"/>
                  <a:pt x="440" y="0"/>
                  <a:pt x="305" y="0"/>
                </a:cubicBezTo>
                <a:close/>
              </a:path>
            </a:pathLst>
          </a:custGeom>
          <a:solidFill>
            <a:srgbClr val="77D4C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" name="Google Shape;168;p23">
            <a:extLst>
              <a:ext uri="{FF2B5EF4-FFF2-40B4-BE49-F238E27FC236}">
                <a16:creationId xmlns:a16="http://schemas.microsoft.com/office/drawing/2014/main" id="{CF37AFA5-89E1-01BA-0E30-24273628FF96}"/>
              </a:ext>
            </a:extLst>
          </p:cNvPr>
          <p:cNvSpPr/>
          <p:nvPr userDrawn="1"/>
        </p:nvSpPr>
        <p:spPr>
          <a:xfrm rot="11176405" flipH="1">
            <a:off x="6059019" y="812014"/>
            <a:ext cx="61218" cy="78318"/>
          </a:xfrm>
          <a:custGeom>
            <a:avLst/>
            <a:gdLst/>
            <a:ahLst/>
            <a:cxnLst/>
            <a:rect l="l" t="t" r="r" b="b"/>
            <a:pathLst>
              <a:path w="506" h="663" extrusionOk="0">
                <a:moveTo>
                  <a:pt x="323" y="0"/>
                </a:moveTo>
                <a:cubicBezTo>
                  <a:pt x="283" y="0"/>
                  <a:pt x="241" y="13"/>
                  <a:pt x="207" y="41"/>
                </a:cubicBezTo>
                <a:cubicBezTo>
                  <a:pt x="1" y="197"/>
                  <a:pt x="4" y="403"/>
                  <a:pt x="124" y="662"/>
                </a:cubicBezTo>
                <a:cubicBezTo>
                  <a:pt x="416" y="549"/>
                  <a:pt x="505" y="353"/>
                  <a:pt x="472" y="124"/>
                </a:cubicBezTo>
                <a:cubicBezTo>
                  <a:pt x="462" y="43"/>
                  <a:pt x="395" y="0"/>
                  <a:pt x="323" y="0"/>
                </a:cubicBezTo>
                <a:close/>
              </a:path>
            </a:pathLst>
          </a:custGeom>
          <a:solidFill>
            <a:srgbClr val="77D4C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" name="Google Shape;170;p23">
            <a:extLst>
              <a:ext uri="{FF2B5EF4-FFF2-40B4-BE49-F238E27FC236}">
                <a16:creationId xmlns:a16="http://schemas.microsoft.com/office/drawing/2014/main" id="{13025DBD-B289-C110-E57B-F0F7E5BDAA34}"/>
              </a:ext>
            </a:extLst>
          </p:cNvPr>
          <p:cNvSpPr/>
          <p:nvPr userDrawn="1"/>
        </p:nvSpPr>
        <p:spPr>
          <a:xfrm rot="3740636" flipH="1">
            <a:off x="1259063" y="907706"/>
            <a:ext cx="160184" cy="189589"/>
          </a:xfrm>
          <a:custGeom>
            <a:avLst/>
            <a:gdLst/>
            <a:ahLst/>
            <a:cxnLst/>
            <a:rect l="l" t="t" r="r" b="b"/>
            <a:pathLst>
              <a:path w="1356" h="1567" extrusionOk="0">
                <a:moveTo>
                  <a:pt x="685" y="1"/>
                </a:moveTo>
                <a:cubicBezTo>
                  <a:pt x="353" y="1"/>
                  <a:pt x="71" y="270"/>
                  <a:pt x="37" y="635"/>
                </a:cubicBezTo>
                <a:cubicBezTo>
                  <a:pt x="0" y="1040"/>
                  <a:pt x="362" y="1542"/>
                  <a:pt x="707" y="1565"/>
                </a:cubicBezTo>
                <a:cubicBezTo>
                  <a:pt x="715" y="1566"/>
                  <a:pt x="723" y="1566"/>
                  <a:pt x="731" y="1566"/>
                </a:cubicBezTo>
                <a:cubicBezTo>
                  <a:pt x="1017" y="1566"/>
                  <a:pt x="1274" y="1217"/>
                  <a:pt x="1315" y="765"/>
                </a:cubicBezTo>
                <a:cubicBezTo>
                  <a:pt x="1355" y="363"/>
                  <a:pt x="1116" y="44"/>
                  <a:pt x="747" y="4"/>
                </a:cubicBezTo>
                <a:cubicBezTo>
                  <a:pt x="726" y="2"/>
                  <a:pt x="706" y="1"/>
                  <a:pt x="685" y="1"/>
                </a:cubicBezTo>
                <a:close/>
              </a:path>
            </a:pathLst>
          </a:custGeom>
          <a:solidFill>
            <a:srgbClr val="77D4C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" name="Google Shape;171;p23">
            <a:extLst>
              <a:ext uri="{FF2B5EF4-FFF2-40B4-BE49-F238E27FC236}">
                <a16:creationId xmlns:a16="http://schemas.microsoft.com/office/drawing/2014/main" id="{3A9FF949-4B3F-28B4-7B32-DDDB72854B9B}"/>
              </a:ext>
            </a:extLst>
          </p:cNvPr>
          <p:cNvSpPr/>
          <p:nvPr userDrawn="1"/>
        </p:nvSpPr>
        <p:spPr>
          <a:xfrm rot="3740636" flipH="1">
            <a:off x="1699832" y="293172"/>
            <a:ext cx="115767" cy="150874"/>
          </a:xfrm>
          <a:custGeom>
            <a:avLst/>
            <a:gdLst/>
            <a:ahLst/>
            <a:cxnLst/>
            <a:rect l="l" t="t" r="r" b="b"/>
            <a:pathLst>
              <a:path w="980" h="1247" extrusionOk="0">
                <a:moveTo>
                  <a:pt x="543" y="1"/>
                </a:moveTo>
                <a:cubicBezTo>
                  <a:pt x="216" y="1"/>
                  <a:pt x="55" y="205"/>
                  <a:pt x="0" y="533"/>
                </a:cubicBezTo>
                <a:cubicBezTo>
                  <a:pt x="83" y="809"/>
                  <a:pt x="60" y="1157"/>
                  <a:pt x="446" y="1243"/>
                </a:cubicBezTo>
                <a:cubicBezTo>
                  <a:pt x="455" y="1245"/>
                  <a:pt x="465" y="1246"/>
                  <a:pt x="474" y="1246"/>
                </a:cubicBezTo>
                <a:cubicBezTo>
                  <a:pt x="683" y="1246"/>
                  <a:pt x="980" y="776"/>
                  <a:pt x="977" y="443"/>
                </a:cubicBezTo>
                <a:cubicBezTo>
                  <a:pt x="977" y="180"/>
                  <a:pt x="844" y="15"/>
                  <a:pt x="575" y="1"/>
                </a:cubicBezTo>
                <a:cubicBezTo>
                  <a:pt x="564" y="1"/>
                  <a:pt x="553" y="1"/>
                  <a:pt x="543" y="1"/>
                </a:cubicBezTo>
                <a:close/>
              </a:path>
            </a:pathLst>
          </a:custGeom>
          <a:solidFill>
            <a:srgbClr val="77D4C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" name="Google Shape;172;p23">
            <a:extLst>
              <a:ext uri="{FF2B5EF4-FFF2-40B4-BE49-F238E27FC236}">
                <a16:creationId xmlns:a16="http://schemas.microsoft.com/office/drawing/2014/main" id="{91E2C209-C6E7-6FED-403D-E95C683CCD6B}"/>
              </a:ext>
            </a:extLst>
          </p:cNvPr>
          <p:cNvSpPr/>
          <p:nvPr userDrawn="1"/>
        </p:nvSpPr>
        <p:spPr>
          <a:xfrm rot="3740636" flipH="1">
            <a:off x="1341295" y="547961"/>
            <a:ext cx="88360" cy="72715"/>
          </a:xfrm>
          <a:custGeom>
            <a:avLst/>
            <a:gdLst/>
            <a:ahLst/>
            <a:cxnLst/>
            <a:rect l="l" t="t" r="r" b="b"/>
            <a:pathLst>
              <a:path w="748" h="601" extrusionOk="0">
                <a:moveTo>
                  <a:pt x="305" y="0"/>
                </a:moveTo>
                <a:cubicBezTo>
                  <a:pt x="279" y="0"/>
                  <a:pt x="250" y="5"/>
                  <a:pt x="219" y="15"/>
                </a:cubicBezTo>
                <a:cubicBezTo>
                  <a:pt x="0" y="84"/>
                  <a:pt x="20" y="263"/>
                  <a:pt x="53" y="496"/>
                </a:cubicBezTo>
                <a:cubicBezTo>
                  <a:pt x="73" y="489"/>
                  <a:pt x="94" y="486"/>
                  <a:pt x="114" y="486"/>
                </a:cubicBezTo>
                <a:cubicBezTo>
                  <a:pt x="239" y="486"/>
                  <a:pt x="352" y="600"/>
                  <a:pt x="479" y="600"/>
                </a:cubicBezTo>
                <a:cubicBezTo>
                  <a:pt x="531" y="600"/>
                  <a:pt x="586" y="581"/>
                  <a:pt x="644" y="526"/>
                </a:cubicBezTo>
                <a:cubicBezTo>
                  <a:pt x="747" y="430"/>
                  <a:pt x="647" y="320"/>
                  <a:pt x="591" y="231"/>
                </a:cubicBezTo>
                <a:cubicBezTo>
                  <a:pt x="519" y="117"/>
                  <a:pt x="440" y="0"/>
                  <a:pt x="305" y="0"/>
                </a:cubicBezTo>
                <a:close/>
              </a:path>
            </a:pathLst>
          </a:custGeom>
          <a:solidFill>
            <a:srgbClr val="77D4C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" name="Google Shape;173;p23">
            <a:extLst>
              <a:ext uri="{FF2B5EF4-FFF2-40B4-BE49-F238E27FC236}">
                <a16:creationId xmlns:a16="http://schemas.microsoft.com/office/drawing/2014/main" id="{5D4D9730-8CCF-24EA-D57B-A95F0D31A70A}"/>
              </a:ext>
            </a:extLst>
          </p:cNvPr>
          <p:cNvSpPr/>
          <p:nvPr userDrawn="1"/>
        </p:nvSpPr>
        <p:spPr>
          <a:xfrm rot="3740636" flipH="1">
            <a:off x="1478269" y="155738"/>
            <a:ext cx="59773" cy="80216"/>
          </a:xfrm>
          <a:custGeom>
            <a:avLst/>
            <a:gdLst/>
            <a:ahLst/>
            <a:cxnLst/>
            <a:rect l="l" t="t" r="r" b="b"/>
            <a:pathLst>
              <a:path w="506" h="663" extrusionOk="0">
                <a:moveTo>
                  <a:pt x="323" y="0"/>
                </a:moveTo>
                <a:cubicBezTo>
                  <a:pt x="283" y="0"/>
                  <a:pt x="241" y="13"/>
                  <a:pt x="207" y="41"/>
                </a:cubicBezTo>
                <a:cubicBezTo>
                  <a:pt x="1" y="197"/>
                  <a:pt x="4" y="403"/>
                  <a:pt x="124" y="662"/>
                </a:cubicBezTo>
                <a:cubicBezTo>
                  <a:pt x="416" y="549"/>
                  <a:pt x="505" y="353"/>
                  <a:pt x="472" y="124"/>
                </a:cubicBezTo>
                <a:cubicBezTo>
                  <a:pt x="462" y="43"/>
                  <a:pt x="395" y="0"/>
                  <a:pt x="323" y="0"/>
                </a:cubicBezTo>
                <a:close/>
              </a:path>
            </a:pathLst>
          </a:custGeom>
          <a:solidFill>
            <a:srgbClr val="77D4C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" name="Google Shape;1583;p20">
            <a:extLst>
              <a:ext uri="{FF2B5EF4-FFF2-40B4-BE49-F238E27FC236}">
                <a16:creationId xmlns:a16="http://schemas.microsoft.com/office/drawing/2014/main" id="{364FD5C2-5EFA-75EC-02C0-328098A2F726}"/>
              </a:ext>
            </a:extLst>
          </p:cNvPr>
          <p:cNvSpPr/>
          <p:nvPr userDrawn="1"/>
        </p:nvSpPr>
        <p:spPr>
          <a:xfrm>
            <a:off x="6352166" y="5984289"/>
            <a:ext cx="3524750" cy="3861024"/>
          </a:xfrm>
          <a:custGeom>
            <a:avLst/>
            <a:gdLst/>
            <a:ahLst/>
            <a:cxnLst/>
            <a:rect l="l" t="t" r="r" b="b"/>
            <a:pathLst>
              <a:path w="27022" h="29600" extrusionOk="0">
                <a:moveTo>
                  <a:pt x="13793" y="1"/>
                </a:moveTo>
                <a:cubicBezTo>
                  <a:pt x="13128" y="1"/>
                  <a:pt x="12460" y="35"/>
                  <a:pt x="11800" y="88"/>
                </a:cubicBezTo>
                <a:cubicBezTo>
                  <a:pt x="9069" y="311"/>
                  <a:pt x="6338" y="867"/>
                  <a:pt x="3880" y="2078"/>
                </a:cubicBezTo>
                <a:cubicBezTo>
                  <a:pt x="3793" y="2115"/>
                  <a:pt x="3707" y="2164"/>
                  <a:pt x="3620" y="2201"/>
                </a:cubicBezTo>
                <a:cubicBezTo>
                  <a:pt x="2100" y="3017"/>
                  <a:pt x="853" y="4302"/>
                  <a:pt x="395" y="6007"/>
                </a:cubicBezTo>
                <a:cubicBezTo>
                  <a:pt x="0" y="7514"/>
                  <a:pt x="284" y="9195"/>
                  <a:pt x="1137" y="10492"/>
                </a:cubicBezTo>
                <a:cubicBezTo>
                  <a:pt x="2335" y="12296"/>
                  <a:pt x="4572" y="13445"/>
                  <a:pt x="5066" y="15545"/>
                </a:cubicBezTo>
                <a:cubicBezTo>
                  <a:pt x="5436" y="17102"/>
                  <a:pt x="4707" y="18684"/>
                  <a:pt x="4497" y="20277"/>
                </a:cubicBezTo>
                <a:cubicBezTo>
                  <a:pt x="4114" y="23132"/>
                  <a:pt x="5523" y="26109"/>
                  <a:pt x="7846" y="27814"/>
                </a:cubicBezTo>
                <a:cubicBezTo>
                  <a:pt x="9477" y="29012"/>
                  <a:pt x="11505" y="29600"/>
                  <a:pt x="13535" y="29600"/>
                </a:cubicBezTo>
                <a:cubicBezTo>
                  <a:pt x="14395" y="29600"/>
                  <a:pt x="15256" y="29494"/>
                  <a:pt x="16087" y="29285"/>
                </a:cubicBezTo>
                <a:cubicBezTo>
                  <a:pt x="18892" y="28580"/>
                  <a:pt x="21350" y="26764"/>
                  <a:pt x="23055" y="24454"/>
                </a:cubicBezTo>
                <a:cubicBezTo>
                  <a:pt x="26824" y="19338"/>
                  <a:pt x="27022" y="12444"/>
                  <a:pt x="24390" y="6773"/>
                </a:cubicBezTo>
                <a:cubicBezTo>
                  <a:pt x="23191" y="4203"/>
                  <a:pt x="21190" y="1917"/>
                  <a:pt x="18570" y="830"/>
                </a:cubicBezTo>
                <a:cubicBezTo>
                  <a:pt x="17060" y="206"/>
                  <a:pt x="15430" y="1"/>
                  <a:pt x="13793" y="1"/>
                </a:cubicBezTo>
                <a:close/>
              </a:path>
            </a:pathLst>
          </a:custGeom>
          <a:solidFill>
            <a:srgbClr val="FFEAC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" name="Google Shape;1584;p20">
            <a:extLst>
              <a:ext uri="{FF2B5EF4-FFF2-40B4-BE49-F238E27FC236}">
                <a16:creationId xmlns:a16="http://schemas.microsoft.com/office/drawing/2014/main" id="{D1C3F448-0CAE-1B5E-BA2D-17FACCDD376C}"/>
              </a:ext>
            </a:extLst>
          </p:cNvPr>
          <p:cNvSpPr/>
          <p:nvPr userDrawn="1"/>
        </p:nvSpPr>
        <p:spPr>
          <a:xfrm>
            <a:off x="-1475334" y="8708501"/>
            <a:ext cx="3868068" cy="3214172"/>
          </a:xfrm>
          <a:custGeom>
            <a:avLst/>
            <a:gdLst/>
            <a:ahLst/>
            <a:cxnLst/>
            <a:rect l="l" t="t" r="r" b="b"/>
            <a:pathLst>
              <a:path w="29654" h="24641" extrusionOk="0">
                <a:moveTo>
                  <a:pt x="10225" y="0"/>
                </a:moveTo>
                <a:cubicBezTo>
                  <a:pt x="9198" y="0"/>
                  <a:pt x="8171" y="249"/>
                  <a:pt x="7256" y="715"/>
                </a:cubicBezTo>
                <a:lnTo>
                  <a:pt x="7256" y="715"/>
                </a:lnTo>
                <a:lnTo>
                  <a:pt x="7413" y="602"/>
                </a:lnTo>
                <a:lnTo>
                  <a:pt x="7413" y="602"/>
                </a:lnTo>
                <a:cubicBezTo>
                  <a:pt x="4596" y="1331"/>
                  <a:pt x="2385" y="3666"/>
                  <a:pt x="1273" y="6359"/>
                </a:cubicBezTo>
                <a:cubicBezTo>
                  <a:pt x="148" y="9041"/>
                  <a:pt x="0" y="12043"/>
                  <a:pt x="223" y="14947"/>
                </a:cubicBezTo>
                <a:cubicBezTo>
                  <a:pt x="420" y="17517"/>
                  <a:pt x="1001" y="20272"/>
                  <a:pt x="2953" y="21952"/>
                </a:cubicBezTo>
                <a:cubicBezTo>
                  <a:pt x="3966" y="22829"/>
                  <a:pt x="5251" y="23324"/>
                  <a:pt x="6549" y="23694"/>
                </a:cubicBezTo>
                <a:cubicBezTo>
                  <a:pt x="8751" y="24329"/>
                  <a:pt x="11040" y="24641"/>
                  <a:pt x="13329" y="24641"/>
                </a:cubicBezTo>
                <a:cubicBezTo>
                  <a:pt x="17462" y="24641"/>
                  <a:pt x="21597" y="23623"/>
                  <a:pt x="25230" y="21643"/>
                </a:cubicBezTo>
                <a:cubicBezTo>
                  <a:pt x="26960" y="20704"/>
                  <a:pt x="28690" y="19407"/>
                  <a:pt x="29184" y="17504"/>
                </a:cubicBezTo>
                <a:cubicBezTo>
                  <a:pt x="29653" y="15774"/>
                  <a:pt x="28937" y="13884"/>
                  <a:pt x="27701" y="12587"/>
                </a:cubicBezTo>
                <a:cubicBezTo>
                  <a:pt x="26478" y="11289"/>
                  <a:pt x="24785" y="10511"/>
                  <a:pt x="23068" y="10004"/>
                </a:cubicBezTo>
                <a:cubicBezTo>
                  <a:pt x="20770" y="9337"/>
                  <a:pt x="18039" y="8855"/>
                  <a:pt x="16952" y="6718"/>
                </a:cubicBezTo>
                <a:cubicBezTo>
                  <a:pt x="16581" y="5989"/>
                  <a:pt x="16482" y="5149"/>
                  <a:pt x="16223" y="4370"/>
                </a:cubicBezTo>
                <a:cubicBezTo>
                  <a:pt x="15543" y="2319"/>
                  <a:pt x="13764" y="676"/>
                  <a:pt x="11664" y="169"/>
                </a:cubicBezTo>
                <a:cubicBezTo>
                  <a:pt x="11192" y="56"/>
                  <a:pt x="10709" y="0"/>
                  <a:pt x="10225" y="0"/>
                </a:cubicBezTo>
                <a:close/>
              </a:path>
            </a:pathLst>
          </a:custGeom>
          <a:solidFill>
            <a:srgbClr val="FFEAC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5" name="Google Shape;1836;p20">
            <a:extLst>
              <a:ext uri="{FF2B5EF4-FFF2-40B4-BE49-F238E27FC236}">
                <a16:creationId xmlns:a16="http://schemas.microsoft.com/office/drawing/2014/main" id="{18BD2A7A-5465-69F4-0758-457188313176}"/>
              </a:ext>
            </a:extLst>
          </p:cNvPr>
          <p:cNvGrpSpPr/>
          <p:nvPr userDrawn="1"/>
        </p:nvGrpSpPr>
        <p:grpSpPr>
          <a:xfrm rot="2305015">
            <a:off x="-526123" y="9703947"/>
            <a:ext cx="1835790" cy="1208773"/>
            <a:chOff x="-275187" y="9132000"/>
            <a:chExt cx="1835790" cy="1208773"/>
          </a:xfrm>
          <a:solidFill>
            <a:srgbClr val="7CCCC0"/>
          </a:solidFill>
        </p:grpSpPr>
        <p:sp>
          <p:nvSpPr>
            <p:cNvPr id="36" name="Google Shape;1837;p20">
              <a:extLst>
                <a:ext uri="{FF2B5EF4-FFF2-40B4-BE49-F238E27FC236}">
                  <a16:creationId xmlns:a16="http://schemas.microsoft.com/office/drawing/2014/main" id="{797AEF76-7F5E-29F1-1937-9593710C39A2}"/>
                </a:ext>
              </a:extLst>
            </p:cNvPr>
            <p:cNvSpPr/>
            <p:nvPr/>
          </p:nvSpPr>
          <p:spPr>
            <a:xfrm>
              <a:off x="-275187" y="9483140"/>
              <a:ext cx="298186" cy="203356"/>
            </a:xfrm>
            <a:custGeom>
              <a:avLst/>
              <a:gdLst/>
              <a:ahLst/>
              <a:cxnLst/>
              <a:rect l="l" t="t" r="r" b="b"/>
              <a:pathLst>
                <a:path w="2286" h="1559" extrusionOk="0">
                  <a:moveTo>
                    <a:pt x="1913" y="0"/>
                  </a:moveTo>
                  <a:cubicBezTo>
                    <a:pt x="1668" y="0"/>
                    <a:pt x="1279" y="153"/>
                    <a:pt x="890" y="421"/>
                  </a:cubicBezTo>
                  <a:cubicBezTo>
                    <a:pt x="334" y="804"/>
                    <a:pt x="0" y="1274"/>
                    <a:pt x="136" y="1471"/>
                  </a:cubicBezTo>
                  <a:cubicBezTo>
                    <a:pt x="177" y="1531"/>
                    <a:pt x="256" y="1559"/>
                    <a:pt x="361" y="1559"/>
                  </a:cubicBezTo>
                  <a:cubicBezTo>
                    <a:pt x="606" y="1559"/>
                    <a:pt x="995" y="1406"/>
                    <a:pt x="1384" y="1138"/>
                  </a:cubicBezTo>
                  <a:cubicBezTo>
                    <a:pt x="1940" y="755"/>
                    <a:pt x="2286" y="285"/>
                    <a:pt x="2138" y="88"/>
                  </a:cubicBezTo>
                  <a:cubicBezTo>
                    <a:pt x="2097" y="28"/>
                    <a:pt x="2018" y="0"/>
                    <a:pt x="191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1838;p20">
              <a:extLst>
                <a:ext uri="{FF2B5EF4-FFF2-40B4-BE49-F238E27FC236}">
                  <a16:creationId xmlns:a16="http://schemas.microsoft.com/office/drawing/2014/main" id="{9ED4DE13-EB40-C1A7-7E67-D125BCC7ADF5}"/>
                </a:ext>
              </a:extLst>
            </p:cNvPr>
            <p:cNvSpPr/>
            <p:nvPr/>
          </p:nvSpPr>
          <p:spPr>
            <a:xfrm>
              <a:off x="896408" y="9166175"/>
              <a:ext cx="298316" cy="204530"/>
            </a:xfrm>
            <a:custGeom>
              <a:avLst/>
              <a:gdLst/>
              <a:ahLst/>
              <a:cxnLst/>
              <a:rect l="l" t="t" r="r" b="b"/>
              <a:pathLst>
                <a:path w="2287" h="1568" extrusionOk="0">
                  <a:moveTo>
                    <a:pt x="1913" y="0"/>
                  </a:moveTo>
                  <a:cubicBezTo>
                    <a:pt x="1664" y="0"/>
                    <a:pt x="1274" y="153"/>
                    <a:pt x="890" y="417"/>
                  </a:cubicBezTo>
                  <a:cubicBezTo>
                    <a:pt x="334" y="800"/>
                    <a:pt x="1" y="1282"/>
                    <a:pt x="137" y="1480"/>
                  </a:cubicBezTo>
                  <a:cubicBezTo>
                    <a:pt x="177" y="1539"/>
                    <a:pt x="257" y="1567"/>
                    <a:pt x="364" y="1567"/>
                  </a:cubicBezTo>
                  <a:cubicBezTo>
                    <a:pt x="613" y="1567"/>
                    <a:pt x="1008" y="1414"/>
                    <a:pt x="1397" y="1146"/>
                  </a:cubicBezTo>
                  <a:cubicBezTo>
                    <a:pt x="1941" y="763"/>
                    <a:pt x="2286" y="294"/>
                    <a:pt x="2151" y="96"/>
                  </a:cubicBezTo>
                  <a:cubicBezTo>
                    <a:pt x="2108" y="31"/>
                    <a:pt x="2025" y="0"/>
                    <a:pt x="191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1839;p20">
              <a:extLst>
                <a:ext uri="{FF2B5EF4-FFF2-40B4-BE49-F238E27FC236}">
                  <a16:creationId xmlns:a16="http://schemas.microsoft.com/office/drawing/2014/main" id="{1EA04BDD-9FB0-91C9-D118-178211A0D39A}"/>
                </a:ext>
              </a:extLst>
            </p:cNvPr>
            <p:cNvSpPr/>
            <p:nvPr/>
          </p:nvSpPr>
          <p:spPr>
            <a:xfrm>
              <a:off x="-214011" y="10002023"/>
              <a:ext cx="298316" cy="203486"/>
            </a:xfrm>
            <a:custGeom>
              <a:avLst/>
              <a:gdLst/>
              <a:ahLst/>
              <a:cxnLst/>
              <a:rect l="l" t="t" r="r" b="b"/>
              <a:pathLst>
                <a:path w="2287" h="1560" extrusionOk="0">
                  <a:moveTo>
                    <a:pt x="1914" y="1"/>
                  </a:moveTo>
                  <a:cubicBezTo>
                    <a:pt x="1669" y="1"/>
                    <a:pt x="1279" y="154"/>
                    <a:pt x="890" y="422"/>
                  </a:cubicBezTo>
                  <a:cubicBezTo>
                    <a:pt x="334" y="805"/>
                    <a:pt x="1" y="1274"/>
                    <a:pt x="137" y="1472"/>
                  </a:cubicBezTo>
                  <a:cubicBezTo>
                    <a:pt x="177" y="1531"/>
                    <a:pt x="256" y="1559"/>
                    <a:pt x="361" y="1559"/>
                  </a:cubicBezTo>
                  <a:cubicBezTo>
                    <a:pt x="606" y="1559"/>
                    <a:pt x="995" y="1406"/>
                    <a:pt x="1385" y="1138"/>
                  </a:cubicBezTo>
                  <a:cubicBezTo>
                    <a:pt x="1941" y="755"/>
                    <a:pt x="2287" y="286"/>
                    <a:pt x="2138" y="88"/>
                  </a:cubicBezTo>
                  <a:cubicBezTo>
                    <a:pt x="2097" y="29"/>
                    <a:pt x="2019" y="1"/>
                    <a:pt x="1914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1840;p20">
              <a:extLst>
                <a:ext uri="{FF2B5EF4-FFF2-40B4-BE49-F238E27FC236}">
                  <a16:creationId xmlns:a16="http://schemas.microsoft.com/office/drawing/2014/main" id="{E0168ABD-38A6-C7E9-2AF2-47AC3F0164D5}"/>
                </a:ext>
              </a:extLst>
            </p:cNvPr>
            <p:cNvSpPr/>
            <p:nvPr/>
          </p:nvSpPr>
          <p:spPr>
            <a:xfrm>
              <a:off x="545138" y="9483140"/>
              <a:ext cx="298186" cy="203356"/>
            </a:xfrm>
            <a:custGeom>
              <a:avLst/>
              <a:gdLst/>
              <a:ahLst/>
              <a:cxnLst/>
              <a:rect l="l" t="t" r="r" b="b"/>
              <a:pathLst>
                <a:path w="2286" h="1559" extrusionOk="0">
                  <a:moveTo>
                    <a:pt x="1923" y="0"/>
                  </a:moveTo>
                  <a:cubicBezTo>
                    <a:pt x="1674" y="0"/>
                    <a:pt x="1279" y="153"/>
                    <a:pt x="890" y="421"/>
                  </a:cubicBezTo>
                  <a:cubicBezTo>
                    <a:pt x="334" y="804"/>
                    <a:pt x="0" y="1274"/>
                    <a:pt x="136" y="1471"/>
                  </a:cubicBezTo>
                  <a:cubicBezTo>
                    <a:pt x="177" y="1531"/>
                    <a:pt x="257" y="1559"/>
                    <a:pt x="363" y="1559"/>
                  </a:cubicBezTo>
                  <a:cubicBezTo>
                    <a:pt x="612" y="1559"/>
                    <a:pt x="1007" y="1406"/>
                    <a:pt x="1396" y="1138"/>
                  </a:cubicBezTo>
                  <a:cubicBezTo>
                    <a:pt x="1952" y="755"/>
                    <a:pt x="2286" y="285"/>
                    <a:pt x="2150" y="88"/>
                  </a:cubicBezTo>
                  <a:cubicBezTo>
                    <a:pt x="2109" y="28"/>
                    <a:pt x="2029" y="0"/>
                    <a:pt x="192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1841;p20">
              <a:extLst>
                <a:ext uri="{FF2B5EF4-FFF2-40B4-BE49-F238E27FC236}">
                  <a16:creationId xmlns:a16="http://schemas.microsoft.com/office/drawing/2014/main" id="{4480AA6D-1F2A-FE49-D75D-A9F5B17B330B}"/>
                </a:ext>
              </a:extLst>
            </p:cNvPr>
            <p:cNvSpPr/>
            <p:nvPr/>
          </p:nvSpPr>
          <p:spPr>
            <a:xfrm>
              <a:off x="482267" y="9823192"/>
              <a:ext cx="298316" cy="203356"/>
            </a:xfrm>
            <a:custGeom>
              <a:avLst/>
              <a:gdLst/>
              <a:ahLst/>
              <a:cxnLst/>
              <a:rect l="l" t="t" r="r" b="b"/>
              <a:pathLst>
                <a:path w="2287" h="1559" extrusionOk="0">
                  <a:moveTo>
                    <a:pt x="1926" y="0"/>
                  </a:moveTo>
                  <a:cubicBezTo>
                    <a:pt x="1680" y="0"/>
                    <a:pt x="1291" y="153"/>
                    <a:pt x="902" y="421"/>
                  </a:cubicBezTo>
                  <a:cubicBezTo>
                    <a:pt x="346" y="804"/>
                    <a:pt x="0" y="1274"/>
                    <a:pt x="136" y="1471"/>
                  </a:cubicBezTo>
                  <a:cubicBezTo>
                    <a:pt x="181" y="1531"/>
                    <a:pt x="262" y="1559"/>
                    <a:pt x="369" y="1559"/>
                  </a:cubicBezTo>
                  <a:cubicBezTo>
                    <a:pt x="618" y="1559"/>
                    <a:pt x="1007" y="1406"/>
                    <a:pt x="1397" y="1138"/>
                  </a:cubicBezTo>
                  <a:cubicBezTo>
                    <a:pt x="1953" y="755"/>
                    <a:pt x="2286" y="285"/>
                    <a:pt x="2150" y="88"/>
                  </a:cubicBezTo>
                  <a:cubicBezTo>
                    <a:pt x="2109" y="28"/>
                    <a:pt x="2031" y="0"/>
                    <a:pt x="19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1842;p20">
              <a:extLst>
                <a:ext uri="{FF2B5EF4-FFF2-40B4-BE49-F238E27FC236}">
                  <a16:creationId xmlns:a16="http://schemas.microsoft.com/office/drawing/2014/main" id="{176BBC31-32AE-6CB2-AE4E-D500EB8DDBF3}"/>
                </a:ext>
              </a:extLst>
            </p:cNvPr>
            <p:cNvSpPr/>
            <p:nvPr/>
          </p:nvSpPr>
          <p:spPr>
            <a:xfrm>
              <a:off x="1262287" y="9595838"/>
              <a:ext cx="298316" cy="203486"/>
            </a:xfrm>
            <a:custGeom>
              <a:avLst/>
              <a:gdLst/>
              <a:ahLst/>
              <a:cxnLst/>
              <a:rect l="l" t="t" r="r" b="b"/>
              <a:pathLst>
                <a:path w="2287" h="1560" extrusionOk="0">
                  <a:moveTo>
                    <a:pt x="1918" y="1"/>
                  </a:moveTo>
                  <a:cubicBezTo>
                    <a:pt x="1668" y="1"/>
                    <a:pt x="1279" y="154"/>
                    <a:pt x="890" y="422"/>
                  </a:cubicBezTo>
                  <a:cubicBezTo>
                    <a:pt x="334" y="805"/>
                    <a:pt x="0" y="1275"/>
                    <a:pt x="136" y="1472"/>
                  </a:cubicBezTo>
                  <a:cubicBezTo>
                    <a:pt x="177" y="1532"/>
                    <a:pt x="256" y="1560"/>
                    <a:pt x="361" y="1560"/>
                  </a:cubicBezTo>
                  <a:cubicBezTo>
                    <a:pt x="606" y="1560"/>
                    <a:pt x="995" y="1407"/>
                    <a:pt x="1384" y="1139"/>
                  </a:cubicBezTo>
                  <a:cubicBezTo>
                    <a:pt x="1940" y="756"/>
                    <a:pt x="2286" y="286"/>
                    <a:pt x="2150" y="88"/>
                  </a:cubicBezTo>
                  <a:cubicBezTo>
                    <a:pt x="2106" y="29"/>
                    <a:pt x="2025" y="1"/>
                    <a:pt x="1918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1843;p20">
              <a:extLst>
                <a:ext uri="{FF2B5EF4-FFF2-40B4-BE49-F238E27FC236}">
                  <a16:creationId xmlns:a16="http://schemas.microsoft.com/office/drawing/2014/main" id="{E5000F70-9D08-DE33-0A7C-8DE5B8A8AF1E}"/>
                </a:ext>
              </a:extLst>
            </p:cNvPr>
            <p:cNvSpPr/>
            <p:nvPr/>
          </p:nvSpPr>
          <p:spPr>
            <a:xfrm>
              <a:off x="222826" y="9613969"/>
              <a:ext cx="214443" cy="281881"/>
            </a:xfrm>
            <a:custGeom>
              <a:avLst/>
              <a:gdLst/>
              <a:ahLst/>
              <a:cxnLst/>
              <a:rect l="l" t="t" r="r" b="b"/>
              <a:pathLst>
                <a:path w="1644" h="2161" extrusionOk="0">
                  <a:moveTo>
                    <a:pt x="301" y="0"/>
                  </a:moveTo>
                  <a:cubicBezTo>
                    <a:pt x="267" y="0"/>
                    <a:pt x="237" y="8"/>
                    <a:pt x="210" y="24"/>
                  </a:cubicBezTo>
                  <a:cubicBezTo>
                    <a:pt x="0" y="147"/>
                    <a:pt x="99" y="716"/>
                    <a:pt x="445" y="1309"/>
                  </a:cubicBezTo>
                  <a:cubicBezTo>
                    <a:pt x="735" y="1814"/>
                    <a:pt x="1110" y="2160"/>
                    <a:pt x="1340" y="2160"/>
                  </a:cubicBezTo>
                  <a:cubicBezTo>
                    <a:pt x="1375" y="2160"/>
                    <a:pt x="1406" y="2152"/>
                    <a:pt x="1433" y="2136"/>
                  </a:cubicBezTo>
                  <a:cubicBezTo>
                    <a:pt x="1643" y="2025"/>
                    <a:pt x="1532" y="1445"/>
                    <a:pt x="1199" y="864"/>
                  </a:cubicBezTo>
                  <a:cubicBezTo>
                    <a:pt x="907" y="357"/>
                    <a:pt x="531" y="0"/>
                    <a:pt x="30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1844;p20">
              <a:extLst>
                <a:ext uri="{FF2B5EF4-FFF2-40B4-BE49-F238E27FC236}">
                  <a16:creationId xmlns:a16="http://schemas.microsoft.com/office/drawing/2014/main" id="{64021DD4-4A69-6488-5113-DC24C8794751}"/>
                </a:ext>
              </a:extLst>
            </p:cNvPr>
            <p:cNvSpPr/>
            <p:nvPr/>
          </p:nvSpPr>
          <p:spPr>
            <a:xfrm>
              <a:off x="530660" y="10127895"/>
              <a:ext cx="291794" cy="212878"/>
            </a:xfrm>
            <a:custGeom>
              <a:avLst/>
              <a:gdLst/>
              <a:ahLst/>
              <a:cxnLst/>
              <a:rect l="l" t="t" r="r" b="b"/>
              <a:pathLst>
                <a:path w="2237" h="1632" extrusionOk="0">
                  <a:moveTo>
                    <a:pt x="338" y="0"/>
                  </a:moveTo>
                  <a:cubicBezTo>
                    <a:pt x="246" y="0"/>
                    <a:pt x="176" y="24"/>
                    <a:pt x="136" y="74"/>
                  </a:cubicBezTo>
                  <a:cubicBezTo>
                    <a:pt x="0" y="272"/>
                    <a:pt x="309" y="754"/>
                    <a:pt x="853" y="1162"/>
                  </a:cubicBezTo>
                  <a:cubicBezTo>
                    <a:pt x="1240" y="1459"/>
                    <a:pt x="1640" y="1631"/>
                    <a:pt x="1886" y="1631"/>
                  </a:cubicBezTo>
                  <a:cubicBezTo>
                    <a:pt x="1978" y="1631"/>
                    <a:pt x="2048" y="1607"/>
                    <a:pt x="2088" y="1557"/>
                  </a:cubicBezTo>
                  <a:cubicBezTo>
                    <a:pt x="2236" y="1359"/>
                    <a:pt x="1915" y="878"/>
                    <a:pt x="1384" y="470"/>
                  </a:cubicBezTo>
                  <a:cubicBezTo>
                    <a:pt x="988" y="173"/>
                    <a:pt x="585" y="0"/>
                    <a:pt x="33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1845;p20">
              <a:extLst>
                <a:ext uri="{FF2B5EF4-FFF2-40B4-BE49-F238E27FC236}">
                  <a16:creationId xmlns:a16="http://schemas.microsoft.com/office/drawing/2014/main" id="{D74B35C7-AFE2-4F8A-E035-50B416D5B8BC}"/>
                </a:ext>
              </a:extLst>
            </p:cNvPr>
            <p:cNvSpPr/>
            <p:nvPr/>
          </p:nvSpPr>
          <p:spPr>
            <a:xfrm>
              <a:off x="785275" y="9998892"/>
              <a:ext cx="291794" cy="213661"/>
            </a:xfrm>
            <a:custGeom>
              <a:avLst/>
              <a:gdLst/>
              <a:ahLst/>
              <a:cxnLst/>
              <a:rect l="l" t="t" r="r" b="b"/>
              <a:pathLst>
                <a:path w="2237" h="1638" extrusionOk="0">
                  <a:moveTo>
                    <a:pt x="349" y="1"/>
                  </a:moveTo>
                  <a:cubicBezTo>
                    <a:pt x="258" y="1"/>
                    <a:pt x="189" y="25"/>
                    <a:pt x="148" y="75"/>
                  </a:cubicBezTo>
                  <a:cubicBezTo>
                    <a:pt x="0" y="273"/>
                    <a:pt x="321" y="755"/>
                    <a:pt x="853" y="1162"/>
                  </a:cubicBezTo>
                  <a:cubicBezTo>
                    <a:pt x="1239" y="1458"/>
                    <a:pt x="1637" y="1637"/>
                    <a:pt x="1884" y="1637"/>
                  </a:cubicBezTo>
                  <a:cubicBezTo>
                    <a:pt x="1977" y="1637"/>
                    <a:pt x="2048" y="1612"/>
                    <a:pt x="2088" y="1558"/>
                  </a:cubicBezTo>
                  <a:cubicBezTo>
                    <a:pt x="2237" y="1360"/>
                    <a:pt x="1915" y="878"/>
                    <a:pt x="1384" y="470"/>
                  </a:cubicBezTo>
                  <a:cubicBezTo>
                    <a:pt x="988" y="173"/>
                    <a:pt x="592" y="1"/>
                    <a:pt x="34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1846;p20">
              <a:extLst>
                <a:ext uri="{FF2B5EF4-FFF2-40B4-BE49-F238E27FC236}">
                  <a16:creationId xmlns:a16="http://schemas.microsoft.com/office/drawing/2014/main" id="{29B3D9B4-AA0B-D7EF-2076-4E5D382C1A14}"/>
                </a:ext>
              </a:extLst>
            </p:cNvPr>
            <p:cNvSpPr/>
            <p:nvPr/>
          </p:nvSpPr>
          <p:spPr>
            <a:xfrm>
              <a:off x="785275" y="9704624"/>
              <a:ext cx="291794" cy="213922"/>
            </a:xfrm>
            <a:custGeom>
              <a:avLst/>
              <a:gdLst/>
              <a:ahLst/>
              <a:cxnLst/>
              <a:rect l="l" t="t" r="r" b="b"/>
              <a:pathLst>
                <a:path w="2237" h="1640" extrusionOk="0">
                  <a:moveTo>
                    <a:pt x="358" y="0"/>
                  </a:moveTo>
                  <a:cubicBezTo>
                    <a:pt x="263" y="0"/>
                    <a:pt x="190" y="27"/>
                    <a:pt x="148" y="82"/>
                  </a:cubicBezTo>
                  <a:cubicBezTo>
                    <a:pt x="0" y="268"/>
                    <a:pt x="321" y="762"/>
                    <a:pt x="853" y="1170"/>
                  </a:cubicBezTo>
                  <a:cubicBezTo>
                    <a:pt x="1240" y="1467"/>
                    <a:pt x="1640" y="1639"/>
                    <a:pt x="1886" y="1639"/>
                  </a:cubicBezTo>
                  <a:cubicBezTo>
                    <a:pt x="1978" y="1639"/>
                    <a:pt x="2048" y="1615"/>
                    <a:pt x="2088" y="1565"/>
                  </a:cubicBezTo>
                  <a:cubicBezTo>
                    <a:pt x="2237" y="1367"/>
                    <a:pt x="1915" y="885"/>
                    <a:pt x="1384" y="465"/>
                  </a:cubicBezTo>
                  <a:cubicBezTo>
                    <a:pt x="993" y="172"/>
                    <a:pt x="602" y="0"/>
                    <a:pt x="35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1847;p20">
              <a:extLst>
                <a:ext uri="{FF2B5EF4-FFF2-40B4-BE49-F238E27FC236}">
                  <a16:creationId xmlns:a16="http://schemas.microsoft.com/office/drawing/2014/main" id="{B93AF87E-5580-C6D3-B6BB-E4ABED9106DE}"/>
                </a:ext>
              </a:extLst>
            </p:cNvPr>
            <p:cNvSpPr/>
            <p:nvPr/>
          </p:nvSpPr>
          <p:spPr>
            <a:xfrm>
              <a:off x="986671" y="9503488"/>
              <a:ext cx="291794" cy="213530"/>
            </a:xfrm>
            <a:custGeom>
              <a:avLst/>
              <a:gdLst/>
              <a:ahLst/>
              <a:cxnLst/>
              <a:rect l="l" t="t" r="r" b="b"/>
              <a:pathLst>
                <a:path w="2237" h="1637" extrusionOk="0">
                  <a:moveTo>
                    <a:pt x="346" y="0"/>
                  </a:moveTo>
                  <a:cubicBezTo>
                    <a:pt x="255" y="0"/>
                    <a:pt x="186" y="26"/>
                    <a:pt x="149" y="80"/>
                  </a:cubicBezTo>
                  <a:cubicBezTo>
                    <a:pt x="1" y="278"/>
                    <a:pt x="310" y="759"/>
                    <a:pt x="853" y="1167"/>
                  </a:cubicBezTo>
                  <a:cubicBezTo>
                    <a:pt x="1240" y="1464"/>
                    <a:pt x="1641" y="1637"/>
                    <a:pt x="1887" y="1637"/>
                  </a:cubicBezTo>
                  <a:cubicBezTo>
                    <a:pt x="1978" y="1637"/>
                    <a:pt x="2048" y="1613"/>
                    <a:pt x="2089" y="1563"/>
                  </a:cubicBezTo>
                  <a:cubicBezTo>
                    <a:pt x="2237" y="1365"/>
                    <a:pt x="1916" y="883"/>
                    <a:pt x="1384" y="475"/>
                  </a:cubicBezTo>
                  <a:cubicBezTo>
                    <a:pt x="990" y="179"/>
                    <a:pt x="588" y="0"/>
                    <a:pt x="34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" name="Google Shape;1848;p20">
              <a:extLst>
                <a:ext uri="{FF2B5EF4-FFF2-40B4-BE49-F238E27FC236}">
                  <a16:creationId xmlns:a16="http://schemas.microsoft.com/office/drawing/2014/main" id="{36CEEC72-A115-BD82-AF81-3D9FC326985C}"/>
                </a:ext>
              </a:extLst>
            </p:cNvPr>
            <p:cNvSpPr/>
            <p:nvPr/>
          </p:nvSpPr>
          <p:spPr>
            <a:xfrm>
              <a:off x="1239721" y="9251090"/>
              <a:ext cx="291794" cy="213661"/>
            </a:xfrm>
            <a:custGeom>
              <a:avLst/>
              <a:gdLst/>
              <a:ahLst/>
              <a:cxnLst/>
              <a:rect l="l" t="t" r="r" b="b"/>
              <a:pathLst>
                <a:path w="2237" h="1638" extrusionOk="0">
                  <a:moveTo>
                    <a:pt x="339" y="1"/>
                  </a:moveTo>
                  <a:cubicBezTo>
                    <a:pt x="247" y="1"/>
                    <a:pt x="177" y="25"/>
                    <a:pt x="136" y="75"/>
                  </a:cubicBezTo>
                  <a:cubicBezTo>
                    <a:pt x="0" y="273"/>
                    <a:pt x="309" y="755"/>
                    <a:pt x="853" y="1162"/>
                  </a:cubicBezTo>
                  <a:cubicBezTo>
                    <a:pt x="1239" y="1458"/>
                    <a:pt x="1638" y="1637"/>
                    <a:pt x="1884" y="1637"/>
                  </a:cubicBezTo>
                  <a:cubicBezTo>
                    <a:pt x="1977" y="1637"/>
                    <a:pt x="2048" y="1612"/>
                    <a:pt x="2089" y="1558"/>
                  </a:cubicBezTo>
                  <a:cubicBezTo>
                    <a:pt x="2237" y="1360"/>
                    <a:pt x="1916" y="878"/>
                    <a:pt x="1384" y="470"/>
                  </a:cubicBezTo>
                  <a:cubicBezTo>
                    <a:pt x="988" y="173"/>
                    <a:pt x="585" y="1"/>
                    <a:pt x="33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" name="Google Shape;1849;p20">
              <a:extLst>
                <a:ext uri="{FF2B5EF4-FFF2-40B4-BE49-F238E27FC236}">
                  <a16:creationId xmlns:a16="http://schemas.microsoft.com/office/drawing/2014/main" id="{6BCC81FB-80D4-EE44-0FAF-ABC24EBDBCBE}"/>
                </a:ext>
              </a:extLst>
            </p:cNvPr>
            <p:cNvSpPr/>
            <p:nvPr/>
          </p:nvSpPr>
          <p:spPr>
            <a:xfrm>
              <a:off x="511224" y="9218220"/>
              <a:ext cx="291925" cy="213530"/>
            </a:xfrm>
            <a:custGeom>
              <a:avLst/>
              <a:gdLst/>
              <a:ahLst/>
              <a:cxnLst/>
              <a:rect l="l" t="t" r="r" b="b"/>
              <a:pathLst>
                <a:path w="2238" h="1637" extrusionOk="0">
                  <a:moveTo>
                    <a:pt x="354" y="0"/>
                  </a:moveTo>
                  <a:cubicBezTo>
                    <a:pt x="261" y="0"/>
                    <a:pt x="190" y="26"/>
                    <a:pt x="149" y="80"/>
                  </a:cubicBezTo>
                  <a:cubicBezTo>
                    <a:pt x="1" y="278"/>
                    <a:pt x="322" y="759"/>
                    <a:pt x="853" y="1167"/>
                  </a:cubicBezTo>
                  <a:cubicBezTo>
                    <a:pt x="1249" y="1464"/>
                    <a:pt x="1652" y="1637"/>
                    <a:pt x="1899" y="1637"/>
                  </a:cubicBezTo>
                  <a:cubicBezTo>
                    <a:pt x="1991" y="1637"/>
                    <a:pt x="2061" y="1613"/>
                    <a:pt x="2101" y="1563"/>
                  </a:cubicBezTo>
                  <a:cubicBezTo>
                    <a:pt x="2237" y="1365"/>
                    <a:pt x="1928" y="883"/>
                    <a:pt x="1385" y="475"/>
                  </a:cubicBezTo>
                  <a:cubicBezTo>
                    <a:pt x="999" y="179"/>
                    <a:pt x="600" y="0"/>
                    <a:pt x="35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" name="Google Shape;1850;p20">
              <a:extLst>
                <a:ext uri="{FF2B5EF4-FFF2-40B4-BE49-F238E27FC236}">
                  <a16:creationId xmlns:a16="http://schemas.microsoft.com/office/drawing/2014/main" id="{9E78031F-BD12-A4B9-CBEB-E290F859F66C}"/>
                </a:ext>
              </a:extLst>
            </p:cNvPr>
            <p:cNvSpPr/>
            <p:nvPr/>
          </p:nvSpPr>
          <p:spPr>
            <a:xfrm>
              <a:off x="1176850" y="9868976"/>
              <a:ext cx="291794" cy="213922"/>
            </a:xfrm>
            <a:custGeom>
              <a:avLst/>
              <a:gdLst/>
              <a:ahLst/>
              <a:cxnLst/>
              <a:rect l="l" t="t" r="r" b="b"/>
              <a:pathLst>
                <a:path w="2237" h="1640" extrusionOk="0">
                  <a:moveTo>
                    <a:pt x="349" y="1"/>
                  </a:moveTo>
                  <a:cubicBezTo>
                    <a:pt x="252" y="1"/>
                    <a:pt x="178" y="27"/>
                    <a:pt x="136" y="83"/>
                  </a:cubicBezTo>
                  <a:cubicBezTo>
                    <a:pt x="1" y="268"/>
                    <a:pt x="309" y="762"/>
                    <a:pt x="853" y="1170"/>
                  </a:cubicBezTo>
                  <a:cubicBezTo>
                    <a:pt x="1240" y="1467"/>
                    <a:pt x="1641" y="1639"/>
                    <a:pt x="1887" y="1639"/>
                  </a:cubicBezTo>
                  <a:cubicBezTo>
                    <a:pt x="1978" y="1639"/>
                    <a:pt x="2048" y="1616"/>
                    <a:pt x="2089" y="1565"/>
                  </a:cubicBezTo>
                  <a:cubicBezTo>
                    <a:pt x="2237" y="1368"/>
                    <a:pt x="1916" y="886"/>
                    <a:pt x="1384" y="466"/>
                  </a:cubicBezTo>
                  <a:cubicBezTo>
                    <a:pt x="994" y="173"/>
                    <a:pt x="596" y="1"/>
                    <a:pt x="34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" name="Google Shape;1851;p20">
              <a:extLst>
                <a:ext uri="{FF2B5EF4-FFF2-40B4-BE49-F238E27FC236}">
                  <a16:creationId xmlns:a16="http://schemas.microsoft.com/office/drawing/2014/main" id="{4F1C9EA7-31F2-761D-A2F8-B50FF1506AF3}"/>
                </a:ext>
              </a:extLst>
            </p:cNvPr>
            <p:cNvSpPr/>
            <p:nvPr/>
          </p:nvSpPr>
          <p:spPr>
            <a:xfrm>
              <a:off x="-144618" y="9132000"/>
              <a:ext cx="214443" cy="281881"/>
            </a:xfrm>
            <a:custGeom>
              <a:avLst/>
              <a:gdLst/>
              <a:ahLst/>
              <a:cxnLst/>
              <a:rect l="l" t="t" r="r" b="b"/>
              <a:pathLst>
                <a:path w="1644" h="2161" extrusionOk="0">
                  <a:moveTo>
                    <a:pt x="303" y="1"/>
                  </a:moveTo>
                  <a:cubicBezTo>
                    <a:pt x="269" y="1"/>
                    <a:pt x="237" y="8"/>
                    <a:pt x="210" y="24"/>
                  </a:cubicBezTo>
                  <a:cubicBezTo>
                    <a:pt x="0" y="136"/>
                    <a:pt x="111" y="716"/>
                    <a:pt x="445" y="1297"/>
                  </a:cubicBezTo>
                  <a:cubicBezTo>
                    <a:pt x="736" y="1804"/>
                    <a:pt x="1112" y="2160"/>
                    <a:pt x="1343" y="2160"/>
                  </a:cubicBezTo>
                  <a:cubicBezTo>
                    <a:pt x="1376" y="2160"/>
                    <a:pt x="1407" y="2153"/>
                    <a:pt x="1433" y="2137"/>
                  </a:cubicBezTo>
                  <a:cubicBezTo>
                    <a:pt x="1643" y="2014"/>
                    <a:pt x="1544" y="1445"/>
                    <a:pt x="1211" y="852"/>
                  </a:cubicBezTo>
                  <a:cubicBezTo>
                    <a:pt x="910" y="347"/>
                    <a:pt x="534" y="1"/>
                    <a:pt x="303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1852;p20">
              <a:extLst>
                <a:ext uri="{FF2B5EF4-FFF2-40B4-BE49-F238E27FC236}">
                  <a16:creationId xmlns:a16="http://schemas.microsoft.com/office/drawing/2014/main" id="{659C3E0E-4CAF-0AA6-1C9B-0CACA1D56907}"/>
                </a:ext>
              </a:extLst>
            </p:cNvPr>
            <p:cNvSpPr/>
            <p:nvPr/>
          </p:nvSpPr>
          <p:spPr>
            <a:xfrm>
              <a:off x="196999" y="9411529"/>
              <a:ext cx="322448" cy="148962"/>
            </a:xfrm>
            <a:custGeom>
              <a:avLst/>
              <a:gdLst/>
              <a:ahLst/>
              <a:cxnLst/>
              <a:rect l="l" t="t" r="r" b="b"/>
              <a:pathLst>
                <a:path w="2472" h="1142" extrusionOk="0">
                  <a:moveTo>
                    <a:pt x="539" y="0"/>
                  </a:moveTo>
                  <a:cubicBezTo>
                    <a:pt x="294" y="0"/>
                    <a:pt x="119" y="59"/>
                    <a:pt x="75" y="179"/>
                  </a:cubicBezTo>
                  <a:cubicBezTo>
                    <a:pt x="0" y="414"/>
                    <a:pt x="458" y="773"/>
                    <a:pt x="1100" y="983"/>
                  </a:cubicBezTo>
                  <a:cubicBezTo>
                    <a:pt x="1402" y="1089"/>
                    <a:pt x="1693" y="1142"/>
                    <a:pt x="1924" y="1142"/>
                  </a:cubicBezTo>
                  <a:cubicBezTo>
                    <a:pt x="2174" y="1142"/>
                    <a:pt x="2352" y="1080"/>
                    <a:pt x="2397" y="958"/>
                  </a:cubicBezTo>
                  <a:cubicBezTo>
                    <a:pt x="2472" y="735"/>
                    <a:pt x="2014" y="365"/>
                    <a:pt x="1372" y="155"/>
                  </a:cubicBezTo>
                  <a:cubicBezTo>
                    <a:pt x="1066" y="53"/>
                    <a:pt x="771" y="0"/>
                    <a:pt x="53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" name="Google Shape;1853;p20">
              <a:extLst>
                <a:ext uri="{FF2B5EF4-FFF2-40B4-BE49-F238E27FC236}">
                  <a16:creationId xmlns:a16="http://schemas.microsoft.com/office/drawing/2014/main" id="{25E01F32-BCF3-8B06-10AA-A9A484E9946A}"/>
                </a:ext>
              </a:extLst>
            </p:cNvPr>
            <p:cNvSpPr/>
            <p:nvPr/>
          </p:nvSpPr>
          <p:spPr>
            <a:xfrm>
              <a:off x="-94660" y="9719755"/>
              <a:ext cx="293360" cy="210269"/>
            </a:xfrm>
            <a:custGeom>
              <a:avLst/>
              <a:gdLst/>
              <a:ahLst/>
              <a:cxnLst/>
              <a:rect l="l" t="t" r="r" b="b"/>
              <a:pathLst>
                <a:path w="2249" h="1612" extrusionOk="0">
                  <a:moveTo>
                    <a:pt x="348" y="1"/>
                  </a:moveTo>
                  <a:cubicBezTo>
                    <a:pt x="251" y="1"/>
                    <a:pt x="178" y="26"/>
                    <a:pt x="136" y="78"/>
                  </a:cubicBezTo>
                  <a:cubicBezTo>
                    <a:pt x="0" y="275"/>
                    <a:pt x="321" y="757"/>
                    <a:pt x="865" y="1152"/>
                  </a:cubicBezTo>
                  <a:cubicBezTo>
                    <a:pt x="1257" y="1446"/>
                    <a:pt x="1655" y="1612"/>
                    <a:pt x="1898" y="1612"/>
                  </a:cubicBezTo>
                  <a:cubicBezTo>
                    <a:pt x="1992" y="1612"/>
                    <a:pt x="2063" y="1587"/>
                    <a:pt x="2100" y="1535"/>
                  </a:cubicBezTo>
                  <a:cubicBezTo>
                    <a:pt x="2249" y="1338"/>
                    <a:pt x="1928" y="856"/>
                    <a:pt x="1384" y="448"/>
                  </a:cubicBezTo>
                  <a:cubicBezTo>
                    <a:pt x="993" y="164"/>
                    <a:pt x="595" y="1"/>
                    <a:pt x="348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5" name="Espace réservé du texte 32">
            <a:extLst>
              <a:ext uri="{FF2B5EF4-FFF2-40B4-BE49-F238E27FC236}">
                <a16:creationId xmlns:a16="http://schemas.microsoft.com/office/drawing/2014/main" id="{658685C5-0D74-601F-B478-A26001A39C18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1636473" y="492190"/>
            <a:ext cx="4281490" cy="59289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lang="fr-FR" sz="2800" kern="1200" smtClean="0">
                <a:solidFill>
                  <a:schemeClr val="bg1"/>
                </a:solidFill>
                <a:latin typeface="The Bold Font" pitchFamily="2" charset="0"/>
                <a:ea typeface="+mn-ea"/>
                <a:cs typeface="+mn-cs"/>
              </a:defRPr>
            </a:lvl1pPr>
          </a:lstStyle>
          <a:p>
            <a:pPr lvl="0"/>
            <a:r>
              <a:rPr lang="fr-FR"/>
              <a:t>Menu de XXXXXXX</a:t>
            </a:r>
          </a:p>
        </p:txBody>
      </p:sp>
      <p:sp>
        <p:nvSpPr>
          <p:cNvPr id="12" name="Espace réservé du texte 9">
            <a:extLst>
              <a:ext uri="{FF2B5EF4-FFF2-40B4-BE49-F238E27FC236}">
                <a16:creationId xmlns:a16="http://schemas.microsoft.com/office/drawing/2014/main" id="{B3D953B3-EB77-FCFE-44C5-4F6D431F70E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990724" y="1285461"/>
            <a:ext cx="3578225" cy="436563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>
                <a:solidFill>
                  <a:schemeClr val="bg1"/>
                </a:solidFill>
                <a:latin typeface="The Bold Font" pitchFamily="2" charset="0"/>
                <a:ea typeface="Roboto" pitchFamily="2" charset="0"/>
              </a:defRPr>
            </a:lvl1pPr>
          </a:lstStyle>
          <a:p>
            <a:pPr lvl="0"/>
            <a:r>
              <a:rPr lang="fr-FR"/>
              <a:t>du XXXX à XXXX</a:t>
            </a:r>
          </a:p>
        </p:txBody>
      </p:sp>
      <p:sp>
        <p:nvSpPr>
          <p:cNvPr id="10" name="Google Shape;648;p25">
            <a:extLst>
              <a:ext uri="{FF2B5EF4-FFF2-40B4-BE49-F238E27FC236}">
                <a16:creationId xmlns:a16="http://schemas.microsoft.com/office/drawing/2014/main" id="{212CC027-F5C1-0ED5-A5AA-27C4AB76EC2F}"/>
              </a:ext>
            </a:extLst>
          </p:cNvPr>
          <p:cNvSpPr/>
          <p:nvPr userDrawn="1"/>
        </p:nvSpPr>
        <p:spPr>
          <a:xfrm rot="741796">
            <a:off x="4907458" y="7602964"/>
            <a:ext cx="3517106" cy="3500358"/>
          </a:xfrm>
          <a:custGeom>
            <a:avLst/>
            <a:gdLst/>
            <a:ahLst/>
            <a:cxnLst/>
            <a:rect l="l" t="t" r="r" b="b"/>
            <a:pathLst>
              <a:path w="8381" h="9262" extrusionOk="0">
                <a:moveTo>
                  <a:pt x="4431" y="0"/>
                </a:moveTo>
                <a:cubicBezTo>
                  <a:pt x="4060" y="0"/>
                  <a:pt x="3680" y="67"/>
                  <a:pt x="3302" y="203"/>
                </a:cubicBezTo>
                <a:cubicBezTo>
                  <a:pt x="2213" y="598"/>
                  <a:pt x="1645" y="1452"/>
                  <a:pt x="1256" y="2468"/>
                </a:cubicBezTo>
                <a:cubicBezTo>
                  <a:pt x="1113" y="2843"/>
                  <a:pt x="941" y="3195"/>
                  <a:pt x="705" y="3520"/>
                </a:cubicBezTo>
                <a:cubicBezTo>
                  <a:pt x="151" y="4285"/>
                  <a:pt x="1" y="5128"/>
                  <a:pt x="214" y="6044"/>
                </a:cubicBezTo>
                <a:cubicBezTo>
                  <a:pt x="609" y="7752"/>
                  <a:pt x="2004" y="8960"/>
                  <a:pt x="3857" y="9219"/>
                </a:cubicBezTo>
                <a:cubicBezTo>
                  <a:pt x="4055" y="9247"/>
                  <a:pt x="4251" y="9262"/>
                  <a:pt x="4443" y="9262"/>
                </a:cubicBezTo>
                <a:cubicBezTo>
                  <a:pt x="5009" y="9262"/>
                  <a:pt x="5547" y="9133"/>
                  <a:pt x="6065" y="8831"/>
                </a:cubicBezTo>
                <a:cubicBezTo>
                  <a:pt x="7675" y="7897"/>
                  <a:pt x="8360" y="6466"/>
                  <a:pt x="8363" y="4909"/>
                </a:cubicBezTo>
                <a:cubicBezTo>
                  <a:pt x="8380" y="3919"/>
                  <a:pt x="8253" y="3218"/>
                  <a:pt x="7825" y="2600"/>
                </a:cubicBezTo>
                <a:cubicBezTo>
                  <a:pt x="7507" y="2145"/>
                  <a:pt x="7191" y="1691"/>
                  <a:pt x="6859" y="1245"/>
                </a:cubicBezTo>
                <a:cubicBezTo>
                  <a:pt x="6249" y="430"/>
                  <a:pt x="5372" y="0"/>
                  <a:pt x="4431" y="0"/>
                </a:cubicBezTo>
                <a:close/>
              </a:path>
            </a:pathLst>
          </a:custGeom>
          <a:solidFill>
            <a:srgbClr val="4F7EBC"/>
          </a:solidFill>
          <a:ln>
            <a:solidFill>
              <a:srgbClr val="7CCCC0"/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" name="Espace réservé pour une image  15">
            <a:extLst>
              <a:ext uri="{FF2B5EF4-FFF2-40B4-BE49-F238E27FC236}">
                <a16:creationId xmlns:a16="http://schemas.microsoft.com/office/drawing/2014/main" id="{B01C4C88-4F9B-EF86-DB2F-2AB6FBC57660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 rot="21441796">
            <a:off x="5295043" y="8046471"/>
            <a:ext cx="3084895" cy="2831425"/>
          </a:xfrm>
          <a:prstGeom prst="ellipse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endParaRPr lang="fr-FR"/>
          </a:p>
        </p:txBody>
      </p:sp>
      <p:sp>
        <p:nvSpPr>
          <p:cNvPr id="14" name="Google Shape;492;p24">
            <a:extLst>
              <a:ext uri="{FF2B5EF4-FFF2-40B4-BE49-F238E27FC236}">
                <a16:creationId xmlns:a16="http://schemas.microsoft.com/office/drawing/2014/main" id="{F4886337-43ED-720D-3E37-1ECDDEA23D91}"/>
              </a:ext>
            </a:extLst>
          </p:cNvPr>
          <p:cNvSpPr/>
          <p:nvPr userDrawn="1"/>
        </p:nvSpPr>
        <p:spPr>
          <a:xfrm flipH="1">
            <a:off x="267108" y="2717580"/>
            <a:ext cx="3249968" cy="674181"/>
          </a:xfrm>
          <a:custGeom>
            <a:avLst/>
            <a:gdLst/>
            <a:ahLst/>
            <a:cxnLst/>
            <a:rect l="l" t="t" r="r" b="b"/>
            <a:pathLst>
              <a:path w="261674" h="177363" extrusionOk="0">
                <a:moveTo>
                  <a:pt x="1300" y="102929"/>
                </a:moveTo>
                <a:cubicBezTo>
                  <a:pt x="-270" y="86533"/>
                  <a:pt x="-1110" y="65092"/>
                  <a:pt x="2927" y="51033"/>
                </a:cubicBezTo>
                <a:cubicBezTo>
                  <a:pt x="6964" y="36974"/>
                  <a:pt x="12851" y="26574"/>
                  <a:pt x="25524" y="18573"/>
                </a:cubicBezTo>
                <a:cubicBezTo>
                  <a:pt x="38197" y="10572"/>
                  <a:pt x="55473" y="5929"/>
                  <a:pt x="78966" y="3027"/>
                </a:cubicBezTo>
                <a:cubicBezTo>
                  <a:pt x="102459" y="125"/>
                  <a:pt x="140692" y="-1076"/>
                  <a:pt x="166483" y="1160"/>
                </a:cubicBezTo>
                <a:cubicBezTo>
                  <a:pt x="192274" y="3396"/>
                  <a:pt x="218505" y="8117"/>
                  <a:pt x="233710" y="16442"/>
                </a:cubicBezTo>
                <a:cubicBezTo>
                  <a:pt x="248915" y="24768"/>
                  <a:pt x="253136" y="38172"/>
                  <a:pt x="257713" y="51113"/>
                </a:cubicBezTo>
                <a:cubicBezTo>
                  <a:pt x="262290" y="64054"/>
                  <a:pt x="262031" y="79426"/>
                  <a:pt x="261173" y="94086"/>
                </a:cubicBezTo>
                <a:cubicBezTo>
                  <a:pt x="260315" y="108747"/>
                  <a:pt x="257840" y="127442"/>
                  <a:pt x="252564" y="139076"/>
                </a:cubicBezTo>
                <a:cubicBezTo>
                  <a:pt x="247288" y="150710"/>
                  <a:pt x="241252" y="157796"/>
                  <a:pt x="229519" y="163889"/>
                </a:cubicBezTo>
                <a:cubicBezTo>
                  <a:pt x="217786" y="169983"/>
                  <a:pt x="201711" y="173485"/>
                  <a:pt x="182166" y="175637"/>
                </a:cubicBezTo>
                <a:cubicBezTo>
                  <a:pt x="162621" y="177789"/>
                  <a:pt x="133946" y="177615"/>
                  <a:pt x="112247" y="176800"/>
                </a:cubicBezTo>
                <a:cubicBezTo>
                  <a:pt x="90548" y="175985"/>
                  <a:pt x="68623" y="175312"/>
                  <a:pt x="51973" y="170747"/>
                </a:cubicBezTo>
                <a:cubicBezTo>
                  <a:pt x="35323" y="166182"/>
                  <a:pt x="20795" y="160714"/>
                  <a:pt x="12349" y="149411"/>
                </a:cubicBezTo>
                <a:cubicBezTo>
                  <a:pt x="3904" y="138108"/>
                  <a:pt x="2870" y="119325"/>
                  <a:pt x="1300" y="102929"/>
                </a:cubicBezTo>
                <a:close/>
              </a:path>
            </a:pathLst>
          </a:custGeom>
          <a:solidFill>
            <a:srgbClr val="ED7D31"/>
          </a:solidFill>
          <a:ln>
            <a:noFill/>
          </a:ln>
        </p:spPr>
        <p:txBody>
          <a:bodyPr/>
          <a:lstStyle/>
          <a:p>
            <a:endParaRPr lang="fr-FR"/>
          </a:p>
        </p:txBody>
      </p:sp>
      <p:sp>
        <p:nvSpPr>
          <p:cNvPr id="17" name="Google Shape;492;p24">
            <a:extLst>
              <a:ext uri="{FF2B5EF4-FFF2-40B4-BE49-F238E27FC236}">
                <a16:creationId xmlns:a16="http://schemas.microsoft.com/office/drawing/2014/main" id="{CBCFB001-A083-D341-0195-CE1561EC7716}"/>
              </a:ext>
            </a:extLst>
          </p:cNvPr>
          <p:cNvSpPr/>
          <p:nvPr userDrawn="1"/>
        </p:nvSpPr>
        <p:spPr>
          <a:xfrm flipH="1">
            <a:off x="4093689" y="2717579"/>
            <a:ext cx="3249968" cy="674181"/>
          </a:xfrm>
          <a:custGeom>
            <a:avLst/>
            <a:gdLst/>
            <a:ahLst/>
            <a:cxnLst/>
            <a:rect l="l" t="t" r="r" b="b"/>
            <a:pathLst>
              <a:path w="261674" h="177363" extrusionOk="0">
                <a:moveTo>
                  <a:pt x="1300" y="102929"/>
                </a:moveTo>
                <a:cubicBezTo>
                  <a:pt x="-270" y="86533"/>
                  <a:pt x="-1110" y="65092"/>
                  <a:pt x="2927" y="51033"/>
                </a:cubicBezTo>
                <a:cubicBezTo>
                  <a:pt x="6964" y="36974"/>
                  <a:pt x="12851" y="26574"/>
                  <a:pt x="25524" y="18573"/>
                </a:cubicBezTo>
                <a:cubicBezTo>
                  <a:pt x="38197" y="10572"/>
                  <a:pt x="55473" y="5929"/>
                  <a:pt x="78966" y="3027"/>
                </a:cubicBezTo>
                <a:cubicBezTo>
                  <a:pt x="102459" y="125"/>
                  <a:pt x="140692" y="-1076"/>
                  <a:pt x="166483" y="1160"/>
                </a:cubicBezTo>
                <a:cubicBezTo>
                  <a:pt x="192274" y="3396"/>
                  <a:pt x="218505" y="8117"/>
                  <a:pt x="233710" y="16442"/>
                </a:cubicBezTo>
                <a:cubicBezTo>
                  <a:pt x="248915" y="24768"/>
                  <a:pt x="253136" y="38172"/>
                  <a:pt x="257713" y="51113"/>
                </a:cubicBezTo>
                <a:cubicBezTo>
                  <a:pt x="262290" y="64054"/>
                  <a:pt x="262031" y="79426"/>
                  <a:pt x="261173" y="94086"/>
                </a:cubicBezTo>
                <a:cubicBezTo>
                  <a:pt x="260315" y="108747"/>
                  <a:pt x="257840" y="127442"/>
                  <a:pt x="252564" y="139076"/>
                </a:cubicBezTo>
                <a:cubicBezTo>
                  <a:pt x="247288" y="150710"/>
                  <a:pt x="241252" y="157796"/>
                  <a:pt x="229519" y="163889"/>
                </a:cubicBezTo>
                <a:cubicBezTo>
                  <a:pt x="217786" y="169983"/>
                  <a:pt x="201711" y="173485"/>
                  <a:pt x="182166" y="175637"/>
                </a:cubicBezTo>
                <a:cubicBezTo>
                  <a:pt x="162621" y="177789"/>
                  <a:pt x="133946" y="177615"/>
                  <a:pt x="112247" y="176800"/>
                </a:cubicBezTo>
                <a:cubicBezTo>
                  <a:pt x="90548" y="175985"/>
                  <a:pt x="68623" y="175312"/>
                  <a:pt x="51973" y="170747"/>
                </a:cubicBezTo>
                <a:cubicBezTo>
                  <a:pt x="35323" y="166182"/>
                  <a:pt x="20795" y="160714"/>
                  <a:pt x="12349" y="149411"/>
                </a:cubicBezTo>
                <a:cubicBezTo>
                  <a:pt x="3904" y="138108"/>
                  <a:pt x="2870" y="119325"/>
                  <a:pt x="1300" y="102929"/>
                </a:cubicBezTo>
                <a:close/>
              </a:path>
            </a:pathLst>
          </a:custGeom>
          <a:solidFill>
            <a:srgbClr val="ED7D31"/>
          </a:solidFill>
          <a:ln>
            <a:noFill/>
          </a:ln>
        </p:spPr>
        <p:txBody>
          <a:bodyPr/>
          <a:lstStyle/>
          <a:p>
            <a:endParaRPr lang="fr-FR"/>
          </a:p>
        </p:txBody>
      </p:sp>
      <p:sp>
        <p:nvSpPr>
          <p:cNvPr id="19" name="Google Shape;492;p24">
            <a:extLst>
              <a:ext uri="{FF2B5EF4-FFF2-40B4-BE49-F238E27FC236}">
                <a16:creationId xmlns:a16="http://schemas.microsoft.com/office/drawing/2014/main" id="{82C9DCB8-0CAE-0211-B5CC-00F14B663986}"/>
              </a:ext>
            </a:extLst>
          </p:cNvPr>
          <p:cNvSpPr/>
          <p:nvPr userDrawn="1"/>
        </p:nvSpPr>
        <p:spPr>
          <a:xfrm flipH="1">
            <a:off x="2162874" y="5478241"/>
            <a:ext cx="3249968" cy="741599"/>
          </a:xfrm>
          <a:custGeom>
            <a:avLst/>
            <a:gdLst/>
            <a:ahLst/>
            <a:cxnLst/>
            <a:rect l="l" t="t" r="r" b="b"/>
            <a:pathLst>
              <a:path w="261674" h="177363" extrusionOk="0">
                <a:moveTo>
                  <a:pt x="1300" y="102929"/>
                </a:moveTo>
                <a:cubicBezTo>
                  <a:pt x="-270" y="86533"/>
                  <a:pt x="-1110" y="65092"/>
                  <a:pt x="2927" y="51033"/>
                </a:cubicBezTo>
                <a:cubicBezTo>
                  <a:pt x="6964" y="36974"/>
                  <a:pt x="12851" y="26574"/>
                  <a:pt x="25524" y="18573"/>
                </a:cubicBezTo>
                <a:cubicBezTo>
                  <a:pt x="38197" y="10572"/>
                  <a:pt x="55473" y="5929"/>
                  <a:pt x="78966" y="3027"/>
                </a:cubicBezTo>
                <a:cubicBezTo>
                  <a:pt x="102459" y="125"/>
                  <a:pt x="140692" y="-1076"/>
                  <a:pt x="166483" y="1160"/>
                </a:cubicBezTo>
                <a:cubicBezTo>
                  <a:pt x="192274" y="3396"/>
                  <a:pt x="218505" y="8117"/>
                  <a:pt x="233710" y="16442"/>
                </a:cubicBezTo>
                <a:cubicBezTo>
                  <a:pt x="248915" y="24768"/>
                  <a:pt x="253136" y="38172"/>
                  <a:pt x="257713" y="51113"/>
                </a:cubicBezTo>
                <a:cubicBezTo>
                  <a:pt x="262290" y="64054"/>
                  <a:pt x="262031" y="79426"/>
                  <a:pt x="261173" y="94086"/>
                </a:cubicBezTo>
                <a:cubicBezTo>
                  <a:pt x="260315" y="108747"/>
                  <a:pt x="257840" y="127442"/>
                  <a:pt x="252564" y="139076"/>
                </a:cubicBezTo>
                <a:cubicBezTo>
                  <a:pt x="247288" y="150710"/>
                  <a:pt x="241252" y="157796"/>
                  <a:pt x="229519" y="163889"/>
                </a:cubicBezTo>
                <a:cubicBezTo>
                  <a:pt x="217786" y="169983"/>
                  <a:pt x="201711" y="173485"/>
                  <a:pt x="182166" y="175637"/>
                </a:cubicBezTo>
                <a:cubicBezTo>
                  <a:pt x="162621" y="177789"/>
                  <a:pt x="133946" y="177615"/>
                  <a:pt x="112247" y="176800"/>
                </a:cubicBezTo>
                <a:cubicBezTo>
                  <a:pt x="90548" y="175985"/>
                  <a:pt x="68623" y="175312"/>
                  <a:pt x="51973" y="170747"/>
                </a:cubicBezTo>
                <a:cubicBezTo>
                  <a:pt x="35323" y="166182"/>
                  <a:pt x="20795" y="160714"/>
                  <a:pt x="12349" y="149411"/>
                </a:cubicBezTo>
                <a:cubicBezTo>
                  <a:pt x="3904" y="138108"/>
                  <a:pt x="2870" y="119325"/>
                  <a:pt x="1300" y="102929"/>
                </a:cubicBezTo>
                <a:close/>
              </a:path>
            </a:pathLst>
          </a:custGeom>
          <a:solidFill>
            <a:srgbClr val="ED7D31"/>
          </a:solidFill>
          <a:ln>
            <a:noFill/>
          </a:ln>
        </p:spPr>
        <p:txBody>
          <a:bodyPr/>
          <a:lstStyle/>
          <a:p>
            <a:endParaRPr lang="fr-FR"/>
          </a:p>
        </p:txBody>
      </p:sp>
      <p:sp>
        <p:nvSpPr>
          <p:cNvPr id="20" name="Espace réservé du texte 11">
            <a:extLst>
              <a:ext uri="{FF2B5EF4-FFF2-40B4-BE49-F238E27FC236}">
                <a16:creationId xmlns:a16="http://schemas.microsoft.com/office/drawing/2014/main" id="{B9637820-C967-F4BB-5C1E-3D0A488660A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16016" y="2860387"/>
            <a:ext cx="3140765" cy="39687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/>
              <a:t>Jour xx mois</a:t>
            </a:r>
          </a:p>
        </p:txBody>
      </p:sp>
      <p:sp>
        <p:nvSpPr>
          <p:cNvPr id="21" name="Espace réservé du texte 11">
            <a:extLst>
              <a:ext uri="{FF2B5EF4-FFF2-40B4-BE49-F238E27FC236}">
                <a16:creationId xmlns:a16="http://schemas.microsoft.com/office/drawing/2014/main" id="{181B5A91-677F-38C1-FB05-D5F27E5C0EA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140614" y="2860387"/>
            <a:ext cx="3140764" cy="39687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/>
              <a:t>Jour xx mois</a:t>
            </a:r>
          </a:p>
        </p:txBody>
      </p:sp>
      <p:sp>
        <p:nvSpPr>
          <p:cNvPr id="22" name="Espace réservé du texte 11">
            <a:extLst>
              <a:ext uri="{FF2B5EF4-FFF2-40B4-BE49-F238E27FC236}">
                <a16:creationId xmlns:a16="http://schemas.microsoft.com/office/drawing/2014/main" id="{48196671-F432-05C6-D12A-D31C0A564A4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209799" y="5627578"/>
            <a:ext cx="3140075" cy="43656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/>
              <a:t>Jour xx mois</a:t>
            </a:r>
          </a:p>
        </p:txBody>
      </p:sp>
      <p:sp>
        <p:nvSpPr>
          <p:cNvPr id="23" name="Espace réservé du texte 18">
            <a:extLst>
              <a:ext uri="{FF2B5EF4-FFF2-40B4-BE49-F238E27FC236}">
                <a16:creationId xmlns:a16="http://schemas.microsoft.com/office/drawing/2014/main" id="{9D413297-6425-D746-A53C-8B3D9D4CCE53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16361" y="3636373"/>
            <a:ext cx="3140075" cy="149710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/>
              <a:t>Liste menu</a:t>
            </a:r>
          </a:p>
        </p:txBody>
      </p:sp>
      <p:sp>
        <p:nvSpPr>
          <p:cNvPr id="53" name="Espace réservé du texte 18">
            <a:extLst>
              <a:ext uri="{FF2B5EF4-FFF2-40B4-BE49-F238E27FC236}">
                <a16:creationId xmlns:a16="http://schemas.microsoft.com/office/drawing/2014/main" id="{9B90E28E-9685-B0B7-617C-5795CCBE127C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140959" y="3607037"/>
            <a:ext cx="3140075" cy="1523029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/>
              <a:t>Liste menu</a:t>
            </a:r>
          </a:p>
        </p:txBody>
      </p:sp>
      <p:sp>
        <p:nvSpPr>
          <p:cNvPr id="54" name="Espace réservé du texte 18">
            <a:extLst>
              <a:ext uri="{FF2B5EF4-FFF2-40B4-BE49-F238E27FC236}">
                <a16:creationId xmlns:a16="http://schemas.microsoft.com/office/drawing/2014/main" id="{9B717A6E-2CD5-8EDE-0704-D17D1FEE747C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2236627" y="6416965"/>
            <a:ext cx="3140075" cy="16430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/>
              <a:t>Liste menu</a:t>
            </a:r>
          </a:p>
        </p:txBody>
      </p:sp>
    </p:spTree>
    <p:extLst>
      <p:ext uri="{BB962C8B-B14F-4D97-AF65-F5344CB8AC3E}">
        <p14:creationId xmlns:p14="http://schemas.microsoft.com/office/powerpoint/2010/main" val="1331408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-jours-ble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583;p20">
            <a:extLst>
              <a:ext uri="{FF2B5EF4-FFF2-40B4-BE49-F238E27FC236}">
                <a16:creationId xmlns:a16="http://schemas.microsoft.com/office/drawing/2014/main" id="{6FD60FBE-C372-952D-4404-FA5E1369C808}"/>
              </a:ext>
            </a:extLst>
          </p:cNvPr>
          <p:cNvSpPr/>
          <p:nvPr userDrawn="1"/>
        </p:nvSpPr>
        <p:spPr>
          <a:xfrm>
            <a:off x="6352166" y="5984289"/>
            <a:ext cx="3524750" cy="3861024"/>
          </a:xfrm>
          <a:custGeom>
            <a:avLst/>
            <a:gdLst/>
            <a:ahLst/>
            <a:cxnLst/>
            <a:rect l="l" t="t" r="r" b="b"/>
            <a:pathLst>
              <a:path w="27022" h="29600" extrusionOk="0">
                <a:moveTo>
                  <a:pt x="13793" y="1"/>
                </a:moveTo>
                <a:cubicBezTo>
                  <a:pt x="13128" y="1"/>
                  <a:pt x="12460" y="35"/>
                  <a:pt x="11800" y="88"/>
                </a:cubicBezTo>
                <a:cubicBezTo>
                  <a:pt x="9069" y="311"/>
                  <a:pt x="6338" y="867"/>
                  <a:pt x="3880" y="2078"/>
                </a:cubicBezTo>
                <a:cubicBezTo>
                  <a:pt x="3793" y="2115"/>
                  <a:pt x="3707" y="2164"/>
                  <a:pt x="3620" y="2201"/>
                </a:cubicBezTo>
                <a:cubicBezTo>
                  <a:pt x="2100" y="3017"/>
                  <a:pt x="853" y="4302"/>
                  <a:pt x="395" y="6007"/>
                </a:cubicBezTo>
                <a:cubicBezTo>
                  <a:pt x="0" y="7514"/>
                  <a:pt x="284" y="9195"/>
                  <a:pt x="1137" y="10492"/>
                </a:cubicBezTo>
                <a:cubicBezTo>
                  <a:pt x="2335" y="12296"/>
                  <a:pt x="4572" y="13445"/>
                  <a:pt x="5066" y="15545"/>
                </a:cubicBezTo>
                <a:cubicBezTo>
                  <a:pt x="5436" y="17102"/>
                  <a:pt x="4707" y="18684"/>
                  <a:pt x="4497" y="20277"/>
                </a:cubicBezTo>
                <a:cubicBezTo>
                  <a:pt x="4114" y="23132"/>
                  <a:pt x="5523" y="26109"/>
                  <a:pt x="7846" y="27814"/>
                </a:cubicBezTo>
                <a:cubicBezTo>
                  <a:pt x="9477" y="29012"/>
                  <a:pt x="11505" y="29600"/>
                  <a:pt x="13535" y="29600"/>
                </a:cubicBezTo>
                <a:cubicBezTo>
                  <a:pt x="14395" y="29600"/>
                  <a:pt x="15256" y="29494"/>
                  <a:pt x="16087" y="29285"/>
                </a:cubicBezTo>
                <a:cubicBezTo>
                  <a:pt x="18892" y="28580"/>
                  <a:pt x="21350" y="26764"/>
                  <a:pt x="23055" y="24454"/>
                </a:cubicBezTo>
                <a:cubicBezTo>
                  <a:pt x="26824" y="19338"/>
                  <a:pt x="27022" y="12444"/>
                  <a:pt x="24390" y="6773"/>
                </a:cubicBezTo>
                <a:cubicBezTo>
                  <a:pt x="23191" y="4203"/>
                  <a:pt x="21190" y="1917"/>
                  <a:pt x="18570" y="830"/>
                </a:cubicBezTo>
                <a:cubicBezTo>
                  <a:pt x="17060" y="206"/>
                  <a:pt x="15430" y="1"/>
                  <a:pt x="13793" y="1"/>
                </a:cubicBezTo>
                <a:close/>
              </a:path>
            </a:pathLst>
          </a:custGeom>
          <a:solidFill>
            <a:srgbClr val="FFEAC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" name="Google Shape;1584;p20">
            <a:extLst>
              <a:ext uri="{FF2B5EF4-FFF2-40B4-BE49-F238E27FC236}">
                <a16:creationId xmlns:a16="http://schemas.microsoft.com/office/drawing/2014/main" id="{D1C3F448-0CAE-1B5E-BA2D-17FACCDD376C}"/>
              </a:ext>
            </a:extLst>
          </p:cNvPr>
          <p:cNvSpPr/>
          <p:nvPr userDrawn="1"/>
        </p:nvSpPr>
        <p:spPr>
          <a:xfrm>
            <a:off x="-1475334" y="8708501"/>
            <a:ext cx="3868068" cy="3214172"/>
          </a:xfrm>
          <a:custGeom>
            <a:avLst/>
            <a:gdLst/>
            <a:ahLst/>
            <a:cxnLst/>
            <a:rect l="l" t="t" r="r" b="b"/>
            <a:pathLst>
              <a:path w="29654" h="24641" extrusionOk="0">
                <a:moveTo>
                  <a:pt x="10225" y="0"/>
                </a:moveTo>
                <a:cubicBezTo>
                  <a:pt x="9198" y="0"/>
                  <a:pt x="8171" y="249"/>
                  <a:pt x="7256" y="715"/>
                </a:cubicBezTo>
                <a:lnTo>
                  <a:pt x="7256" y="715"/>
                </a:lnTo>
                <a:lnTo>
                  <a:pt x="7413" y="602"/>
                </a:lnTo>
                <a:lnTo>
                  <a:pt x="7413" y="602"/>
                </a:lnTo>
                <a:cubicBezTo>
                  <a:pt x="4596" y="1331"/>
                  <a:pt x="2385" y="3666"/>
                  <a:pt x="1273" y="6359"/>
                </a:cubicBezTo>
                <a:cubicBezTo>
                  <a:pt x="148" y="9041"/>
                  <a:pt x="0" y="12043"/>
                  <a:pt x="223" y="14947"/>
                </a:cubicBezTo>
                <a:cubicBezTo>
                  <a:pt x="420" y="17517"/>
                  <a:pt x="1001" y="20272"/>
                  <a:pt x="2953" y="21952"/>
                </a:cubicBezTo>
                <a:cubicBezTo>
                  <a:pt x="3966" y="22829"/>
                  <a:pt x="5251" y="23324"/>
                  <a:pt x="6549" y="23694"/>
                </a:cubicBezTo>
                <a:cubicBezTo>
                  <a:pt x="8751" y="24329"/>
                  <a:pt x="11040" y="24641"/>
                  <a:pt x="13329" y="24641"/>
                </a:cubicBezTo>
                <a:cubicBezTo>
                  <a:pt x="17462" y="24641"/>
                  <a:pt x="21597" y="23623"/>
                  <a:pt x="25230" y="21643"/>
                </a:cubicBezTo>
                <a:cubicBezTo>
                  <a:pt x="26960" y="20704"/>
                  <a:pt x="28690" y="19407"/>
                  <a:pt x="29184" y="17504"/>
                </a:cubicBezTo>
                <a:cubicBezTo>
                  <a:pt x="29653" y="15774"/>
                  <a:pt x="28937" y="13884"/>
                  <a:pt x="27701" y="12587"/>
                </a:cubicBezTo>
                <a:cubicBezTo>
                  <a:pt x="26478" y="11289"/>
                  <a:pt x="24785" y="10511"/>
                  <a:pt x="23068" y="10004"/>
                </a:cubicBezTo>
                <a:cubicBezTo>
                  <a:pt x="20770" y="9337"/>
                  <a:pt x="18039" y="8855"/>
                  <a:pt x="16952" y="6718"/>
                </a:cubicBezTo>
                <a:cubicBezTo>
                  <a:pt x="16581" y="5989"/>
                  <a:pt x="16482" y="5149"/>
                  <a:pt x="16223" y="4370"/>
                </a:cubicBezTo>
                <a:cubicBezTo>
                  <a:pt x="15543" y="2319"/>
                  <a:pt x="13764" y="676"/>
                  <a:pt x="11664" y="169"/>
                </a:cubicBezTo>
                <a:cubicBezTo>
                  <a:pt x="11192" y="56"/>
                  <a:pt x="10709" y="0"/>
                  <a:pt x="10225" y="0"/>
                </a:cubicBezTo>
                <a:close/>
              </a:path>
            </a:pathLst>
          </a:custGeom>
          <a:solidFill>
            <a:srgbClr val="FFEAC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5" name="Google Shape;1836;p20">
            <a:extLst>
              <a:ext uri="{FF2B5EF4-FFF2-40B4-BE49-F238E27FC236}">
                <a16:creationId xmlns:a16="http://schemas.microsoft.com/office/drawing/2014/main" id="{18BD2A7A-5465-69F4-0758-457188313176}"/>
              </a:ext>
            </a:extLst>
          </p:cNvPr>
          <p:cNvGrpSpPr/>
          <p:nvPr userDrawn="1"/>
        </p:nvGrpSpPr>
        <p:grpSpPr>
          <a:xfrm rot="2305015">
            <a:off x="-526123" y="9703947"/>
            <a:ext cx="1835790" cy="1208773"/>
            <a:chOff x="-275187" y="9132000"/>
            <a:chExt cx="1835790" cy="1208773"/>
          </a:xfrm>
          <a:solidFill>
            <a:srgbClr val="4F7EBC"/>
          </a:solidFill>
        </p:grpSpPr>
        <p:sp>
          <p:nvSpPr>
            <p:cNvPr id="36" name="Google Shape;1837;p20">
              <a:extLst>
                <a:ext uri="{FF2B5EF4-FFF2-40B4-BE49-F238E27FC236}">
                  <a16:creationId xmlns:a16="http://schemas.microsoft.com/office/drawing/2014/main" id="{797AEF76-7F5E-29F1-1937-9593710C39A2}"/>
                </a:ext>
              </a:extLst>
            </p:cNvPr>
            <p:cNvSpPr/>
            <p:nvPr/>
          </p:nvSpPr>
          <p:spPr>
            <a:xfrm>
              <a:off x="-275187" y="9483140"/>
              <a:ext cx="298186" cy="203356"/>
            </a:xfrm>
            <a:custGeom>
              <a:avLst/>
              <a:gdLst/>
              <a:ahLst/>
              <a:cxnLst/>
              <a:rect l="l" t="t" r="r" b="b"/>
              <a:pathLst>
                <a:path w="2286" h="1559" extrusionOk="0">
                  <a:moveTo>
                    <a:pt x="1913" y="0"/>
                  </a:moveTo>
                  <a:cubicBezTo>
                    <a:pt x="1668" y="0"/>
                    <a:pt x="1279" y="153"/>
                    <a:pt x="890" y="421"/>
                  </a:cubicBezTo>
                  <a:cubicBezTo>
                    <a:pt x="334" y="804"/>
                    <a:pt x="0" y="1274"/>
                    <a:pt x="136" y="1471"/>
                  </a:cubicBezTo>
                  <a:cubicBezTo>
                    <a:pt x="177" y="1531"/>
                    <a:pt x="256" y="1559"/>
                    <a:pt x="361" y="1559"/>
                  </a:cubicBezTo>
                  <a:cubicBezTo>
                    <a:pt x="606" y="1559"/>
                    <a:pt x="995" y="1406"/>
                    <a:pt x="1384" y="1138"/>
                  </a:cubicBezTo>
                  <a:cubicBezTo>
                    <a:pt x="1940" y="755"/>
                    <a:pt x="2286" y="285"/>
                    <a:pt x="2138" y="88"/>
                  </a:cubicBezTo>
                  <a:cubicBezTo>
                    <a:pt x="2097" y="28"/>
                    <a:pt x="2018" y="0"/>
                    <a:pt x="191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1838;p20">
              <a:extLst>
                <a:ext uri="{FF2B5EF4-FFF2-40B4-BE49-F238E27FC236}">
                  <a16:creationId xmlns:a16="http://schemas.microsoft.com/office/drawing/2014/main" id="{9ED4DE13-EB40-C1A7-7E67-D125BCC7ADF5}"/>
                </a:ext>
              </a:extLst>
            </p:cNvPr>
            <p:cNvSpPr/>
            <p:nvPr/>
          </p:nvSpPr>
          <p:spPr>
            <a:xfrm>
              <a:off x="896408" y="9166175"/>
              <a:ext cx="298316" cy="204530"/>
            </a:xfrm>
            <a:custGeom>
              <a:avLst/>
              <a:gdLst/>
              <a:ahLst/>
              <a:cxnLst/>
              <a:rect l="l" t="t" r="r" b="b"/>
              <a:pathLst>
                <a:path w="2287" h="1568" extrusionOk="0">
                  <a:moveTo>
                    <a:pt x="1913" y="0"/>
                  </a:moveTo>
                  <a:cubicBezTo>
                    <a:pt x="1664" y="0"/>
                    <a:pt x="1274" y="153"/>
                    <a:pt x="890" y="417"/>
                  </a:cubicBezTo>
                  <a:cubicBezTo>
                    <a:pt x="334" y="800"/>
                    <a:pt x="1" y="1282"/>
                    <a:pt x="137" y="1480"/>
                  </a:cubicBezTo>
                  <a:cubicBezTo>
                    <a:pt x="177" y="1539"/>
                    <a:pt x="257" y="1567"/>
                    <a:pt x="364" y="1567"/>
                  </a:cubicBezTo>
                  <a:cubicBezTo>
                    <a:pt x="613" y="1567"/>
                    <a:pt x="1008" y="1414"/>
                    <a:pt x="1397" y="1146"/>
                  </a:cubicBezTo>
                  <a:cubicBezTo>
                    <a:pt x="1941" y="763"/>
                    <a:pt x="2286" y="294"/>
                    <a:pt x="2151" y="96"/>
                  </a:cubicBezTo>
                  <a:cubicBezTo>
                    <a:pt x="2108" y="31"/>
                    <a:pt x="2025" y="0"/>
                    <a:pt x="191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1839;p20">
              <a:extLst>
                <a:ext uri="{FF2B5EF4-FFF2-40B4-BE49-F238E27FC236}">
                  <a16:creationId xmlns:a16="http://schemas.microsoft.com/office/drawing/2014/main" id="{1EA04BDD-9FB0-91C9-D118-178211A0D39A}"/>
                </a:ext>
              </a:extLst>
            </p:cNvPr>
            <p:cNvSpPr/>
            <p:nvPr/>
          </p:nvSpPr>
          <p:spPr>
            <a:xfrm>
              <a:off x="-214011" y="10002023"/>
              <a:ext cx="298316" cy="203486"/>
            </a:xfrm>
            <a:custGeom>
              <a:avLst/>
              <a:gdLst/>
              <a:ahLst/>
              <a:cxnLst/>
              <a:rect l="l" t="t" r="r" b="b"/>
              <a:pathLst>
                <a:path w="2287" h="1560" extrusionOk="0">
                  <a:moveTo>
                    <a:pt x="1914" y="1"/>
                  </a:moveTo>
                  <a:cubicBezTo>
                    <a:pt x="1669" y="1"/>
                    <a:pt x="1279" y="154"/>
                    <a:pt x="890" y="422"/>
                  </a:cubicBezTo>
                  <a:cubicBezTo>
                    <a:pt x="334" y="805"/>
                    <a:pt x="1" y="1274"/>
                    <a:pt x="137" y="1472"/>
                  </a:cubicBezTo>
                  <a:cubicBezTo>
                    <a:pt x="177" y="1531"/>
                    <a:pt x="256" y="1559"/>
                    <a:pt x="361" y="1559"/>
                  </a:cubicBezTo>
                  <a:cubicBezTo>
                    <a:pt x="606" y="1559"/>
                    <a:pt x="995" y="1406"/>
                    <a:pt x="1385" y="1138"/>
                  </a:cubicBezTo>
                  <a:cubicBezTo>
                    <a:pt x="1941" y="755"/>
                    <a:pt x="2287" y="286"/>
                    <a:pt x="2138" y="88"/>
                  </a:cubicBezTo>
                  <a:cubicBezTo>
                    <a:pt x="2097" y="29"/>
                    <a:pt x="2019" y="1"/>
                    <a:pt x="1914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1840;p20">
              <a:extLst>
                <a:ext uri="{FF2B5EF4-FFF2-40B4-BE49-F238E27FC236}">
                  <a16:creationId xmlns:a16="http://schemas.microsoft.com/office/drawing/2014/main" id="{E0168ABD-38A6-C7E9-2AF2-47AC3F0164D5}"/>
                </a:ext>
              </a:extLst>
            </p:cNvPr>
            <p:cNvSpPr/>
            <p:nvPr/>
          </p:nvSpPr>
          <p:spPr>
            <a:xfrm>
              <a:off x="545138" y="9483140"/>
              <a:ext cx="298186" cy="203356"/>
            </a:xfrm>
            <a:custGeom>
              <a:avLst/>
              <a:gdLst/>
              <a:ahLst/>
              <a:cxnLst/>
              <a:rect l="l" t="t" r="r" b="b"/>
              <a:pathLst>
                <a:path w="2286" h="1559" extrusionOk="0">
                  <a:moveTo>
                    <a:pt x="1923" y="0"/>
                  </a:moveTo>
                  <a:cubicBezTo>
                    <a:pt x="1674" y="0"/>
                    <a:pt x="1279" y="153"/>
                    <a:pt x="890" y="421"/>
                  </a:cubicBezTo>
                  <a:cubicBezTo>
                    <a:pt x="334" y="804"/>
                    <a:pt x="0" y="1274"/>
                    <a:pt x="136" y="1471"/>
                  </a:cubicBezTo>
                  <a:cubicBezTo>
                    <a:pt x="177" y="1531"/>
                    <a:pt x="257" y="1559"/>
                    <a:pt x="363" y="1559"/>
                  </a:cubicBezTo>
                  <a:cubicBezTo>
                    <a:pt x="612" y="1559"/>
                    <a:pt x="1007" y="1406"/>
                    <a:pt x="1396" y="1138"/>
                  </a:cubicBezTo>
                  <a:cubicBezTo>
                    <a:pt x="1952" y="755"/>
                    <a:pt x="2286" y="285"/>
                    <a:pt x="2150" y="88"/>
                  </a:cubicBezTo>
                  <a:cubicBezTo>
                    <a:pt x="2109" y="28"/>
                    <a:pt x="2029" y="0"/>
                    <a:pt x="192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1841;p20">
              <a:extLst>
                <a:ext uri="{FF2B5EF4-FFF2-40B4-BE49-F238E27FC236}">
                  <a16:creationId xmlns:a16="http://schemas.microsoft.com/office/drawing/2014/main" id="{4480AA6D-1F2A-FE49-D75D-A9F5B17B330B}"/>
                </a:ext>
              </a:extLst>
            </p:cNvPr>
            <p:cNvSpPr/>
            <p:nvPr/>
          </p:nvSpPr>
          <p:spPr>
            <a:xfrm>
              <a:off x="482267" y="9823192"/>
              <a:ext cx="298316" cy="203356"/>
            </a:xfrm>
            <a:custGeom>
              <a:avLst/>
              <a:gdLst/>
              <a:ahLst/>
              <a:cxnLst/>
              <a:rect l="l" t="t" r="r" b="b"/>
              <a:pathLst>
                <a:path w="2287" h="1559" extrusionOk="0">
                  <a:moveTo>
                    <a:pt x="1926" y="0"/>
                  </a:moveTo>
                  <a:cubicBezTo>
                    <a:pt x="1680" y="0"/>
                    <a:pt x="1291" y="153"/>
                    <a:pt x="902" y="421"/>
                  </a:cubicBezTo>
                  <a:cubicBezTo>
                    <a:pt x="346" y="804"/>
                    <a:pt x="0" y="1274"/>
                    <a:pt x="136" y="1471"/>
                  </a:cubicBezTo>
                  <a:cubicBezTo>
                    <a:pt x="181" y="1531"/>
                    <a:pt x="262" y="1559"/>
                    <a:pt x="369" y="1559"/>
                  </a:cubicBezTo>
                  <a:cubicBezTo>
                    <a:pt x="618" y="1559"/>
                    <a:pt x="1007" y="1406"/>
                    <a:pt x="1397" y="1138"/>
                  </a:cubicBezTo>
                  <a:cubicBezTo>
                    <a:pt x="1953" y="755"/>
                    <a:pt x="2286" y="285"/>
                    <a:pt x="2150" y="88"/>
                  </a:cubicBezTo>
                  <a:cubicBezTo>
                    <a:pt x="2109" y="28"/>
                    <a:pt x="2031" y="0"/>
                    <a:pt x="19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1842;p20">
              <a:extLst>
                <a:ext uri="{FF2B5EF4-FFF2-40B4-BE49-F238E27FC236}">
                  <a16:creationId xmlns:a16="http://schemas.microsoft.com/office/drawing/2014/main" id="{176BBC31-32AE-6CB2-AE4E-D500EB8DDBF3}"/>
                </a:ext>
              </a:extLst>
            </p:cNvPr>
            <p:cNvSpPr/>
            <p:nvPr/>
          </p:nvSpPr>
          <p:spPr>
            <a:xfrm>
              <a:off x="1262287" y="9595838"/>
              <a:ext cx="298316" cy="203486"/>
            </a:xfrm>
            <a:custGeom>
              <a:avLst/>
              <a:gdLst/>
              <a:ahLst/>
              <a:cxnLst/>
              <a:rect l="l" t="t" r="r" b="b"/>
              <a:pathLst>
                <a:path w="2287" h="1560" extrusionOk="0">
                  <a:moveTo>
                    <a:pt x="1918" y="1"/>
                  </a:moveTo>
                  <a:cubicBezTo>
                    <a:pt x="1668" y="1"/>
                    <a:pt x="1279" y="154"/>
                    <a:pt x="890" y="422"/>
                  </a:cubicBezTo>
                  <a:cubicBezTo>
                    <a:pt x="334" y="805"/>
                    <a:pt x="0" y="1275"/>
                    <a:pt x="136" y="1472"/>
                  </a:cubicBezTo>
                  <a:cubicBezTo>
                    <a:pt x="177" y="1532"/>
                    <a:pt x="256" y="1560"/>
                    <a:pt x="361" y="1560"/>
                  </a:cubicBezTo>
                  <a:cubicBezTo>
                    <a:pt x="606" y="1560"/>
                    <a:pt x="995" y="1407"/>
                    <a:pt x="1384" y="1139"/>
                  </a:cubicBezTo>
                  <a:cubicBezTo>
                    <a:pt x="1940" y="756"/>
                    <a:pt x="2286" y="286"/>
                    <a:pt x="2150" y="88"/>
                  </a:cubicBezTo>
                  <a:cubicBezTo>
                    <a:pt x="2106" y="29"/>
                    <a:pt x="2025" y="1"/>
                    <a:pt x="1918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1843;p20">
              <a:extLst>
                <a:ext uri="{FF2B5EF4-FFF2-40B4-BE49-F238E27FC236}">
                  <a16:creationId xmlns:a16="http://schemas.microsoft.com/office/drawing/2014/main" id="{E5000F70-9D08-DE33-0A7C-8DE5B8A8AF1E}"/>
                </a:ext>
              </a:extLst>
            </p:cNvPr>
            <p:cNvSpPr/>
            <p:nvPr/>
          </p:nvSpPr>
          <p:spPr>
            <a:xfrm>
              <a:off x="222826" y="9613969"/>
              <a:ext cx="214443" cy="281881"/>
            </a:xfrm>
            <a:custGeom>
              <a:avLst/>
              <a:gdLst/>
              <a:ahLst/>
              <a:cxnLst/>
              <a:rect l="l" t="t" r="r" b="b"/>
              <a:pathLst>
                <a:path w="1644" h="2161" extrusionOk="0">
                  <a:moveTo>
                    <a:pt x="301" y="0"/>
                  </a:moveTo>
                  <a:cubicBezTo>
                    <a:pt x="267" y="0"/>
                    <a:pt x="237" y="8"/>
                    <a:pt x="210" y="24"/>
                  </a:cubicBezTo>
                  <a:cubicBezTo>
                    <a:pt x="0" y="147"/>
                    <a:pt x="99" y="716"/>
                    <a:pt x="445" y="1309"/>
                  </a:cubicBezTo>
                  <a:cubicBezTo>
                    <a:pt x="735" y="1814"/>
                    <a:pt x="1110" y="2160"/>
                    <a:pt x="1340" y="2160"/>
                  </a:cubicBezTo>
                  <a:cubicBezTo>
                    <a:pt x="1375" y="2160"/>
                    <a:pt x="1406" y="2152"/>
                    <a:pt x="1433" y="2136"/>
                  </a:cubicBezTo>
                  <a:cubicBezTo>
                    <a:pt x="1643" y="2025"/>
                    <a:pt x="1532" y="1445"/>
                    <a:pt x="1199" y="864"/>
                  </a:cubicBezTo>
                  <a:cubicBezTo>
                    <a:pt x="907" y="357"/>
                    <a:pt x="531" y="0"/>
                    <a:pt x="30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1844;p20">
              <a:extLst>
                <a:ext uri="{FF2B5EF4-FFF2-40B4-BE49-F238E27FC236}">
                  <a16:creationId xmlns:a16="http://schemas.microsoft.com/office/drawing/2014/main" id="{64021DD4-4A69-6488-5113-DC24C8794751}"/>
                </a:ext>
              </a:extLst>
            </p:cNvPr>
            <p:cNvSpPr/>
            <p:nvPr/>
          </p:nvSpPr>
          <p:spPr>
            <a:xfrm>
              <a:off x="530660" y="10127895"/>
              <a:ext cx="291794" cy="212878"/>
            </a:xfrm>
            <a:custGeom>
              <a:avLst/>
              <a:gdLst/>
              <a:ahLst/>
              <a:cxnLst/>
              <a:rect l="l" t="t" r="r" b="b"/>
              <a:pathLst>
                <a:path w="2237" h="1632" extrusionOk="0">
                  <a:moveTo>
                    <a:pt x="338" y="0"/>
                  </a:moveTo>
                  <a:cubicBezTo>
                    <a:pt x="246" y="0"/>
                    <a:pt x="176" y="24"/>
                    <a:pt x="136" y="74"/>
                  </a:cubicBezTo>
                  <a:cubicBezTo>
                    <a:pt x="0" y="272"/>
                    <a:pt x="309" y="754"/>
                    <a:pt x="853" y="1162"/>
                  </a:cubicBezTo>
                  <a:cubicBezTo>
                    <a:pt x="1240" y="1459"/>
                    <a:pt x="1640" y="1631"/>
                    <a:pt x="1886" y="1631"/>
                  </a:cubicBezTo>
                  <a:cubicBezTo>
                    <a:pt x="1978" y="1631"/>
                    <a:pt x="2048" y="1607"/>
                    <a:pt x="2088" y="1557"/>
                  </a:cubicBezTo>
                  <a:cubicBezTo>
                    <a:pt x="2236" y="1359"/>
                    <a:pt x="1915" y="878"/>
                    <a:pt x="1384" y="470"/>
                  </a:cubicBezTo>
                  <a:cubicBezTo>
                    <a:pt x="988" y="173"/>
                    <a:pt x="585" y="0"/>
                    <a:pt x="33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1845;p20">
              <a:extLst>
                <a:ext uri="{FF2B5EF4-FFF2-40B4-BE49-F238E27FC236}">
                  <a16:creationId xmlns:a16="http://schemas.microsoft.com/office/drawing/2014/main" id="{D74B35C7-AFE2-4F8A-E035-50B416D5B8BC}"/>
                </a:ext>
              </a:extLst>
            </p:cNvPr>
            <p:cNvSpPr/>
            <p:nvPr/>
          </p:nvSpPr>
          <p:spPr>
            <a:xfrm>
              <a:off x="785275" y="9998892"/>
              <a:ext cx="291794" cy="213661"/>
            </a:xfrm>
            <a:custGeom>
              <a:avLst/>
              <a:gdLst/>
              <a:ahLst/>
              <a:cxnLst/>
              <a:rect l="l" t="t" r="r" b="b"/>
              <a:pathLst>
                <a:path w="2237" h="1638" extrusionOk="0">
                  <a:moveTo>
                    <a:pt x="349" y="1"/>
                  </a:moveTo>
                  <a:cubicBezTo>
                    <a:pt x="258" y="1"/>
                    <a:pt x="189" y="25"/>
                    <a:pt x="148" y="75"/>
                  </a:cubicBezTo>
                  <a:cubicBezTo>
                    <a:pt x="0" y="273"/>
                    <a:pt x="321" y="755"/>
                    <a:pt x="853" y="1162"/>
                  </a:cubicBezTo>
                  <a:cubicBezTo>
                    <a:pt x="1239" y="1458"/>
                    <a:pt x="1637" y="1637"/>
                    <a:pt x="1884" y="1637"/>
                  </a:cubicBezTo>
                  <a:cubicBezTo>
                    <a:pt x="1977" y="1637"/>
                    <a:pt x="2048" y="1612"/>
                    <a:pt x="2088" y="1558"/>
                  </a:cubicBezTo>
                  <a:cubicBezTo>
                    <a:pt x="2237" y="1360"/>
                    <a:pt x="1915" y="878"/>
                    <a:pt x="1384" y="470"/>
                  </a:cubicBezTo>
                  <a:cubicBezTo>
                    <a:pt x="988" y="173"/>
                    <a:pt x="592" y="1"/>
                    <a:pt x="34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1846;p20">
              <a:extLst>
                <a:ext uri="{FF2B5EF4-FFF2-40B4-BE49-F238E27FC236}">
                  <a16:creationId xmlns:a16="http://schemas.microsoft.com/office/drawing/2014/main" id="{29B3D9B4-AA0B-D7EF-2076-4E5D382C1A14}"/>
                </a:ext>
              </a:extLst>
            </p:cNvPr>
            <p:cNvSpPr/>
            <p:nvPr/>
          </p:nvSpPr>
          <p:spPr>
            <a:xfrm>
              <a:off x="785275" y="9704624"/>
              <a:ext cx="291794" cy="213922"/>
            </a:xfrm>
            <a:custGeom>
              <a:avLst/>
              <a:gdLst/>
              <a:ahLst/>
              <a:cxnLst/>
              <a:rect l="l" t="t" r="r" b="b"/>
              <a:pathLst>
                <a:path w="2237" h="1640" extrusionOk="0">
                  <a:moveTo>
                    <a:pt x="358" y="0"/>
                  </a:moveTo>
                  <a:cubicBezTo>
                    <a:pt x="263" y="0"/>
                    <a:pt x="190" y="27"/>
                    <a:pt x="148" y="82"/>
                  </a:cubicBezTo>
                  <a:cubicBezTo>
                    <a:pt x="0" y="268"/>
                    <a:pt x="321" y="762"/>
                    <a:pt x="853" y="1170"/>
                  </a:cubicBezTo>
                  <a:cubicBezTo>
                    <a:pt x="1240" y="1467"/>
                    <a:pt x="1640" y="1639"/>
                    <a:pt x="1886" y="1639"/>
                  </a:cubicBezTo>
                  <a:cubicBezTo>
                    <a:pt x="1978" y="1639"/>
                    <a:pt x="2048" y="1615"/>
                    <a:pt x="2088" y="1565"/>
                  </a:cubicBezTo>
                  <a:cubicBezTo>
                    <a:pt x="2237" y="1367"/>
                    <a:pt x="1915" y="885"/>
                    <a:pt x="1384" y="465"/>
                  </a:cubicBezTo>
                  <a:cubicBezTo>
                    <a:pt x="993" y="172"/>
                    <a:pt x="602" y="0"/>
                    <a:pt x="35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1847;p20">
              <a:extLst>
                <a:ext uri="{FF2B5EF4-FFF2-40B4-BE49-F238E27FC236}">
                  <a16:creationId xmlns:a16="http://schemas.microsoft.com/office/drawing/2014/main" id="{B93AF87E-5580-C6D3-B6BB-E4ABED9106DE}"/>
                </a:ext>
              </a:extLst>
            </p:cNvPr>
            <p:cNvSpPr/>
            <p:nvPr/>
          </p:nvSpPr>
          <p:spPr>
            <a:xfrm>
              <a:off x="986671" y="9503488"/>
              <a:ext cx="291794" cy="213530"/>
            </a:xfrm>
            <a:custGeom>
              <a:avLst/>
              <a:gdLst/>
              <a:ahLst/>
              <a:cxnLst/>
              <a:rect l="l" t="t" r="r" b="b"/>
              <a:pathLst>
                <a:path w="2237" h="1637" extrusionOk="0">
                  <a:moveTo>
                    <a:pt x="346" y="0"/>
                  </a:moveTo>
                  <a:cubicBezTo>
                    <a:pt x="255" y="0"/>
                    <a:pt x="186" y="26"/>
                    <a:pt x="149" y="80"/>
                  </a:cubicBezTo>
                  <a:cubicBezTo>
                    <a:pt x="1" y="278"/>
                    <a:pt x="310" y="759"/>
                    <a:pt x="853" y="1167"/>
                  </a:cubicBezTo>
                  <a:cubicBezTo>
                    <a:pt x="1240" y="1464"/>
                    <a:pt x="1641" y="1637"/>
                    <a:pt x="1887" y="1637"/>
                  </a:cubicBezTo>
                  <a:cubicBezTo>
                    <a:pt x="1978" y="1637"/>
                    <a:pt x="2048" y="1613"/>
                    <a:pt x="2089" y="1563"/>
                  </a:cubicBezTo>
                  <a:cubicBezTo>
                    <a:pt x="2237" y="1365"/>
                    <a:pt x="1916" y="883"/>
                    <a:pt x="1384" y="475"/>
                  </a:cubicBezTo>
                  <a:cubicBezTo>
                    <a:pt x="990" y="179"/>
                    <a:pt x="588" y="0"/>
                    <a:pt x="34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" name="Google Shape;1848;p20">
              <a:extLst>
                <a:ext uri="{FF2B5EF4-FFF2-40B4-BE49-F238E27FC236}">
                  <a16:creationId xmlns:a16="http://schemas.microsoft.com/office/drawing/2014/main" id="{36CEEC72-A115-BD82-AF81-3D9FC326985C}"/>
                </a:ext>
              </a:extLst>
            </p:cNvPr>
            <p:cNvSpPr/>
            <p:nvPr/>
          </p:nvSpPr>
          <p:spPr>
            <a:xfrm>
              <a:off x="1239721" y="9251090"/>
              <a:ext cx="291794" cy="213661"/>
            </a:xfrm>
            <a:custGeom>
              <a:avLst/>
              <a:gdLst/>
              <a:ahLst/>
              <a:cxnLst/>
              <a:rect l="l" t="t" r="r" b="b"/>
              <a:pathLst>
                <a:path w="2237" h="1638" extrusionOk="0">
                  <a:moveTo>
                    <a:pt x="339" y="1"/>
                  </a:moveTo>
                  <a:cubicBezTo>
                    <a:pt x="247" y="1"/>
                    <a:pt x="177" y="25"/>
                    <a:pt x="136" y="75"/>
                  </a:cubicBezTo>
                  <a:cubicBezTo>
                    <a:pt x="0" y="273"/>
                    <a:pt x="309" y="755"/>
                    <a:pt x="853" y="1162"/>
                  </a:cubicBezTo>
                  <a:cubicBezTo>
                    <a:pt x="1239" y="1458"/>
                    <a:pt x="1638" y="1637"/>
                    <a:pt x="1884" y="1637"/>
                  </a:cubicBezTo>
                  <a:cubicBezTo>
                    <a:pt x="1977" y="1637"/>
                    <a:pt x="2048" y="1612"/>
                    <a:pt x="2089" y="1558"/>
                  </a:cubicBezTo>
                  <a:cubicBezTo>
                    <a:pt x="2237" y="1360"/>
                    <a:pt x="1916" y="878"/>
                    <a:pt x="1384" y="470"/>
                  </a:cubicBezTo>
                  <a:cubicBezTo>
                    <a:pt x="988" y="173"/>
                    <a:pt x="585" y="1"/>
                    <a:pt x="33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" name="Google Shape;1849;p20">
              <a:extLst>
                <a:ext uri="{FF2B5EF4-FFF2-40B4-BE49-F238E27FC236}">
                  <a16:creationId xmlns:a16="http://schemas.microsoft.com/office/drawing/2014/main" id="{6BCC81FB-80D4-EE44-0FAF-ABC24EBDBCBE}"/>
                </a:ext>
              </a:extLst>
            </p:cNvPr>
            <p:cNvSpPr/>
            <p:nvPr/>
          </p:nvSpPr>
          <p:spPr>
            <a:xfrm>
              <a:off x="511224" y="9218220"/>
              <a:ext cx="291925" cy="213530"/>
            </a:xfrm>
            <a:custGeom>
              <a:avLst/>
              <a:gdLst/>
              <a:ahLst/>
              <a:cxnLst/>
              <a:rect l="l" t="t" r="r" b="b"/>
              <a:pathLst>
                <a:path w="2238" h="1637" extrusionOk="0">
                  <a:moveTo>
                    <a:pt x="354" y="0"/>
                  </a:moveTo>
                  <a:cubicBezTo>
                    <a:pt x="261" y="0"/>
                    <a:pt x="190" y="26"/>
                    <a:pt x="149" y="80"/>
                  </a:cubicBezTo>
                  <a:cubicBezTo>
                    <a:pt x="1" y="278"/>
                    <a:pt x="322" y="759"/>
                    <a:pt x="853" y="1167"/>
                  </a:cubicBezTo>
                  <a:cubicBezTo>
                    <a:pt x="1249" y="1464"/>
                    <a:pt x="1652" y="1637"/>
                    <a:pt x="1899" y="1637"/>
                  </a:cubicBezTo>
                  <a:cubicBezTo>
                    <a:pt x="1991" y="1637"/>
                    <a:pt x="2061" y="1613"/>
                    <a:pt x="2101" y="1563"/>
                  </a:cubicBezTo>
                  <a:cubicBezTo>
                    <a:pt x="2237" y="1365"/>
                    <a:pt x="1928" y="883"/>
                    <a:pt x="1385" y="475"/>
                  </a:cubicBezTo>
                  <a:cubicBezTo>
                    <a:pt x="999" y="179"/>
                    <a:pt x="600" y="0"/>
                    <a:pt x="35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" name="Google Shape;1850;p20">
              <a:extLst>
                <a:ext uri="{FF2B5EF4-FFF2-40B4-BE49-F238E27FC236}">
                  <a16:creationId xmlns:a16="http://schemas.microsoft.com/office/drawing/2014/main" id="{9E78031F-BD12-A4B9-CBEB-E290F859F66C}"/>
                </a:ext>
              </a:extLst>
            </p:cNvPr>
            <p:cNvSpPr/>
            <p:nvPr/>
          </p:nvSpPr>
          <p:spPr>
            <a:xfrm>
              <a:off x="1176850" y="9868976"/>
              <a:ext cx="291794" cy="213922"/>
            </a:xfrm>
            <a:custGeom>
              <a:avLst/>
              <a:gdLst/>
              <a:ahLst/>
              <a:cxnLst/>
              <a:rect l="l" t="t" r="r" b="b"/>
              <a:pathLst>
                <a:path w="2237" h="1640" extrusionOk="0">
                  <a:moveTo>
                    <a:pt x="349" y="1"/>
                  </a:moveTo>
                  <a:cubicBezTo>
                    <a:pt x="252" y="1"/>
                    <a:pt x="178" y="27"/>
                    <a:pt x="136" y="83"/>
                  </a:cubicBezTo>
                  <a:cubicBezTo>
                    <a:pt x="1" y="268"/>
                    <a:pt x="309" y="762"/>
                    <a:pt x="853" y="1170"/>
                  </a:cubicBezTo>
                  <a:cubicBezTo>
                    <a:pt x="1240" y="1467"/>
                    <a:pt x="1641" y="1639"/>
                    <a:pt x="1887" y="1639"/>
                  </a:cubicBezTo>
                  <a:cubicBezTo>
                    <a:pt x="1978" y="1639"/>
                    <a:pt x="2048" y="1616"/>
                    <a:pt x="2089" y="1565"/>
                  </a:cubicBezTo>
                  <a:cubicBezTo>
                    <a:pt x="2237" y="1368"/>
                    <a:pt x="1916" y="886"/>
                    <a:pt x="1384" y="466"/>
                  </a:cubicBezTo>
                  <a:cubicBezTo>
                    <a:pt x="994" y="173"/>
                    <a:pt x="596" y="1"/>
                    <a:pt x="34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" name="Google Shape;1851;p20">
              <a:extLst>
                <a:ext uri="{FF2B5EF4-FFF2-40B4-BE49-F238E27FC236}">
                  <a16:creationId xmlns:a16="http://schemas.microsoft.com/office/drawing/2014/main" id="{4F1C9EA7-31F2-761D-A2F8-B50FF1506AF3}"/>
                </a:ext>
              </a:extLst>
            </p:cNvPr>
            <p:cNvSpPr/>
            <p:nvPr/>
          </p:nvSpPr>
          <p:spPr>
            <a:xfrm>
              <a:off x="-144618" y="9132000"/>
              <a:ext cx="214443" cy="281881"/>
            </a:xfrm>
            <a:custGeom>
              <a:avLst/>
              <a:gdLst/>
              <a:ahLst/>
              <a:cxnLst/>
              <a:rect l="l" t="t" r="r" b="b"/>
              <a:pathLst>
                <a:path w="1644" h="2161" extrusionOk="0">
                  <a:moveTo>
                    <a:pt x="303" y="1"/>
                  </a:moveTo>
                  <a:cubicBezTo>
                    <a:pt x="269" y="1"/>
                    <a:pt x="237" y="8"/>
                    <a:pt x="210" y="24"/>
                  </a:cubicBezTo>
                  <a:cubicBezTo>
                    <a:pt x="0" y="136"/>
                    <a:pt x="111" y="716"/>
                    <a:pt x="445" y="1297"/>
                  </a:cubicBezTo>
                  <a:cubicBezTo>
                    <a:pt x="736" y="1804"/>
                    <a:pt x="1112" y="2160"/>
                    <a:pt x="1343" y="2160"/>
                  </a:cubicBezTo>
                  <a:cubicBezTo>
                    <a:pt x="1376" y="2160"/>
                    <a:pt x="1407" y="2153"/>
                    <a:pt x="1433" y="2137"/>
                  </a:cubicBezTo>
                  <a:cubicBezTo>
                    <a:pt x="1643" y="2014"/>
                    <a:pt x="1544" y="1445"/>
                    <a:pt x="1211" y="852"/>
                  </a:cubicBezTo>
                  <a:cubicBezTo>
                    <a:pt x="910" y="347"/>
                    <a:pt x="534" y="1"/>
                    <a:pt x="303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1852;p20">
              <a:extLst>
                <a:ext uri="{FF2B5EF4-FFF2-40B4-BE49-F238E27FC236}">
                  <a16:creationId xmlns:a16="http://schemas.microsoft.com/office/drawing/2014/main" id="{659C3E0E-4CAF-0AA6-1C9B-0CACA1D56907}"/>
                </a:ext>
              </a:extLst>
            </p:cNvPr>
            <p:cNvSpPr/>
            <p:nvPr/>
          </p:nvSpPr>
          <p:spPr>
            <a:xfrm>
              <a:off x="196999" y="9411529"/>
              <a:ext cx="322448" cy="148962"/>
            </a:xfrm>
            <a:custGeom>
              <a:avLst/>
              <a:gdLst/>
              <a:ahLst/>
              <a:cxnLst/>
              <a:rect l="l" t="t" r="r" b="b"/>
              <a:pathLst>
                <a:path w="2472" h="1142" extrusionOk="0">
                  <a:moveTo>
                    <a:pt x="539" y="0"/>
                  </a:moveTo>
                  <a:cubicBezTo>
                    <a:pt x="294" y="0"/>
                    <a:pt x="119" y="59"/>
                    <a:pt x="75" y="179"/>
                  </a:cubicBezTo>
                  <a:cubicBezTo>
                    <a:pt x="0" y="414"/>
                    <a:pt x="458" y="773"/>
                    <a:pt x="1100" y="983"/>
                  </a:cubicBezTo>
                  <a:cubicBezTo>
                    <a:pt x="1402" y="1089"/>
                    <a:pt x="1693" y="1142"/>
                    <a:pt x="1924" y="1142"/>
                  </a:cubicBezTo>
                  <a:cubicBezTo>
                    <a:pt x="2174" y="1142"/>
                    <a:pt x="2352" y="1080"/>
                    <a:pt x="2397" y="958"/>
                  </a:cubicBezTo>
                  <a:cubicBezTo>
                    <a:pt x="2472" y="735"/>
                    <a:pt x="2014" y="365"/>
                    <a:pt x="1372" y="155"/>
                  </a:cubicBezTo>
                  <a:cubicBezTo>
                    <a:pt x="1066" y="53"/>
                    <a:pt x="771" y="0"/>
                    <a:pt x="53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" name="Google Shape;1853;p20">
              <a:extLst>
                <a:ext uri="{FF2B5EF4-FFF2-40B4-BE49-F238E27FC236}">
                  <a16:creationId xmlns:a16="http://schemas.microsoft.com/office/drawing/2014/main" id="{25E01F32-BCF3-8B06-10AA-A9A484E9946A}"/>
                </a:ext>
              </a:extLst>
            </p:cNvPr>
            <p:cNvSpPr/>
            <p:nvPr/>
          </p:nvSpPr>
          <p:spPr>
            <a:xfrm>
              <a:off x="-94660" y="9719755"/>
              <a:ext cx="293360" cy="210269"/>
            </a:xfrm>
            <a:custGeom>
              <a:avLst/>
              <a:gdLst/>
              <a:ahLst/>
              <a:cxnLst/>
              <a:rect l="l" t="t" r="r" b="b"/>
              <a:pathLst>
                <a:path w="2249" h="1612" extrusionOk="0">
                  <a:moveTo>
                    <a:pt x="348" y="1"/>
                  </a:moveTo>
                  <a:cubicBezTo>
                    <a:pt x="251" y="1"/>
                    <a:pt x="178" y="26"/>
                    <a:pt x="136" y="78"/>
                  </a:cubicBezTo>
                  <a:cubicBezTo>
                    <a:pt x="0" y="275"/>
                    <a:pt x="321" y="757"/>
                    <a:pt x="865" y="1152"/>
                  </a:cubicBezTo>
                  <a:cubicBezTo>
                    <a:pt x="1257" y="1446"/>
                    <a:pt x="1655" y="1612"/>
                    <a:pt x="1898" y="1612"/>
                  </a:cubicBezTo>
                  <a:cubicBezTo>
                    <a:pt x="1992" y="1612"/>
                    <a:pt x="2063" y="1587"/>
                    <a:pt x="2100" y="1535"/>
                  </a:cubicBezTo>
                  <a:cubicBezTo>
                    <a:pt x="2249" y="1338"/>
                    <a:pt x="1928" y="856"/>
                    <a:pt x="1384" y="448"/>
                  </a:cubicBezTo>
                  <a:cubicBezTo>
                    <a:pt x="993" y="164"/>
                    <a:pt x="595" y="1"/>
                    <a:pt x="348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0" name="Google Shape;492;p24">
            <a:extLst>
              <a:ext uri="{FF2B5EF4-FFF2-40B4-BE49-F238E27FC236}">
                <a16:creationId xmlns:a16="http://schemas.microsoft.com/office/drawing/2014/main" id="{BA1D3F69-72C8-94E1-5FCD-A033E4860BD8}"/>
              </a:ext>
            </a:extLst>
          </p:cNvPr>
          <p:cNvSpPr/>
          <p:nvPr userDrawn="1"/>
        </p:nvSpPr>
        <p:spPr>
          <a:xfrm flipH="1">
            <a:off x="267108" y="2603661"/>
            <a:ext cx="3249968" cy="741599"/>
          </a:xfrm>
          <a:custGeom>
            <a:avLst/>
            <a:gdLst/>
            <a:ahLst/>
            <a:cxnLst/>
            <a:rect l="l" t="t" r="r" b="b"/>
            <a:pathLst>
              <a:path w="261674" h="177363" extrusionOk="0">
                <a:moveTo>
                  <a:pt x="1300" y="102929"/>
                </a:moveTo>
                <a:cubicBezTo>
                  <a:pt x="-270" y="86533"/>
                  <a:pt x="-1110" y="65092"/>
                  <a:pt x="2927" y="51033"/>
                </a:cubicBezTo>
                <a:cubicBezTo>
                  <a:pt x="6964" y="36974"/>
                  <a:pt x="12851" y="26574"/>
                  <a:pt x="25524" y="18573"/>
                </a:cubicBezTo>
                <a:cubicBezTo>
                  <a:pt x="38197" y="10572"/>
                  <a:pt x="55473" y="5929"/>
                  <a:pt x="78966" y="3027"/>
                </a:cubicBezTo>
                <a:cubicBezTo>
                  <a:pt x="102459" y="125"/>
                  <a:pt x="140692" y="-1076"/>
                  <a:pt x="166483" y="1160"/>
                </a:cubicBezTo>
                <a:cubicBezTo>
                  <a:pt x="192274" y="3396"/>
                  <a:pt x="218505" y="8117"/>
                  <a:pt x="233710" y="16442"/>
                </a:cubicBezTo>
                <a:cubicBezTo>
                  <a:pt x="248915" y="24768"/>
                  <a:pt x="253136" y="38172"/>
                  <a:pt x="257713" y="51113"/>
                </a:cubicBezTo>
                <a:cubicBezTo>
                  <a:pt x="262290" y="64054"/>
                  <a:pt x="262031" y="79426"/>
                  <a:pt x="261173" y="94086"/>
                </a:cubicBezTo>
                <a:cubicBezTo>
                  <a:pt x="260315" y="108747"/>
                  <a:pt x="257840" y="127442"/>
                  <a:pt x="252564" y="139076"/>
                </a:cubicBezTo>
                <a:cubicBezTo>
                  <a:pt x="247288" y="150710"/>
                  <a:pt x="241252" y="157796"/>
                  <a:pt x="229519" y="163889"/>
                </a:cubicBezTo>
                <a:cubicBezTo>
                  <a:pt x="217786" y="169983"/>
                  <a:pt x="201711" y="173485"/>
                  <a:pt x="182166" y="175637"/>
                </a:cubicBezTo>
                <a:cubicBezTo>
                  <a:pt x="162621" y="177789"/>
                  <a:pt x="133946" y="177615"/>
                  <a:pt x="112247" y="176800"/>
                </a:cubicBezTo>
                <a:cubicBezTo>
                  <a:pt x="90548" y="175985"/>
                  <a:pt x="68623" y="175312"/>
                  <a:pt x="51973" y="170747"/>
                </a:cubicBezTo>
                <a:cubicBezTo>
                  <a:pt x="35323" y="166182"/>
                  <a:pt x="20795" y="160714"/>
                  <a:pt x="12349" y="149411"/>
                </a:cubicBezTo>
                <a:cubicBezTo>
                  <a:pt x="3904" y="138108"/>
                  <a:pt x="2870" y="119325"/>
                  <a:pt x="1300" y="102929"/>
                </a:cubicBezTo>
                <a:close/>
              </a:path>
            </a:pathLst>
          </a:custGeom>
          <a:solidFill>
            <a:srgbClr val="7CCCC0"/>
          </a:solidFill>
          <a:ln>
            <a:noFill/>
          </a:ln>
        </p:spPr>
        <p:txBody>
          <a:bodyPr/>
          <a:lstStyle/>
          <a:p>
            <a:endParaRPr lang="fr-FR"/>
          </a:p>
        </p:txBody>
      </p:sp>
      <p:sp>
        <p:nvSpPr>
          <p:cNvPr id="61" name="Google Shape;492;p24">
            <a:extLst>
              <a:ext uri="{FF2B5EF4-FFF2-40B4-BE49-F238E27FC236}">
                <a16:creationId xmlns:a16="http://schemas.microsoft.com/office/drawing/2014/main" id="{2D2DA3FF-579D-1688-F722-57D7C3D925AB}"/>
              </a:ext>
            </a:extLst>
          </p:cNvPr>
          <p:cNvSpPr/>
          <p:nvPr userDrawn="1"/>
        </p:nvSpPr>
        <p:spPr>
          <a:xfrm flipH="1">
            <a:off x="4093689" y="2603660"/>
            <a:ext cx="3249968" cy="741599"/>
          </a:xfrm>
          <a:custGeom>
            <a:avLst/>
            <a:gdLst/>
            <a:ahLst/>
            <a:cxnLst/>
            <a:rect l="l" t="t" r="r" b="b"/>
            <a:pathLst>
              <a:path w="261674" h="177363" extrusionOk="0">
                <a:moveTo>
                  <a:pt x="1300" y="102929"/>
                </a:moveTo>
                <a:cubicBezTo>
                  <a:pt x="-270" y="86533"/>
                  <a:pt x="-1110" y="65092"/>
                  <a:pt x="2927" y="51033"/>
                </a:cubicBezTo>
                <a:cubicBezTo>
                  <a:pt x="6964" y="36974"/>
                  <a:pt x="12851" y="26574"/>
                  <a:pt x="25524" y="18573"/>
                </a:cubicBezTo>
                <a:cubicBezTo>
                  <a:pt x="38197" y="10572"/>
                  <a:pt x="55473" y="5929"/>
                  <a:pt x="78966" y="3027"/>
                </a:cubicBezTo>
                <a:cubicBezTo>
                  <a:pt x="102459" y="125"/>
                  <a:pt x="140692" y="-1076"/>
                  <a:pt x="166483" y="1160"/>
                </a:cubicBezTo>
                <a:cubicBezTo>
                  <a:pt x="192274" y="3396"/>
                  <a:pt x="218505" y="8117"/>
                  <a:pt x="233710" y="16442"/>
                </a:cubicBezTo>
                <a:cubicBezTo>
                  <a:pt x="248915" y="24768"/>
                  <a:pt x="253136" y="38172"/>
                  <a:pt x="257713" y="51113"/>
                </a:cubicBezTo>
                <a:cubicBezTo>
                  <a:pt x="262290" y="64054"/>
                  <a:pt x="262031" y="79426"/>
                  <a:pt x="261173" y="94086"/>
                </a:cubicBezTo>
                <a:cubicBezTo>
                  <a:pt x="260315" y="108747"/>
                  <a:pt x="257840" y="127442"/>
                  <a:pt x="252564" y="139076"/>
                </a:cubicBezTo>
                <a:cubicBezTo>
                  <a:pt x="247288" y="150710"/>
                  <a:pt x="241252" y="157796"/>
                  <a:pt x="229519" y="163889"/>
                </a:cubicBezTo>
                <a:cubicBezTo>
                  <a:pt x="217786" y="169983"/>
                  <a:pt x="201711" y="173485"/>
                  <a:pt x="182166" y="175637"/>
                </a:cubicBezTo>
                <a:cubicBezTo>
                  <a:pt x="162621" y="177789"/>
                  <a:pt x="133946" y="177615"/>
                  <a:pt x="112247" y="176800"/>
                </a:cubicBezTo>
                <a:cubicBezTo>
                  <a:pt x="90548" y="175985"/>
                  <a:pt x="68623" y="175312"/>
                  <a:pt x="51973" y="170747"/>
                </a:cubicBezTo>
                <a:cubicBezTo>
                  <a:pt x="35323" y="166182"/>
                  <a:pt x="20795" y="160714"/>
                  <a:pt x="12349" y="149411"/>
                </a:cubicBezTo>
                <a:cubicBezTo>
                  <a:pt x="3904" y="138108"/>
                  <a:pt x="2870" y="119325"/>
                  <a:pt x="1300" y="102929"/>
                </a:cubicBezTo>
                <a:close/>
              </a:path>
            </a:pathLst>
          </a:custGeom>
          <a:solidFill>
            <a:srgbClr val="7CCCC0"/>
          </a:solidFill>
          <a:ln>
            <a:noFill/>
          </a:ln>
        </p:spPr>
        <p:txBody>
          <a:bodyPr/>
          <a:lstStyle/>
          <a:p>
            <a:endParaRPr lang="fr-FR"/>
          </a:p>
        </p:txBody>
      </p:sp>
      <p:sp>
        <p:nvSpPr>
          <p:cNvPr id="62" name="Google Shape;492;p24">
            <a:extLst>
              <a:ext uri="{FF2B5EF4-FFF2-40B4-BE49-F238E27FC236}">
                <a16:creationId xmlns:a16="http://schemas.microsoft.com/office/drawing/2014/main" id="{54739B05-C18D-00FC-0839-5F37CEB1A784}"/>
              </a:ext>
            </a:extLst>
          </p:cNvPr>
          <p:cNvSpPr/>
          <p:nvPr userDrawn="1"/>
        </p:nvSpPr>
        <p:spPr>
          <a:xfrm flipH="1">
            <a:off x="267108" y="6080494"/>
            <a:ext cx="3249968" cy="741599"/>
          </a:xfrm>
          <a:custGeom>
            <a:avLst/>
            <a:gdLst/>
            <a:ahLst/>
            <a:cxnLst/>
            <a:rect l="l" t="t" r="r" b="b"/>
            <a:pathLst>
              <a:path w="261674" h="177363" extrusionOk="0">
                <a:moveTo>
                  <a:pt x="1300" y="102929"/>
                </a:moveTo>
                <a:cubicBezTo>
                  <a:pt x="-270" y="86533"/>
                  <a:pt x="-1110" y="65092"/>
                  <a:pt x="2927" y="51033"/>
                </a:cubicBezTo>
                <a:cubicBezTo>
                  <a:pt x="6964" y="36974"/>
                  <a:pt x="12851" y="26574"/>
                  <a:pt x="25524" y="18573"/>
                </a:cubicBezTo>
                <a:cubicBezTo>
                  <a:pt x="38197" y="10572"/>
                  <a:pt x="55473" y="5929"/>
                  <a:pt x="78966" y="3027"/>
                </a:cubicBezTo>
                <a:cubicBezTo>
                  <a:pt x="102459" y="125"/>
                  <a:pt x="140692" y="-1076"/>
                  <a:pt x="166483" y="1160"/>
                </a:cubicBezTo>
                <a:cubicBezTo>
                  <a:pt x="192274" y="3396"/>
                  <a:pt x="218505" y="8117"/>
                  <a:pt x="233710" y="16442"/>
                </a:cubicBezTo>
                <a:cubicBezTo>
                  <a:pt x="248915" y="24768"/>
                  <a:pt x="253136" y="38172"/>
                  <a:pt x="257713" y="51113"/>
                </a:cubicBezTo>
                <a:cubicBezTo>
                  <a:pt x="262290" y="64054"/>
                  <a:pt x="262031" y="79426"/>
                  <a:pt x="261173" y="94086"/>
                </a:cubicBezTo>
                <a:cubicBezTo>
                  <a:pt x="260315" y="108747"/>
                  <a:pt x="257840" y="127442"/>
                  <a:pt x="252564" y="139076"/>
                </a:cubicBezTo>
                <a:cubicBezTo>
                  <a:pt x="247288" y="150710"/>
                  <a:pt x="241252" y="157796"/>
                  <a:pt x="229519" y="163889"/>
                </a:cubicBezTo>
                <a:cubicBezTo>
                  <a:pt x="217786" y="169983"/>
                  <a:pt x="201711" y="173485"/>
                  <a:pt x="182166" y="175637"/>
                </a:cubicBezTo>
                <a:cubicBezTo>
                  <a:pt x="162621" y="177789"/>
                  <a:pt x="133946" y="177615"/>
                  <a:pt x="112247" y="176800"/>
                </a:cubicBezTo>
                <a:cubicBezTo>
                  <a:pt x="90548" y="175985"/>
                  <a:pt x="68623" y="175312"/>
                  <a:pt x="51973" y="170747"/>
                </a:cubicBezTo>
                <a:cubicBezTo>
                  <a:pt x="35323" y="166182"/>
                  <a:pt x="20795" y="160714"/>
                  <a:pt x="12349" y="149411"/>
                </a:cubicBezTo>
                <a:cubicBezTo>
                  <a:pt x="3904" y="138108"/>
                  <a:pt x="2870" y="119325"/>
                  <a:pt x="1300" y="102929"/>
                </a:cubicBezTo>
                <a:close/>
              </a:path>
            </a:pathLst>
          </a:custGeom>
          <a:solidFill>
            <a:srgbClr val="7CCCC0"/>
          </a:solidFill>
          <a:ln>
            <a:noFill/>
          </a:ln>
        </p:spPr>
        <p:txBody>
          <a:bodyPr/>
          <a:lstStyle/>
          <a:p>
            <a:endParaRPr lang="fr-FR"/>
          </a:p>
        </p:txBody>
      </p:sp>
      <p:sp>
        <p:nvSpPr>
          <p:cNvPr id="63" name="Google Shape;492;p24">
            <a:extLst>
              <a:ext uri="{FF2B5EF4-FFF2-40B4-BE49-F238E27FC236}">
                <a16:creationId xmlns:a16="http://schemas.microsoft.com/office/drawing/2014/main" id="{73F7C95D-8902-A2B6-9DE4-C85C1ABAC6B3}"/>
              </a:ext>
            </a:extLst>
          </p:cNvPr>
          <p:cNvSpPr/>
          <p:nvPr userDrawn="1"/>
        </p:nvSpPr>
        <p:spPr>
          <a:xfrm flipH="1">
            <a:off x="4093689" y="6080493"/>
            <a:ext cx="3249968" cy="741599"/>
          </a:xfrm>
          <a:custGeom>
            <a:avLst/>
            <a:gdLst/>
            <a:ahLst/>
            <a:cxnLst/>
            <a:rect l="l" t="t" r="r" b="b"/>
            <a:pathLst>
              <a:path w="261674" h="177363" extrusionOk="0">
                <a:moveTo>
                  <a:pt x="1300" y="102929"/>
                </a:moveTo>
                <a:cubicBezTo>
                  <a:pt x="-270" y="86533"/>
                  <a:pt x="-1110" y="65092"/>
                  <a:pt x="2927" y="51033"/>
                </a:cubicBezTo>
                <a:cubicBezTo>
                  <a:pt x="6964" y="36974"/>
                  <a:pt x="12851" y="26574"/>
                  <a:pt x="25524" y="18573"/>
                </a:cubicBezTo>
                <a:cubicBezTo>
                  <a:pt x="38197" y="10572"/>
                  <a:pt x="55473" y="5929"/>
                  <a:pt x="78966" y="3027"/>
                </a:cubicBezTo>
                <a:cubicBezTo>
                  <a:pt x="102459" y="125"/>
                  <a:pt x="140692" y="-1076"/>
                  <a:pt x="166483" y="1160"/>
                </a:cubicBezTo>
                <a:cubicBezTo>
                  <a:pt x="192274" y="3396"/>
                  <a:pt x="218505" y="8117"/>
                  <a:pt x="233710" y="16442"/>
                </a:cubicBezTo>
                <a:cubicBezTo>
                  <a:pt x="248915" y="24768"/>
                  <a:pt x="253136" y="38172"/>
                  <a:pt x="257713" y="51113"/>
                </a:cubicBezTo>
                <a:cubicBezTo>
                  <a:pt x="262290" y="64054"/>
                  <a:pt x="262031" y="79426"/>
                  <a:pt x="261173" y="94086"/>
                </a:cubicBezTo>
                <a:cubicBezTo>
                  <a:pt x="260315" y="108747"/>
                  <a:pt x="257840" y="127442"/>
                  <a:pt x="252564" y="139076"/>
                </a:cubicBezTo>
                <a:cubicBezTo>
                  <a:pt x="247288" y="150710"/>
                  <a:pt x="241252" y="157796"/>
                  <a:pt x="229519" y="163889"/>
                </a:cubicBezTo>
                <a:cubicBezTo>
                  <a:pt x="217786" y="169983"/>
                  <a:pt x="201711" y="173485"/>
                  <a:pt x="182166" y="175637"/>
                </a:cubicBezTo>
                <a:cubicBezTo>
                  <a:pt x="162621" y="177789"/>
                  <a:pt x="133946" y="177615"/>
                  <a:pt x="112247" y="176800"/>
                </a:cubicBezTo>
                <a:cubicBezTo>
                  <a:pt x="90548" y="175985"/>
                  <a:pt x="68623" y="175312"/>
                  <a:pt x="51973" y="170747"/>
                </a:cubicBezTo>
                <a:cubicBezTo>
                  <a:pt x="35323" y="166182"/>
                  <a:pt x="20795" y="160714"/>
                  <a:pt x="12349" y="149411"/>
                </a:cubicBezTo>
                <a:cubicBezTo>
                  <a:pt x="3904" y="138108"/>
                  <a:pt x="2870" y="119325"/>
                  <a:pt x="1300" y="102929"/>
                </a:cubicBezTo>
                <a:close/>
              </a:path>
            </a:pathLst>
          </a:custGeom>
          <a:solidFill>
            <a:srgbClr val="7CCCC0"/>
          </a:solidFill>
          <a:ln>
            <a:noFill/>
          </a:ln>
        </p:spPr>
        <p:txBody>
          <a:bodyPr/>
          <a:lstStyle/>
          <a:p>
            <a:endParaRPr lang="fr-FR"/>
          </a:p>
        </p:txBody>
      </p:sp>
      <p:sp>
        <p:nvSpPr>
          <p:cNvPr id="64" name="Espace réservé du texte 11">
            <a:extLst>
              <a:ext uri="{FF2B5EF4-FFF2-40B4-BE49-F238E27FC236}">
                <a16:creationId xmlns:a16="http://schemas.microsoft.com/office/drawing/2014/main" id="{2E75FB50-DF18-8F0C-EEC4-F0C3BC8B16FC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16016" y="2760333"/>
            <a:ext cx="3140765" cy="43656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/>
              <a:t>Jour xx mois</a:t>
            </a:r>
          </a:p>
        </p:txBody>
      </p:sp>
      <p:sp>
        <p:nvSpPr>
          <p:cNvPr id="65" name="Espace réservé du texte 11">
            <a:extLst>
              <a:ext uri="{FF2B5EF4-FFF2-40B4-BE49-F238E27FC236}">
                <a16:creationId xmlns:a16="http://schemas.microsoft.com/office/drawing/2014/main" id="{28204BE5-D186-3775-F21A-B78B716221F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140614" y="2760333"/>
            <a:ext cx="3140764" cy="43656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/>
              <a:t>Jour xx mois</a:t>
            </a:r>
          </a:p>
        </p:txBody>
      </p:sp>
      <p:sp>
        <p:nvSpPr>
          <p:cNvPr id="66" name="Espace réservé du texte 11">
            <a:extLst>
              <a:ext uri="{FF2B5EF4-FFF2-40B4-BE49-F238E27FC236}">
                <a16:creationId xmlns:a16="http://schemas.microsoft.com/office/drawing/2014/main" id="{E4F113AB-BDA8-D983-8A90-F55733DCFFA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16016" y="6229830"/>
            <a:ext cx="3140765" cy="43656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/>
              <a:t>Jour xx mois</a:t>
            </a:r>
          </a:p>
        </p:txBody>
      </p:sp>
      <p:sp>
        <p:nvSpPr>
          <p:cNvPr id="67" name="Espace réservé du texte 11">
            <a:extLst>
              <a:ext uri="{FF2B5EF4-FFF2-40B4-BE49-F238E27FC236}">
                <a16:creationId xmlns:a16="http://schemas.microsoft.com/office/drawing/2014/main" id="{4E789449-BF0A-6F62-CB61-89B0E8E9864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140614" y="6229830"/>
            <a:ext cx="3140075" cy="43656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/>
              <a:t>Jour xx mois</a:t>
            </a:r>
          </a:p>
        </p:txBody>
      </p:sp>
      <p:sp>
        <p:nvSpPr>
          <p:cNvPr id="68" name="Espace réservé du texte 18">
            <a:extLst>
              <a:ext uri="{FF2B5EF4-FFF2-40B4-BE49-F238E27FC236}">
                <a16:creationId xmlns:a16="http://schemas.microsoft.com/office/drawing/2014/main" id="{119890D5-4764-9C38-C5CD-C2153EA39DB0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16361" y="3481478"/>
            <a:ext cx="3140075" cy="16430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/>
              <a:t>Liste menu</a:t>
            </a:r>
          </a:p>
        </p:txBody>
      </p:sp>
      <p:sp>
        <p:nvSpPr>
          <p:cNvPr id="69" name="Espace réservé du texte 18">
            <a:extLst>
              <a:ext uri="{FF2B5EF4-FFF2-40B4-BE49-F238E27FC236}">
                <a16:creationId xmlns:a16="http://schemas.microsoft.com/office/drawing/2014/main" id="{0F363C2D-E8E5-6177-6A39-FDE5617D289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140959" y="3452142"/>
            <a:ext cx="3140075" cy="16430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/>
              <a:t>Liste menu</a:t>
            </a:r>
          </a:p>
        </p:txBody>
      </p:sp>
      <p:sp>
        <p:nvSpPr>
          <p:cNvPr id="70" name="Espace réservé du texte 18">
            <a:extLst>
              <a:ext uri="{FF2B5EF4-FFF2-40B4-BE49-F238E27FC236}">
                <a16:creationId xmlns:a16="http://schemas.microsoft.com/office/drawing/2014/main" id="{E01BF06D-B179-6E02-5BD2-8DDED069C51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316361" y="6997948"/>
            <a:ext cx="3140075" cy="16430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/>
              <a:t>Liste menu</a:t>
            </a:r>
          </a:p>
        </p:txBody>
      </p:sp>
      <p:sp>
        <p:nvSpPr>
          <p:cNvPr id="71" name="Espace réservé du texte 18">
            <a:extLst>
              <a:ext uri="{FF2B5EF4-FFF2-40B4-BE49-F238E27FC236}">
                <a16:creationId xmlns:a16="http://schemas.microsoft.com/office/drawing/2014/main" id="{E4469BBB-6F6E-5176-C4D3-E35D8A95376F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140959" y="6997948"/>
            <a:ext cx="3140075" cy="16430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/>
              <a:t>Liste menu</a:t>
            </a:r>
          </a:p>
        </p:txBody>
      </p:sp>
      <p:sp>
        <p:nvSpPr>
          <p:cNvPr id="13" name="Google Shape;1587;p20">
            <a:extLst>
              <a:ext uri="{FF2B5EF4-FFF2-40B4-BE49-F238E27FC236}">
                <a16:creationId xmlns:a16="http://schemas.microsoft.com/office/drawing/2014/main" id="{81ADDA6D-625A-16F7-3B31-74E2CF4F1B76}"/>
              </a:ext>
            </a:extLst>
          </p:cNvPr>
          <p:cNvSpPr/>
          <p:nvPr userDrawn="1"/>
        </p:nvSpPr>
        <p:spPr>
          <a:xfrm>
            <a:off x="-993407" y="-1534860"/>
            <a:ext cx="3516793" cy="4126339"/>
          </a:xfrm>
          <a:custGeom>
            <a:avLst/>
            <a:gdLst/>
            <a:ahLst/>
            <a:cxnLst/>
            <a:rect l="l" t="t" r="r" b="b"/>
            <a:pathLst>
              <a:path w="26961" h="31634" extrusionOk="0">
                <a:moveTo>
                  <a:pt x="15822" y="0"/>
                </a:moveTo>
                <a:cubicBezTo>
                  <a:pt x="13645" y="0"/>
                  <a:pt x="11454" y="518"/>
                  <a:pt x="9515" y="1515"/>
                </a:cubicBezTo>
                <a:cubicBezTo>
                  <a:pt x="5487" y="3591"/>
                  <a:pt x="2583" y="7569"/>
                  <a:pt x="1434" y="11955"/>
                </a:cubicBezTo>
                <a:cubicBezTo>
                  <a:pt x="1" y="17379"/>
                  <a:pt x="1125" y="24756"/>
                  <a:pt x="4226" y="29500"/>
                </a:cubicBezTo>
                <a:cubicBezTo>
                  <a:pt x="5017" y="30712"/>
                  <a:pt x="6397" y="31634"/>
                  <a:pt x="7798" y="31634"/>
                </a:cubicBezTo>
                <a:cubicBezTo>
                  <a:pt x="8082" y="31634"/>
                  <a:pt x="8368" y="31595"/>
                  <a:pt x="8650" y="31514"/>
                </a:cubicBezTo>
                <a:cubicBezTo>
                  <a:pt x="10219" y="31057"/>
                  <a:pt x="11145" y="29463"/>
                  <a:pt x="11677" y="27931"/>
                </a:cubicBezTo>
                <a:cubicBezTo>
                  <a:pt x="12208" y="26387"/>
                  <a:pt x="12517" y="24719"/>
                  <a:pt x="13518" y="23434"/>
                </a:cubicBezTo>
                <a:cubicBezTo>
                  <a:pt x="13901" y="22927"/>
                  <a:pt x="14420" y="22482"/>
                  <a:pt x="15050" y="22346"/>
                </a:cubicBezTo>
                <a:cubicBezTo>
                  <a:pt x="15234" y="22302"/>
                  <a:pt x="15421" y="22285"/>
                  <a:pt x="15610" y="22285"/>
                </a:cubicBezTo>
                <a:cubicBezTo>
                  <a:pt x="16002" y="22285"/>
                  <a:pt x="16400" y="22358"/>
                  <a:pt x="16792" y="22408"/>
                </a:cubicBezTo>
                <a:cubicBezTo>
                  <a:pt x="17120" y="22447"/>
                  <a:pt x="17453" y="22468"/>
                  <a:pt x="17785" y="22468"/>
                </a:cubicBezTo>
                <a:cubicBezTo>
                  <a:pt x="19331" y="22468"/>
                  <a:pt x="20887" y="22036"/>
                  <a:pt x="22117" y="21111"/>
                </a:cubicBezTo>
                <a:cubicBezTo>
                  <a:pt x="23625" y="19999"/>
                  <a:pt x="24588" y="18121"/>
                  <a:pt x="24428" y="16255"/>
                </a:cubicBezTo>
                <a:cubicBezTo>
                  <a:pt x="24304" y="14958"/>
                  <a:pt x="23674" y="13673"/>
                  <a:pt x="23970" y="12388"/>
                </a:cubicBezTo>
                <a:cubicBezTo>
                  <a:pt x="24230" y="11263"/>
                  <a:pt x="25169" y="10423"/>
                  <a:pt x="25676" y="9373"/>
                </a:cubicBezTo>
                <a:cubicBezTo>
                  <a:pt x="26961" y="6692"/>
                  <a:pt x="25008" y="3467"/>
                  <a:pt x="22513" y="1873"/>
                </a:cubicBezTo>
                <a:cubicBezTo>
                  <a:pt x="20521" y="608"/>
                  <a:pt x="18179" y="0"/>
                  <a:pt x="15822" y="0"/>
                </a:cubicBezTo>
                <a:close/>
              </a:path>
            </a:pathLst>
          </a:custGeom>
          <a:solidFill>
            <a:srgbClr val="FFEAC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5" name="Google Shape;1860;p20">
            <a:extLst>
              <a:ext uri="{FF2B5EF4-FFF2-40B4-BE49-F238E27FC236}">
                <a16:creationId xmlns:a16="http://schemas.microsoft.com/office/drawing/2014/main" id="{117599D8-9479-4D2F-C7FC-F38228FB42FB}"/>
              </a:ext>
            </a:extLst>
          </p:cNvPr>
          <p:cNvGrpSpPr/>
          <p:nvPr userDrawn="1"/>
        </p:nvGrpSpPr>
        <p:grpSpPr>
          <a:xfrm rot="18000000">
            <a:off x="-96438" y="33889"/>
            <a:ext cx="1512762" cy="1164318"/>
            <a:chOff x="-215577" y="-76931"/>
            <a:chExt cx="2211318" cy="1701970"/>
          </a:xfrm>
        </p:grpSpPr>
        <p:sp>
          <p:nvSpPr>
            <p:cNvPr id="17" name="Google Shape;1861;p20">
              <a:extLst>
                <a:ext uri="{FF2B5EF4-FFF2-40B4-BE49-F238E27FC236}">
                  <a16:creationId xmlns:a16="http://schemas.microsoft.com/office/drawing/2014/main" id="{71FDD0F8-B3DD-4D47-60F0-EF729713A215}"/>
                </a:ext>
              </a:extLst>
            </p:cNvPr>
            <p:cNvSpPr/>
            <p:nvPr/>
          </p:nvSpPr>
          <p:spPr>
            <a:xfrm>
              <a:off x="-215577" y="-76931"/>
              <a:ext cx="2133998" cy="1598803"/>
            </a:xfrm>
            <a:custGeom>
              <a:avLst/>
              <a:gdLst/>
              <a:ahLst/>
              <a:cxnLst/>
              <a:rect l="l" t="t" r="r" b="b"/>
              <a:pathLst>
                <a:path w="16360" h="12257" fill="none" extrusionOk="0">
                  <a:moveTo>
                    <a:pt x="13097" y="3114"/>
                  </a:moveTo>
                  <a:cubicBezTo>
                    <a:pt x="12924" y="3077"/>
                    <a:pt x="12739" y="3052"/>
                    <a:pt x="12554" y="3027"/>
                  </a:cubicBezTo>
                  <a:cubicBezTo>
                    <a:pt x="11219" y="2842"/>
                    <a:pt x="9947" y="2533"/>
                    <a:pt x="8748" y="1903"/>
                  </a:cubicBezTo>
                  <a:cubicBezTo>
                    <a:pt x="7945" y="1470"/>
                    <a:pt x="7167" y="951"/>
                    <a:pt x="6326" y="581"/>
                  </a:cubicBezTo>
                  <a:cubicBezTo>
                    <a:pt x="5486" y="210"/>
                    <a:pt x="4535" y="0"/>
                    <a:pt x="3645" y="210"/>
                  </a:cubicBezTo>
                  <a:cubicBezTo>
                    <a:pt x="2731" y="420"/>
                    <a:pt x="1953" y="1075"/>
                    <a:pt x="1446" y="1866"/>
                  </a:cubicBezTo>
                  <a:cubicBezTo>
                    <a:pt x="13" y="4090"/>
                    <a:pt x="0" y="7660"/>
                    <a:pt x="1495" y="9847"/>
                  </a:cubicBezTo>
                  <a:cubicBezTo>
                    <a:pt x="2496" y="11330"/>
                    <a:pt x="4424" y="12257"/>
                    <a:pt x="6153" y="11763"/>
                  </a:cubicBezTo>
                  <a:cubicBezTo>
                    <a:pt x="8192" y="11169"/>
                    <a:pt x="9329" y="8945"/>
                    <a:pt x="11466" y="8562"/>
                  </a:cubicBezTo>
                  <a:cubicBezTo>
                    <a:pt x="12232" y="8414"/>
                    <a:pt x="13035" y="8513"/>
                    <a:pt x="13802" y="8352"/>
                  </a:cubicBezTo>
                  <a:cubicBezTo>
                    <a:pt x="14419" y="8216"/>
                    <a:pt x="15012" y="7920"/>
                    <a:pt x="15470" y="7487"/>
                  </a:cubicBezTo>
                  <a:cubicBezTo>
                    <a:pt x="15951" y="7043"/>
                    <a:pt x="16322" y="6450"/>
                    <a:pt x="16334" y="5795"/>
                  </a:cubicBezTo>
                  <a:cubicBezTo>
                    <a:pt x="16359" y="4942"/>
                    <a:pt x="15754" y="4164"/>
                    <a:pt x="15025" y="3731"/>
                  </a:cubicBezTo>
                  <a:cubicBezTo>
                    <a:pt x="14432" y="3385"/>
                    <a:pt x="13777" y="3225"/>
                    <a:pt x="13097" y="3114"/>
                  </a:cubicBezTo>
                  <a:close/>
                </a:path>
              </a:pathLst>
            </a:custGeom>
            <a:noFill/>
            <a:ln w="9525" cap="rnd" cmpd="sng">
              <a:solidFill>
                <a:srgbClr val="4F7EBC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1862;p20">
              <a:extLst>
                <a:ext uri="{FF2B5EF4-FFF2-40B4-BE49-F238E27FC236}">
                  <a16:creationId xmlns:a16="http://schemas.microsoft.com/office/drawing/2014/main" id="{F14626B0-720A-6652-6366-067B37E51278}"/>
                </a:ext>
              </a:extLst>
            </p:cNvPr>
            <p:cNvSpPr/>
            <p:nvPr/>
          </p:nvSpPr>
          <p:spPr>
            <a:xfrm>
              <a:off x="-133401" y="678828"/>
              <a:ext cx="2051821" cy="946212"/>
            </a:xfrm>
            <a:custGeom>
              <a:avLst/>
              <a:gdLst/>
              <a:ahLst/>
              <a:cxnLst/>
              <a:rect l="l" t="t" r="r" b="b"/>
              <a:pathLst>
                <a:path w="15730" h="7254" fill="none" extrusionOk="0">
                  <a:moveTo>
                    <a:pt x="15655" y="421"/>
                  </a:moveTo>
                  <a:cubicBezTo>
                    <a:pt x="15704" y="359"/>
                    <a:pt x="15655" y="75"/>
                    <a:pt x="15704" y="1"/>
                  </a:cubicBezTo>
                  <a:cubicBezTo>
                    <a:pt x="15729" y="1286"/>
                    <a:pt x="15173" y="2484"/>
                    <a:pt x="14234" y="3090"/>
                  </a:cubicBezTo>
                  <a:cubicBezTo>
                    <a:pt x="13320" y="3658"/>
                    <a:pt x="12158" y="3547"/>
                    <a:pt x="11108" y="3782"/>
                  </a:cubicBezTo>
                  <a:cubicBezTo>
                    <a:pt x="10120" y="3979"/>
                    <a:pt x="9230" y="4498"/>
                    <a:pt x="8439" y="5116"/>
                  </a:cubicBezTo>
                  <a:cubicBezTo>
                    <a:pt x="7364" y="5969"/>
                    <a:pt x="6327" y="7105"/>
                    <a:pt x="4943" y="7204"/>
                  </a:cubicBezTo>
                  <a:cubicBezTo>
                    <a:pt x="4164" y="7253"/>
                    <a:pt x="3398" y="6945"/>
                    <a:pt x="2743" y="6512"/>
                  </a:cubicBezTo>
                  <a:cubicBezTo>
                    <a:pt x="1458" y="5660"/>
                    <a:pt x="260" y="3633"/>
                    <a:pt x="1" y="2101"/>
                  </a:cubicBezTo>
                </a:path>
              </a:pathLst>
            </a:custGeom>
            <a:noFill/>
            <a:ln w="9525" cap="rnd" cmpd="sng">
              <a:solidFill>
                <a:srgbClr val="4F7EBC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1863;p20">
              <a:extLst>
                <a:ext uri="{FF2B5EF4-FFF2-40B4-BE49-F238E27FC236}">
                  <a16:creationId xmlns:a16="http://schemas.microsoft.com/office/drawing/2014/main" id="{A56EBF3A-445E-0B14-88C0-34667A0893E4}"/>
                </a:ext>
              </a:extLst>
            </p:cNvPr>
            <p:cNvSpPr/>
            <p:nvPr/>
          </p:nvSpPr>
          <p:spPr>
            <a:xfrm>
              <a:off x="245392" y="337210"/>
              <a:ext cx="883209" cy="691462"/>
            </a:xfrm>
            <a:custGeom>
              <a:avLst/>
              <a:gdLst/>
              <a:ahLst/>
              <a:cxnLst/>
              <a:rect l="l" t="t" r="r" b="b"/>
              <a:pathLst>
                <a:path w="6771" h="5301" fill="none" extrusionOk="0">
                  <a:moveTo>
                    <a:pt x="4881" y="791"/>
                  </a:moveTo>
                  <a:cubicBezTo>
                    <a:pt x="3904" y="285"/>
                    <a:pt x="2743" y="0"/>
                    <a:pt x="1730" y="396"/>
                  </a:cubicBezTo>
                  <a:cubicBezTo>
                    <a:pt x="692" y="791"/>
                    <a:pt x="0" y="1928"/>
                    <a:pt x="111" y="3028"/>
                  </a:cubicBezTo>
                  <a:cubicBezTo>
                    <a:pt x="222" y="4127"/>
                    <a:pt x="1149" y="5091"/>
                    <a:pt x="2249" y="5252"/>
                  </a:cubicBezTo>
                  <a:cubicBezTo>
                    <a:pt x="2619" y="5301"/>
                    <a:pt x="3015" y="5264"/>
                    <a:pt x="3385" y="5190"/>
                  </a:cubicBezTo>
                  <a:cubicBezTo>
                    <a:pt x="4164" y="5041"/>
                    <a:pt x="4930" y="4720"/>
                    <a:pt x="5535" y="4214"/>
                  </a:cubicBezTo>
                  <a:cubicBezTo>
                    <a:pt x="6005" y="3806"/>
                    <a:pt x="6771" y="2879"/>
                    <a:pt x="6635" y="2200"/>
                  </a:cubicBezTo>
                  <a:cubicBezTo>
                    <a:pt x="6511" y="1570"/>
                    <a:pt x="5375" y="1051"/>
                    <a:pt x="4881" y="791"/>
                  </a:cubicBezTo>
                  <a:close/>
                </a:path>
              </a:pathLst>
            </a:custGeom>
            <a:noFill/>
            <a:ln w="9525" cap="rnd" cmpd="sng">
              <a:solidFill>
                <a:srgbClr val="4F7EBC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1864;p20">
              <a:extLst>
                <a:ext uri="{FF2B5EF4-FFF2-40B4-BE49-F238E27FC236}">
                  <a16:creationId xmlns:a16="http://schemas.microsoft.com/office/drawing/2014/main" id="{CF96EABD-D65B-DFDF-E63C-4236BB65C273}"/>
                </a:ext>
              </a:extLst>
            </p:cNvPr>
            <p:cNvSpPr/>
            <p:nvPr/>
          </p:nvSpPr>
          <p:spPr>
            <a:xfrm>
              <a:off x="482267" y="885181"/>
              <a:ext cx="45263" cy="19436"/>
            </a:xfrm>
            <a:custGeom>
              <a:avLst/>
              <a:gdLst/>
              <a:ahLst/>
              <a:cxnLst/>
              <a:rect l="l" t="t" r="r" b="b"/>
              <a:pathLst>
                <a:path w="347" h="149" fill="none" extrusionOk="0">
                  <a:moveTo>
                    <a:pt x="346" y="149"/>
                  </a:moveTo>
                  <a:cubicBezTo>
                    <a:pt x="223" y="124"/>
                    <a:pt x="99" y="74"/>
                    <a:pt x="0" y="0"/>
                  </a:cubicBezTo>
                </a:path>
              </a:pathLst>
            </a:custGeom>
            <a:noFill/>
            <a:ln w="9525" cap="rnd" cmpd="sng">
              <a:solidFill>
                <a:srgbClr val="4F7EBC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1865;p20">
              <a:extLst>
                <a:ext uri="{FF2B5EF4-FFF2-40B4-BE49-F238E27FC236}">
                  <a16:creationId xmlns:a16="http://schemas.microsoft.com/office/drawing/2014/main" id="{1D764FA0-504B-5936-0B4D-3904E4BE29AF}"/>
                </a:ext>
              </a:extLst>
            </p:cNvPr>
            <p:cNvSpPr/>
            <p:nvPr/>
          </p:nvSpPr>
          <p:spPr>
            <a:xfrm>
              <a:off x="508094" y="944791"/>
              <a:ext cx="24262" cy="4957"/>
            </a:xfrm>
            <a:custGeom>
              <a:avLst/>
              <a:gdLst/>
              <a:ahLst/>
              <a:cxnLst/>
              <a:rect l="l" t="t" r="r" b="b"/>
              <a:pathLst>
                <a:path w="186" h="38" fill="none" extrusionOk="0">
                  <a:moveTo>
                    <a:pt x="185" y="25"/>
                  </a:moveTo>
                  <a:cubicBezTo>
                    <a:pt x="124" y="38"/>
                    <a:pt x="62" y="25"/>
                    <a:pt x="0" y="0"/>
                  </a:cubicBezTo>
                </a:path>
              </a:pathLst>
            </a:custGeom>
            <a:noFill/>
            <a:ln w="9525" cap="rnd" cmpd="sng">
              <a:solidFill>
                <a:srgbClr val="4F7EBC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1866;p20">
              <a:extLst>
                <a:ext uri="{FF2B5EF4-FFF2-40B4-BE49-F238E27FC236}">
                  <a16:creationId xmlns:a16="http://schemas.microsoft.com/office/drawing/2014/main" id="{72C48C35-CFD9-36CA-681B-C9AEA7F1B566}"/>
                </a:ext>
              </a:extLst>
            </p:cNvPr>
            <p:cNvSpPr/>
            <p:nvPr/>
          </p:nvSpPr>
          <p:spPr>
            <a:xfrm>
              <a:off x="433875" y="907746"/>
              <a:ext cx="30784" cy="13044"/>
            </a:xfrm>
            <a:custGeom>
              <a:avLst/>
              <a:gdLst/>
              <a:ahLst/>
              <a:cxnLst/>
              <a:rect l="l" t="t" r="r" b="b"/>
              <a:pathLst>
                <a:path w="236" h="100" fill="none" extrusionOk="0">
                  <a:moveTo>
                    <a:pt x="235" y="99"/>
                  </a:moveTo>
                  <a:cubicBezTo>
                    <a:pt x="149" y="87"/>
                    <a:pt x="75" y="50"/>
                    <a:pt x="1" y="0"/>
                  </a:cubicBezTo>
                </a:path>
              </a:pathLst>
            </a:custGeom>
            <a:noFill/>
            <a:ln w="9525" cap="rnd" cmpd="sng">
              <a:solidFill>
                <a:srgbClr val="4F7EBC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1867;p20">
              <a:extLst>
                <a:ext uri="{FF2B5EF4-FFF2-40B4-BE49-F238E27FC236}">
                  <a16:creationId xmlns:a16="http://schemas.microsoft.com/office/drawing/2014/main" id="{2CD6276D-80C0-4082-30D0-29AE4F085967}"/>
                </a:ext>
              </a:extLst>
            </p:cNvPr>
            <p:cNvSpPr/>
            <p:nvPr/>
          </p:nvSpPr>
          <p:spPr>
            <a:xfrm>
              <a:off x="470919" y="825570"/>
              <a:ext cx="16305" cy="8087"/>
            </a:xfrm>
            <a:custGeom>
              <a:avLst/>
              <a:gdLst/>
              <a:ahLst/>
              <a:cxnLst/>
              <a:rect l="l" t="t" r="r" b="b"/>
              <a:pathLst>
                <a:path w="125" h="62" fill="none" extrusionOk="0">
                  <a:moveTo>
                    <a:pt x="124" y="62"/>
                  </a:moveTo>
                  <a:cubicBezTo>
                    <a:pt x="75" y="50"/>
                    <a:pt x="38" y="25"/>
                    <a:pt x="1" y="0"/>
                  </a:cubicBezTo>
                </a:path>
              </a:pathLst>
            </a:custGeom>
            <a:noFill/>
            <a:ln w="9525" cap="rnd" cmpd="sng">
              <a:solidFill>
                <a:srgbClr val="4F7EBC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" name="Google Shape;1868;p20">
              <a:extLst>
                <a:ext uri="{FF2B5EF4-FFF2-40B4-BE49-F238E27FC236}">
                  <a16:creationId xmlns:a16="http://schemas.microsoft.com/office/drawing/2014/main" id="{8A86C770-8BFF-D518-32B7-76CD5C3AA57D}"/>
                </a:ext>
              </a:extLst>
            </p:cNvPr>
            <p:cNvSpPr/>
            <p:nvPr/>
          </p:nvSpPr>
          <p:spPr>
            <a:xfrm>
              <a:off x="390439" y="838353"/>
              <a:ext cx="19436" cy="9913"/>
            </a:xfrm>
            <a:custGeom>
              <a:avLst/>
              <a:gdLst/>
              <a:ahLst/>
              <a:cxnLst/>
              <a:rect l="l" t="t" r="r" b="b"/>
              <a:pathLst>
                <a:path w="149" h="76" fill="none" extrusionOk="0">
                  <a:moveTo>
                    <a:pt x="148" y="75"/>
                  </a:moveTo>
                  <a:cubicBezTo>
                    <a:pt x="99" y="63"/>
                    <a:pt x="49" y="38"/>
                    <a:pt x="0" y="1"/>
                  </a:cubicBezTo>
                </a:path>
              </a:pathLst>
            </a:custGeom>
            <a:noFill/>
            <a:ln w="9525" cap="rnd" cmpd="sng">
              <a:solidFill>
                <a:srgbClr val="4F7EBC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" name="Google Shape;1869;p20">
              <a:extLst>
                <a:ext uri="{FF2B5EF4-FFF2-40B4-BE49-F238E27FC236}">
                  <a16:creationId xmlns:a16="http://schemas.microsoft.com/office/drawing/2014/main" id="{6D1214CD-89D9-760D-69FD-6D08B58BEE56}"/>
                </a:ext>
              </a:extLst>
            </p:cNvPr>
            <p:cNvSpPr/>
            <p:nvPr/>
          </p:nvSpPr>
          <p:spPr>
            <a:xfrm>
              <a:off x="1908477" y="656262"/>
              <a:ext cx="87264" cy="82308"/>
            </a:xfrm>
            <a:custGeom>
              <a:avLst/>
              <a:gdLst/>
              <a:ahLst/>
              <a:cxnLst/>
              <a:rect l="l" t="t" r="r" b="b"/>
              <a:pathLst>
                <a:path w="669" h="631" fill="none" extrusionOk="0">
                  <a:moveTo>
                    <a:pt x="125" y="13"/>
                  </a:moveTo>
                  <a:cubicBezTo>
                    <a:pt x="310" y="1"/>
                    <a:pt x="557" y="26"/>
                    <a:pt x="619" y="211"/>
                  </a:cubicBezTo>
                  <a:cubicBezTo>
                    <a:pt x="668" y="347"/>
                    <a:pt x="569" y="507"/>
                    <a:pt x="446" y="569"/>
                  </a:cubicBezTo>
                  <a:cubicBezTo>
                    <a:pt x="310" y="631"/>
                    <a:pt x="149" y="631"/>
                    <a:pt x="1" y="631"/>
                  </a:cubicBezTo>
                </a:path>
              </a:pathLst>
            </a:custGeom>
            <a:noFill/>
            <a:ln w="9525" cap="rnd" cmpd="sng">
              <a:solidFill>
                <a:srgbClr val="4F7EBC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5" name="Google Shape;163;p23">
            <a:extLst>
              <a:ext uri="{FF2B5EF4-FFF2-40B4-BE49-F238E27FC236}">
                <a16:creationId xmlns:a16="http://schemas.microsoft.com/office/drawing/2014/main" id="{265E0E40-925E-1133-3D13-9793CC8EDF1A}"/>
              </a:ext>
            </a:extLst>
          </p:cNvPr>
          <p:cNvSpPr/>
          <p:nvPr userDrawn="1"/>
        </p:nvSpPr>
        <p:spPr>
          <a:xfrm>
            <a:off x="1639092" y="241734"/>
            <a:ext cx="4281490" cy="1591799"/>
          </a:xfrm>
          <a:custGeom>
            <a:avLst/>
            <a:gdLst/>
            <a:ahLst/>
            <a:cxnLst/>
            <a:rect l="l" t="t" r="r" b="b"/>
            <a:pathLst>
              <a:path w="261674" h="177363" extrusionOk="0">
                <a:moveTo>
                  <a:pt x="1300" y="102929"/>
                </a:moveTo>
                <a:cubicBezTo>
                  <a:pt x="-270" y="86533"/>
                  <a:pt x="-1110" y="65092"/>
                  <a:pt x="2927" y="51033"/>
                </a:cubicBezTo>
                <a:cubicBezTo>
                  <a:pt x="6964" y="36974"/>
                  <a:pt x="12851" y="26574"/>
                  <a:pt x="25524" y="18573"/>
                </a:cubicBezTo>
                <a:cubicBezTo>
                  <a:pt x="38197" y="10572"/>
                  <a:pt x="55473" y="5929"/>
                  <a:pt x="78966" y="3027"/>
                </a:cubicBezTo>
                <a:cubicBezTo>
                  <a:pt x="102459" y="125"/>
                  <a:pt x="140692" y="-1076"/>
                  <a:pt x="166483" y="1160"/>
                </a:cubicBezTo>
                <a:cubicBezTo>
                  <a:pt x="192274" y="3396"/>
                  <a:pt x="218505" y="8117"/>
                  <a:pt x="233710" y="16442"/>
                </a:cubicBezTo>
                <a:cubicBezTo>
                  <a:pt x="248915" y="24768"/>
                  <a:pt x="253136" y="38172"/>
                  <a:pt x="257713" y="51113"/>
                </a:cubicBezTo>
                <a:cubicBezTo>
                  <a:pt x="262290" y="64054"/>
                  <a:pt x="262031" y="79426"/>
                  <a:pt x="261173" y="94086"/>
                </a:cubicBezTo>
                <a:cubicBezTo>
                  <a:pt x="260315" y="108747"/>
                  <a:pt x="257840" y="127442"/>
                  <a:pt x="252564" y="139076"/>
                </a:cubicBezTo>
                <a:cubicBezTo>
                  <a:pt x="247288" y="150710"/>
                  <a:pt x="241252" y="157796"/>
                  <a:pt x="229519" y="163889"/>
                </a:cubicBezTo>
                <a:cubicBezTo>
                  <a:pt x="217786" y="169983"/>
                  <a:pt x="201711" y="173485"/>
                  <a:pt x="182166" y="175637"/>
                </a:cubicBezTo>
                <a:cubicBezTo>
                  <a:pt x="162621" y="177789"/>
                  <a:pt x="133946" y="177615"/>
                  <a:pt x="112247" y="176800"/>
                </a:cubicBezTo>
                <a:cubicBezTo>
                  <a:pt x="90548" y="175985"/>
                  <a:pt x="68623" y="175312"/>
                  <a:pt x="51973" y="170747"/>
                </a:cubicBezTo>
                <a:cubicBezTo>
                  <a:pt x="35323" y="166182"/>
                  <a:pt x="20795" y="160714"/>
                  <a:pt x="12349" y="149411"/>
                </a:cubicBezTo>
                <a:cubicBezTo>
                  <a:pt x="3904" y="138108"/>
                  <a:pt x="2870" y="119325"/>
                  <a:pt x="1300" y="102929"/>
                </a:cubicBezTo>
                <a:close/>
              </a:path>
            </a:pathLst>
          </a:custGeom>
          <a:solidFill>
            <a:srgbClr val="4F7EBC"/>
          </a:solidFill>
          <a:ln>
            <a:noFill/>
          </a:ln>
        </p:spPr>
        <p:txBody>
          <a:bodyPr/>
          <a:lstStyle/>
          <a:p>
            <a:endParaRPr lang="fr-FR"/>
          </a:p>
        </p:txBody>
      </p:sp>
      <p:sp>
        <p:nvSpPr>
          <p:cNvPr id="56" name="Google Shape;165;p23">
            <a:extLst>
              <a:ext uri="{FF2B5EF4-FFF2-40B4-BE49-F238E27FC236}">
                <a16:creationId xmlns:a16="http://schemas.microsoft.com/office/drawing/2014/main" id="{D7152A5D-DF22-D438-C689-AFB16546EDAF}"/>
              </a:ext>
            </a:extLst>
          </p:cNvPr>
          <p:cNvSpPr/>
          <p:nvPr userDrawn="1"/>
        </p:nvSpPr>
        <p:spPr>
          <a:xfrm rot="11176405" flipH="1">
            <a:off x="5567561" y="95272"/>
            <a:ext cx="164055" cy="185102"/>
          </a:xfrm>
          <a:custGeom>
            <a:avLst/>
            <a:gdLst/>
            <a:ahLst/>
            <a:cxnLst/>
            <a:rect l="l" t="t" r="r" b="b"/>
            <a:pathLst>
              <a:path w="1356" h="1567" extrusionOk="0">
                <a:moveTo>
                  <a:pt x="685" y="1"/>
                </a:moveTo>
                <a:cubicBezTo>
                  <a:pt x="353" y="1"/>
                  <a:pt x="71" y="270"/>
                  <a:pt x="37" y="635"/>
                </a:cubicBezTo>
                <a:cubicBezTo>
                  <a:pt x="0" y="1040"/>
                  <a:pt x="362" y="1542"/>
                  <a:pt x="707" y="1565"/>
                </a:cubicBezTo>
                <a:cubicBezTo>
                  <a:pt x="715" y="1566"/>
                  <a:pt x="723" y="1566"/>
                  <a:pt x="731" y="1566"/>
                </a:cubicBezTo>
                <a:cubicBezTo>
                  <a:pt x="1017" y="1566"/>
                  <a:pt x="1274" y="1217"/>
                  <a:pt x="1315" y="765"/>
                </a:cubicBezTo>
                <a:cubicBezTo>
                  <a:pt x="1355" y="363"/>
                  <a:pt x="1116" y="44"/>
                  <a:pt x="747" y="4"/>
                </a:cubicBezTo>
                <a:cubicBezTo>
                  <a:pt x="726" y="2"/>
                  <a:pt x="706" y="1"/>
                  <a:pt x="685" y="1"/>
                </a:cubicBezTo>
                <a:close/>
              </a:path>
            </a:pathLst>
          </a:custGeom>
          <a:solidFill>
            <a:srgbClr val="4F7EB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166;p23">
            <a:extLst>
              <a:ext uri="{FF2B5EF4-FFF2-40B4-BE49-F238E27FC236}">
                <a16:creationId xmlns:a16="http://schemas.microsoft.com/office/drawing/2014/main" id="{C1BDCE19-FC8D-7D38-BDA5-8BA6B0A3138E}"/>
              </a:ext>
            </a:extLst>
          </p:cNvPr>
          <p:cNvSpPr/>
          <p:nvPr userDrawn="1"/>
        </p:nvSpPr>
        <p:spPr>
          <a:xfrm rot="11176405" flipH="1">
            <a:off x="6110020" y="485054"/>
            <a:ext cx="118565" cy="147303"/>
          </a:xfrm>
          <a:custGeom>
            <a:avLst/>
            <a:gdLst/>
            <a:ahLst/>
            <a:cxnLst/>
            <a:rect l="l" t="t" r="r" b="b"/>
            <a:pathLst>
              <a:path w="980" h="1247" extrusionOk="0">
                <a:moveTo>
                  <a:pt x="543" y="1"/>
                </a:moveTo>
                <a:cubicBezTo>
                  <a:pt x="216" y="1"/>
                  <a:pt x="55" y="205"/>
                  <a:pt x="0" y="533"/>
                </a:cubicBezTo>
                <a:cubicBezTo>
                  <a:pt x="83" y="809"/>
                  <a:pt x="60" y="1157"/>
                  <a:pt x="446" y="1243"/>
                </a:cubicBezTo>
                <a:cubicBezTo>
                  <a:pt x="455" y="1245"/>
                  <a:pt x="465" y="1246"/>
                  <a:pt x="474" y="1246"/>
                </a:cubicBezTo>
                <a:cubicBezTo>
                  <a:pt x="683" y="1246"/>
                  <a:pt x="980" y="776"/>
                  <a:pt x="977" y="443"/>
                </a:cubicBezTo>
                <a:cubicBezTo>
                  <a:pt x="977" y="180"/>
                  <a:pt x="844" y="15"/>
                  <a:pt x="575" y="1"/>
                </a:cubicBezTo>
                <a:cubicBezTo>
                  <a:pt x="564" y="1"/>
                  <a:pt x="553" y="1"/>
                  <a:pt x="543" y="1"/>
                </a:cubicBezTo>
                <a:close/>
              </a:path>
            </a:pathLst>
          </a:custGeom>
          <a:solidFill>
            <a:srgbClr val="4F7EB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167;p23">
            <a:extLst>
              <a:ext uri="{FF2B5EF4-FFF2-40B4-BE49-F238E27FC236}">
                <a16:creationId xmlns:a16="http://schemas.microsoft.com/office/drawing/2014/main" id="{F3706901-222F-8EAB-BC4F-CAA88636F4E1}"/>
              </a:ext>
            </a:extLst>
          </p:cNvPr>
          <p:cNvSpPr/>
          <p:nvPr userDrawn="1"/>
        </p:nvSpPr>
        <p:spPr>
          <a:xfrm rot="11176405" flipH="1">
            <a:off x="6021190" y="293349"/>
            <a:ext cx="90496" cy="70994"/>
          </a:xfrm>
          <a:custGeom>
            <a:avLst/>
            <a:gdLst/>
            <a:ahLst/>
            <a:cxnLst/>
            <a:rect l="l" t="t" r="r" b="b"/>
            <a:pathLst>
              <a:path w="748" h="601" extrusionOk="0">
                <a:moveTo>
                  <a:pt x="305" y="0"/>
                </a:moveTo>
                <a:cubicBezTo>
                  <a:pt x="279" y="0"/>
                  <a:pt x="250" y="5"/>
                  <a:pt x="219" y="15"/>
                </a:cubicBezTo>
                <a:cubicBezTo>
                  <a:pt x="0" y="84"/>
                  <a:pt x="20" y="263"/>
                  <a:pt x="53" y="496"/>
                </a:cubicBezTo>
                <a:cubicBezTo>
                  <a:pt x="73" y="489"/>
                  <a:pt x="94" y="486"/>
                  <a:pt x="114" y="486"/>
                </a:cubicBezTo>
                <a:cubicBezTo>
                  <a:pt x="239" y="486"/>
                  <a:pt x="352" y="600"/>
                  <a:pt x="479" y="600"/>
                </a:cubicBezTo>
                <a:cubicBezTo>
                  <a:pt x="531" y="600"/>
                  <a:pt x="586" y="581"/>
                  <a:pt x="644" y="526"/>
                </a:cubicBezTo>
                <a:cubicBezTo>
                  <a:pt x="747" y="430"/>
                  <a:pt x="647" y="320"/>
                  <a:pt x="591" y="231"/>
                </a:cubicBezTo>
                <a:cubicBezTo>
                  <a:pt x="519" y="117"/>
                  <a:pt x="440" y="0"/>
                  <a:pt x="305" y="0"/>
                </a:cubicBezTo>
                <a:close/>
              </a:path>
            </a:pathLst>
          </a:custGeom>
          <a:solidFill>
            <a:srgbClr val="4F7EB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168;p23">
            <a:extLst>
              <a:ext uri="{FF2B5EF4-FFF2-40B4-BE49-F238E27FC236}">
                <a16:creationId xmlns:a16="http://schemas.microsoft.com/office/drawing/2014/main" id="{C8A77525-DB36-0640-BED0-CB6B08D9E07C}"/>
              </a:ext>
            </a:extLst>
          </p:cNvPr>
          <p:cNvSpPr/>
          <p:nvPr userDrawn="1"/>
        </p:nvSpPr>
        <p:spPr>
          <a:xfrm rot="11176405" flipH="1">
            <a:off x="6059019" y="812014"/>
            <a:ext cx="61218" cy="78318"/>
          </a:xfrm>
          <a:custGeom>
            <a:avLst/>
            <a:gdLst/>
            <a:ahLst/>
            <a:cxnLst/>
            <a:rect l="l" t="t" r="r" b="b"/>
            <a:pathLst>
              <a:path w="506" h="663" extrusionOk="0">
                <a:moveTo>
                  <a:pt x="323" y="0"/>
                </a:moveTo>
                <a:cubicBezTo>
                  <a:pt x="283" y="0"/>
                  <a:pt x="241" y="13"/>
                  <a:pt x="207" y="41"/>
                </a:cubicBezTo>
                <a:cubicBezTo>
                  <a:pt x="1" y="197"/>
                  <a:pt x="4" y="403"/>
                  <a:pt x="124" y="662"/>
                </a:cubicBezTo>
                <a:cubicBezTo>
                  <a:pt x="416" y="549"/>
                  <a:pt x="505" y="353"/>
                  <a:pt x="472" y="124"/>
                </a:cubicBezTo>
                <a:cubicBezTo>
                  <a:pt x="462" y="43"/>
                  <a:pt x="395" y="0"/>
                  <a:pt x="323" y="0"/>
                </a:cubicBezTo>
                <a:close/>
              </a:path>
            </a:pathLst>
          </a:custGeom>
          <a:solidFill>
            <a:srgbClr val="4F7EB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170;p23">
            <a:extLst>
              <a:ext uri="{FF2B5EF4-FFF2-40B4-BE49-F238E27FC236}">
                <a16:creationId xmlns:a16="http://schemas.microsoft.com/office/drawing/2014/main" id="{D2DDC047-C0FC-1811-EEA4-EA6F98184DF1}"/>
              </a:ext>
            </a:extLst>
          </p:cNvPr>
          <p:cNvSpPr/>
          <p:nvPr userDrawn="1"/>
        </p:nvSpPr>
        <p:spPr>
          <a:xfrm rot="3740636" flipH="1">
            <a:off x="1259063" y="907706"/>
            <a:ext cx="160184" cy="189589"/>
          </a:xfrm>
          <a:custGeom>
            <a:avLst/>
            <a:gdLst/>
            <a:ahLst/>
            <a:cxnLst/>
            <a:rect l="l" t="t" r="r" b="b"/>
            <a:pathLst>
              <a:path w="1356" h="1567" extrusionOk="0">
                <a:moveTo>
                  <a:pt x="685" y="1"/>
                </a:moveTo>
                <a:cubicBezTo>
                  <a:pt x="353" y="1"/>
                  <a:pt x="71" y="270"/>
                  <a:pt x="37" y="635"/>
                </a:cubicBezTo>
                <a:cubicBezTo>
                  <a:pt x="0" y="1040"/>
                  <a:pt x="362" y="1542"/>
                  <a:pt x="707" y="1565"/>
                </a:cubicBezTo>
                <a:cubicBezTo>
                  <a:pt x="715" y="1566"/>
                  <a:pt x="723" y="1566"/>
                  <a:pt x="731" y="1566"/>
                </a:cubicBezTo>
                <a:cubicBezTo>
                  <a:pt x="1017" y="1566"/>
                  <a:pt x="1274" y="1217"/>
                  <a:pt x="1315" y="765"/>
                </a:cubicBezTo>
                <a:cubicBezTo>
                  <a:pt x="1355" y="363"/>
                  <a:pt x="1116" y="44"/>
                  <a:pt x="747" y="4"/>
                </a:cubicBezTo>
                <a:cubicBezTo>
                  <a:pt x="726" y="2"/>
                  <a:pt x="706" y="1"/>
                  <a:pt x="685" y="1"/>
                </a:cubicBezTo>
                <a:close/>
              </a:path>
            </a:pathLst>
          </a:custGeom>
          <a:solidFill>
            <a:srgbClr val="4F7EB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171;p23">
            <a:extLst>
              <a:ext uri="{FF2B5EF4-FFF2-40B4-BE49-F238E27FC236}">
                <a16:creationId xmlns:a16="http://schemas.microsoft.com/office/drawing/2014/main" id="{0DF3FD82-4F84-7B7A-D786-7F411335DEC6}"/>
              </a:ext>
            </a:extLst>
          </p:cNvPr>
          <p:cNvSpPr/>
          <p:nvPr userDrawn="1"/>
        </p:nvSpPr>
        <p:spPr>
          <a:xfrm rot="3740636" flipH="1">
            <a:off x="1699832" y="293172"/>
            <a:ext cx="115767" cy="150874"/>
          </a:xfrm>
          <a:custGeom>
            <a:avLst/>
            <a:gdLst/>
            <a:ahLst/>
            <a:cxnLst/>
            <a:rect l="l" t="t" r="r" b="b"/>
            <a:pathLst>
              <a:path w="980" h="1247" extrusionOk="0">
                <a:moveTo>
                  <a:pt x="543" y="1"/>
                </a:moveTo>
                <a:cubicBezTo>
                  <a:pt x="216" y="1"/>
                  <a:pt x="55" y="205"/>
                  <a:pt x="0" y="533"/>
                </a:cubicBezTo>
                <a:cubicBezTo>
                  <a:pt x="83" y="809"/>
                  <a:pt x="60" y="1157"/>
                  <a:pt x="446" y="1243"/>
                </a:cubicBezTo>
                <a:cubicBezTo>
                  <a:pt x="455" y="1245"/>
                  <a:pt x="465" y="1246"/>
                  <a:pt x="474" y="1246"/>
                </a:cubicBezTo>
                <a:cubicBezTo>
                  <a:pt x="683" y="1246"/>
                  <a:pt x="980" y="776"/>
                  <a:pt x="977" y="443"/>
                </a:cubicBezTo>
                <a:cubicBezTo>
                  <a:pt x="977" y="180"/>
                  <a:pt x="844" y="15"/>
                  <a:pt x="575" y="1"/>
                </a:cubicBezTo>
                <a:cubicBezTo>
                  <a:pt x="564" y="1"/>
                  <a:pt x="553" y="1"/>
                  <a:pt x="543" y="1"/>
                </a:cubicBezTo>
                <a:close/>
              </a:path>
            </a:pathLst>
          </a:custGeom>
          <a:solidFill>
            <a:srgbClr val="4F7EB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172;p23">
            <a:extLst>
              <a:ext uri="{FF2B5EF4-FFF2-40B4-BE49-F238E27FC236}">
                <a16:creationId xmlns:a16="http://schemas.microsoft.com/office/drawing/2014/main" id="{3FAB51A9-C08E-BADA-40C9-AB7304777807}"/>
              </a:ext>
            </a:extLst>
          </p:cNvPr>
          <p:cNvSpPr/>
          <p:nvPr userDrawn="1"/>
        </p:nvSpPr>
        <p:spPr>
          <a:xfrm rot="3740636" flipH="1">
            <a:off x="1341295" y="547961"/>
            <a:ext cx="88360" cy="72715"/>
          </a:xfrm>
          <a:custGeom>
            <a:avLst/>
            <a:gdLst/>
            <a:ahLst/>
            <a:cxnLst/>
            <a:rect l="l" t="t" r="r" b="b"/>
            <a:pathLst>
              <a:path w="748" h="601" extrusionOk="0">
                <a:moveTo>
                  <a:pt x="305" y="0"/>
                </a:moveTo>
                <a:cubicBezTo>
                  <a:pt x="279" y="0"/>
                  <a:pt x="250" y="5"/>
                  <a:pt x="219" y="15"/>
                </a:cubicBezTo>
                <a:cubicBezTo>
                  <a:pt x="0" y="84"/>
                  <a:pt x="20" y="263"/>
                  <a:pt x="53" y="496"/>
                </a:cubicBezTo>
                <a:cubicBezTo>
                  <a:pt x="73" y="489"/>
                  <a:pt x="94" y="486"/>
                  <a:pt x="114" y="486"/>
                </a:cubicBezTo>
                <a:cubicBezTo>
                  <a:pt x="239" y="486"/>
                  <a:pt x="352" y="600"/>
                  <a:pt x="479" y="600"/>
                </a:cubicBezTo>
                <a:cubicBezTo>
                  <a:pt x="531" y="600"/>
                  <a:pt x="586" y="581"/>
                  <a:pt x="644" y="526"/>
                </a:cubicBezTo>
                <a:cubicBezTo>
                  <a:pt x="747" y="430"/>
                  <a:pt x="647" y="320"/>
                  <a:pt x="591" y="231"/>
                </a:cubicBezTo>
                <a:cubicBezTo>
                  <a:pt x="519" y="117"/>
                  <a:pt x="440" y="0"/>
                  <a:pt x="305" y="0"/>
                </a:cubicBezTo>
                <a:close/>
              </a:path>
            </a:pathLst>
          </a:custGeom>
          <a:solidFill>
            <a:srgbClr val="4F7EB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173;p23">
            <a:extLst>
              <a:ext uri="{FF2B5EF4-FFF2-40B4-BE49-F238E27FC236}">
                <a16:creationId xmlns:a16="http://schemas.microsoft.com/office/drawing/2014/main" id="{3C9701D4-63A6-7645-9C64-1DC411654375}"/>
              </a:ext>
            </a:extLst>
          </p:cNvPr>
          <p:cNvSpPr/>
          <p:nvPr userDrawn="1"/>
        </p:nvSpPr>
        <p:spPr>
          <a:xfrm rot="3740636" flipH="1">
            <a:off x="1478269" y="155738"/>
            <a:ext cx="59773" cy="80216"/>
          </a:xfrm>
          <a:custGeom>
            <a:avLst/>
            <a:gdLst/>
            <a:ahLst/>
            <a:cxnLst/>
            <a:rect l="l" t="t" r="r" b="b"/>
            <a:pathLst>
              <a:path w="506" h="663" extrusionOk="0">
                <a:moveTo>
                  <a:pt x="323" y="0"/>
                </a:moveTo>
                <a:cubicBezTo>
                  <a:pt x="283" y="0"/>
                  <a:pt x="241" y="13"/>
                  <a:pt x="207" y="41"/>
                </a:cubicBezTo>
                <a:cubicBezTo>
                  <a:pt x="1" y="197"/>
                  <a:pt x="4" y="403"/>
                  <a:pt x="124" y="662"/>
                </a:cubicBezTo>
                <a:cubicBezTo>
                  <a:pt x="416" y="549"/>
                  <a:pt x="505" y="353"/>
                  <a:pt x="472" y="124"/>
                </a:cubicBezTo>
                <a:cubicBezTo>
                  <a:pt x="462" y="43"/>
                  <a:pt x="395" y="0"/>
                  <a:pt x="323" y="0"/>
                </a:cubicBezTo>
                <a:close/>
              </a:path>
            </a:pathLst>
          </a:custGeom>
          <a:solidFill>
            <a:srgbClr val="4F7EB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Espace réservé du texte 32">
            <a:extLst>
              <a:ext uri="{FF2B5EF4-FFF2-40B4-BE49-F238E27FC236}">
                <a16:creationId xmlns:a16="http://schemas.microsoft.com/office/drawing/2014/main" id="{15E413EF-EA67-D73D-AA34-286F9AF2E907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1636473" y="492190"/>
            <a:ext cx="4281490" cy="59289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lang="fr-FR" sz="2800" kern="1200" smtClean="0">
                <a:solidFill>
                  <a:schemeClr val="bg1"/>
                </a:solidFill>
                <a:latin typeface="The Bold Font" pitchFamily="2" charset="0"/>
                <a:ea typeface="+mn-ea"/>
                <a:cs typeface="+mn-cs"/>
              </a:defRPr>
            </a:lvl1pPr>
          </a:lstStyle>
          <a:p>
            <a:pPr lvl="0"/>
            <a:r>
              <a:rPr lang="fr-FR"/>
              <a:t>Menu de XXXXXXX</a:t>
            </a:r>
          </a:p>
        </p:txBody>
      </p:sp>
      <p:sp>
        <p:nvSpPr>
          <p:cNvPr id="78" name="Espace réservé du texte 9">
            <a:extLst>
              <a:ext uri="{FF2B5EF4-FFF2-40B4-BE49-F238E27FC236}">
                <a16:creationId xmlns:a16="http://schemas.microsoft.com/office/drawing/2014/main" id="{48F83DE1-55C4-2D29-B7B2-4A2A4C9E0E5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990724" y="1285461"/>
            <a:ext cx="3578225" cy="436563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>
                <a:solidFill>
                  <a:schemeClr val="bg1"/>
                </a:solidFill>
                <a:latin typeface="The Bold Font" pitchFamily="2" charset="0"/>
                <a:ea typeface="Roboto" pitchFamily="2" charset="0"/>
              </a:defRPr>
            </a:lvl1pPr>
          </a:lstStyle>
          <a:p>
            <a:pPr lvl="0"/>
            <a:r>
              <a:rPr lang="fr-FR"/>
              <a:t>du XXXX à XXXX</a:t>
            </a:r>
          </a:p>
        </p:txBody>
      </p:sp>
    </p:spTree>
    <p:extLst>
      <p:ext uri="{BB962C8B-B14F-4D97-AF65-F5344CB8AC3E}">
        <p14:creationId xmlns:p14="http://schemas.microsoft.com/office/powerpoint/2010/main" val="5999714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-jours-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1583;p20">
            <a:extLst>
              <a:ext uri="{FF2B5EF4-FFF2-40B4-BE49-F238E27FC236}">
                <a16:creationId xmlns:a16="http://schemas.microsoft.com/office/drawing/2014/main" id="{39440C95-0B77-187F-6C17-8F490D3175C0}"/>
              </a:ext>
            </a:extLst>
          </p:cNvPr>
          <p:cNvSpPr/>
          <p:nvPr userDrawn="1"/>
        </p:nvSpPr>
        <p:spPr>
          <a:xfrm>
            <a:off x="6352166" y="5984289"/>
            <a:ext cx="3524750" cy="3861024"/>
          </a:xfrm>
          <a:custGeom>
            <a:avLst/>
            <a:gdLst/>
            <a:ahLst/>
            <a:cxnLst/>
            <a:rect l="l" t="t" r="r" b="b"/>
            <a:pathLst>
              <a:path w="27022" h="29600" extrusionOk="0">
                <a:moveTo>
                  <a:pt x="13793" y="1"/>
                </a:moveTo>
                <a:cubicBezTo>
                  <a:pt x="13128" y="1"/>
                  <a:pt x="12460" y="35"/>
                  <a:pt x="11800" y="88"/>
                </a:cubicBezTo>
                <a:cubicBezTo>
                  <a:pt x="9069" y="311"/>
                  <a:pt x="6338" y="867"/>
                  <a:pt x="3880" y="2078"/>
                </a:cubicBezTo>
                <a:cubicBezTo>
                  <a:pt x="3793" y="2115"/>
                  <a:pt x="3707" y="2164"/>
                  <a:pt x="3620" y="2201"/>
                </a:cubicBezTo>
                <a:cubicBezTo>
                  <a:pt x="2100" y="3017"/>
                  <a:pt x="853" y="4302"/>
                  <a:pt x="395" y="6007"/>
                </a:cubicBezTo>
                <a:cubicBezTo>
                  <a:pt x="0" y="7514"/>
                  <a:pt x="284" y="9195"/>
                  <a:pt x="1137" y="10492"/>
                </a:cubicBezTo>
                <a:cubicBezTo>
                  <a:pt x="2335" y="12296"/>
                  <a:pt x="4572" y="13445"/>
                  <a:pt x="5066" y="15545"/>
                </a:cubicBezTo>
                <a:cubicBezTo>
                  <a:pt x="5436" y="17102"/>
                  <a:pt x="4707" y="18684"/>
                  <a:pt x="4497" y="20277"/>
                </a:cubicBezTo>
                <a:cubicBezTo>
                  <a:pt x="4114" y="23132"/>
                  <a:pt x="5523" y="26109"/>
                  <a:pt x="7846" y="27814"/>
                </a:cubicBezTo>
                <a:cubicBezTo>
                  <a:pt x="9477" y="29012"/>
                  <a:pt x="11505" y="29600"/>
                  <a:pt x="13535" y="29600"/>
                </a:cubicBezTo>
                <a:cubicBezTo>
                  <a:pt x="14395" y="29600"/>
                  <a:pt x="15256" y="29494"/>
                  <a:pt x="16087" y="29285"/>
                </a:cubicBezTo>
                <a:cubicBezTo>
                  <a:pt x="18892" y="28580"/>
                  <a:pt x="21350" y="26764"/>
                  <a:pt x="23055" y="24454"/>
                </a:cubicBezTo>
                <a:cubicBezTo>
                  <a:pt x="26824" y="19338"/>
                  <a:pt x="27022" y="12444"/>
                  <a:pt x="24390" y="6773"/>
                </a:cubicBezTo>
                <a:cubicBezTo>
                  <a:pt x="23191" y="4203"/>
                  <a:pt x="21190" y="1917"/>
                  <a:pt x="18570" y="830"/>
                </a:cubicBezTo>
                <a:cubicBezTo>
                  <a:pt x="17060" y="206"/>
                  <a:pt x="15430" y="1"/>
                  <a:pt x="13793" y="1"/>
                </a:cubicBezTo>
                <a:close/>
              </a:path>
            </a:pathLst>
          </a:custGeom>
          <a:solidFill>
            <a:srgbClr val="FFEAC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" name="Google Shape;492;p24">
            <a:extLst>
              <a:ext uri="{FF2B5EF4-FFF2-40B4-BE49-F238E27FC236}">
                <a16:creationId xmlns:a16="http://schemas.microsoft.com/office/drawing/2014/main" id="{A2EAA6D6-93A9-8973-5187-7F26025C86C2}"/>
              </a:ext>
            </a:extLst>
          </p:cNvPr>
          <p:cNvSpPr/>
          <p:nvPr userDrawn="1"/>
        </p:nvSpPr>
        <p:spPr>
          <a:xfrm flipH="1">
            <a:off x="267108" y="2603661"/>
            <a:ext cx="3249968" cy="741599"/>
          </a:xfrm>
          <a:custGeom>
            <a:avLst/>
            <a:gdLst/>
            <a:ahLst/>
            <a:cxnLst/>
            <a:rect l="l" t="t" r="r" b="b"/>
            <a:pathLst>
              <a:path w="261674" h="177363" extrusionOk="0">
                <a:moveTo>
                  <a:pt x="1300" y="102929"/>
                </a:moveTo>
                <a:cubicBezTo>
                  <a:pt x="-270" y="86533"/>
                  <a:pt x="-1110" y="65092"/>
                  <a:pt x="2927" y="51033"/>
                </a:cubicBezTo>
                <a:cubicBezTo>
                  <a:pt x="6964" y="36974"/>
                  <a:pt x="12851" y="26574"/>
                  <a:pt x="25524" y="18573"/>
                </a:cubicBezTo>
                <a:cubicBezTo>
                  <a:pt x="38197" y="10572"/>
                  <a:pt x="55473" y="5929"/>
                  <a:pt x="78966" y="3027"/>
                </a:cubicBezTo>
                <a:cubicBezTo>
                  <a:pt x="102459" y="125"/>
                  <a:pt x="140692" y="-1076"/>
                  <a:pt x="166483" y="1160"/>
                </a:cubicBezTo>
                <a:cubicBezTo>
                  <a:pt x="192274" y="3396"/>
                  <a:pt x="218505" y="8117"/>
                  <a:pt x="233710" y="16442"/>
                </a:cubicBezTo>
                <a:cubicBezTo>
                  <a:pt x="248915" y="24768"/>
                  <a:pt x="253136" y="38172"/>
                  <a:pt x="257713" y="51113"/>
                </a:cubicBezTo>
                <a:cubicBezTo>
                  <a:pt x="262290" y="64054"/>
                  <a:pt x="262031" y="79426"/>
                  <a:pt x="261173" y="94086"/>
                </a:cubicBezTo>
                <a:cubicBezTo>
                  <a:pt x="260315" y="108747"/>
                  <a:pt x="257840" y="127442"/>
                  <a:pt x="252564" y="139076"/>
                </a:cubicBezTo>
                <a:cubicBezTo>
                  <a:pt x="247288" y="150710"/>
                  <a:pt x="241252" y="157796"/>
                  <a:pt x="229519" y="163889"/>
                </a:cubicBezTo>
                <a:cubicBezTo>
                  <a:pt x="217786" y="169983"/>
                  <a:pt x="201711" y="173485"/>
                  <a:pt x="182166" y="175637"/>
                </a:cubicBezTo>
                <a:cubicBezTo>
                  <a:pt x="162621" y="177789"/>
                  <a:pt x="133946" y="177615"/>
                  <a:pt x="112247" y="176800"/>
                </a:cubicBezTo>
                <a:cubicBezTo>
                  <a:pt x="90548" y="175985"/>
                  <a:pt x="68623" y="175312"/>
                  <a:pt x="51973" y="170747"/>
                </a:cubicBezTo>
                <a:cubicBezTo>
                  <a:pt x="35323" y="166182"/>
                  <a:pt x="20795" y="160714"/>
                  <a:pt x="12349" y="149411"/>
                </a:cubicBezTo>
                <a:cubicBezTo>
                  <a:pt x="3904" y="138108"/>
                  <a:pt x="2870" y="119325"/>
                  <a:pt x="1300" y="102929"/>
                </a:cubicBezTo>
                <a:close/>
              </a:path>
            </a:pathLst>
          </a:custGeom>
          <a:solidFill>
            <a:srgbClr val="ED7D31"/>
          </a:solidFill>
          <a:ln>
            <a:noFill/>
          </a:ln>
        </p:spPr>
        <p:txBody>
          <a:bodyPr/>
          <a:lstStyle/>
          <a:p>
            <a:endParaRPr lang="fr-FR"/>
          </a:p>
        </p:txBody>
      </p:sp>
      <p:sp>
        <p:nvSpPr>
          <p:cNvPr id="52" name="Google Shape;492;p24">
            <a:extLst>
              <a:ext uri="{FF2B5EF4-FFF2-40B4-BE49-F238E27FC236}">
                <a16:creationId xmlns:a16="http://schemas.microsoft.com/office/drawing/2014/main" id="{AD48CA51-A453-5D98-0F68-7C165E0A5DF9}"/>
              </a:ext>
            </a:extLst>
          </p:cNvPr>
          <p:cNvSpPr/>
          <p:nvPr userDrawn="1"/>
        </p:nvSpPr>
        <p:spPr>
          <a:xfrm flipH="1">
            <a:off x="4093689" y="2603660"/>
            <a:ext cx="3249968" cy="741599"/>
          </a:xfrm>
          <a:custGeom>
            <a:avLst/>
            <a:gdLst/>
            <a:ahLst/>
            <a:cxnLst/>
            <a:rect l="l" t="t" r="r" b="b"/>
            <a:pathLst>
              <a:path w="261674" h="177363" extrusionOk="0">
                <a:moveTo>
                  <a:pt x="1300" y="102929"/>
                </a:moveTo>
                <a:cubicBezTo>
                  <a:pt x="-270" y="86533"/>
                  <a:pt x="-1110" y="65092"/>
                  <a:pt x="2927" y="51033"/>
                </a:cubicBezTo>
                <a:cubicBezTo>
                  <a:pt x="6964" y="36974"/>
                  <a:pt x="12851" y="26574"/>
                  <a:pt x="25524" y="18573"/>
                </a:cubicBezTo>
                <a:cubicBezTo>
                  <a:pt x="38197" y="10572"/>
                  <a:pt x="55473" y="5929"/>
                  <a:pt x="78966" y="3027"/>
                </a:cubicBezTo>
                <a:cubicBezTo>
                  <a:pt x="102459" y="125"/>
                  <a:pt x="140692" y="-1076"/>
                  <a:pt x="166483" y="1160"/>
                </a:cubicBezTo>
                <a:cubicBezTo>
                  <a:pt x="192274" y="3396"/>
                  <a:pt x="218505" y="8117"/>
                  <a:pt x="233710" y="16442"/>
                </a:cubicBezTo>
                <a:cubicBezTo>
                  <a:pt x="248915" y="24768"/>
                  <a:pt x="253136" y="38172"/>
                  <a:pt x="257713" y="51113"/>
                </a:cubicBezTo>
                <a:cubicBezTo>
                  <a:pt x="262290" y="64054"/>
                  <a:pt x="262031" y="79426"/>
                  <a:pt x="261173" y="94086"/>
                </a:cubicBezTo>
                <a:cubicBezTo>
                  <a:pt x="260315" y="108747"/>
                  <a:pt x="257840" y="127442"/>
                  <a:pt x="252564" y="139076"/>
                </a:cubicBezTo>
                <a:cubicBezTo>
                  <a:pt x="247288" y="150710"/>
                  <a:pt x="241252" y="157796"/>
                  <a:pt x="229519" y="163889"/>
                </a:cubicBezTo>
                <a:cubicBezTo>
                  <a:pt x="217786" y="169983"/>
                  <a:pt x="201711" y="173485"/>
                  <a:pt x="182166" y="175637"/>
                </a:cubicBezTo>
                <a:cubicBezTo>
                  <a:pt x="162621" y="177789"/>
                  <a:pt x="133946" y="177615"/>
                  <a:pt x="112247" y="176800"/>
                </a:cubicBezTo>
                <a:cubicBezTo>
                  <a:pt x="90548" y="175985"/>
                  <a:pt x="68623" y="175312"/>
                  <a:pt x="51973" y="170747"/>
                </a:cubicBezTo>
                <a:cubicBezTo>
                  <a:pt x="35323" y="166182"/>
                  <a:pt x="20795" y="160714"/>
                  <a:pt x="12349" y="149411"/>
                </a:cubicBezTo>
                <a:cubicBezTo>
                  <a:pt x="3904" y="138108"/>
                  <a:pt x="2870" y="119325"/>
                  <a:pt x="1300" y="102929"/>
                </a:cubicBezTo>
                <a:close/>
              </a:path>
            </a:pathLst>
          </a:custGeom>
          <a:solidFill>
            <a:srgbClr val="ED7D31"/>
          </a:solidFill>
          <a:ln>
            <a:noFill/>
          </a:ln>
        </p:spPr>
        <p:txBody>
          <a:bodyPr/>
          <a:lstStyle/>
          <a:p>
            <a:endParaRPr lang="fr-FR"/>
          </a:p>
        </p:txBody>
      </p:sp>
      <p:sp>
        <p:nvSpPr>
          <p:cNvPr id="53" name="Google Shape;492;p24">
            <a:extLst>
              <a:ext uri="{FF2B5EF4-FFF2-40B4-BE49-F238E27FC236}">
                <a16:creationId xmlns:a16="http://schemas.microsoft.com/office/drawing/2014/main" id="{8DD07CD0-8AEA-3791-CB5D-0C66C7A92440}"/>
              </a:ext>
            </a:extLst>
          </p:cNvPr>
          <p:cNvSpPr/>
          <p:nvPr userDrawn="1"/>
        </p:nvSpPr>
        <p:spPr>
          <a:xfrm flipH="1">
            <a:off x="267108" y="6080494"/>
            <a:ext cx="3249968" cy="741599"/>
          </a:xfrm>
          <a:custGeom>
            <a:avLst/>
            <a:gdLst/>
            <a:ahLst/>
            <a:cxnLst/>
            <a:rect l="l" t="t" r="r" b="b"/>
            <a:pathLst>
              <a:path w="261674" h="177363" extrusionOk="0">
                <a:moveTo>
                  <a:pt x="1300" y="102929"/>
                </a:moveTo>
                <a:cubicBezTo>
                  <a:pt x="-270" y="86533"/>
                  <a:pt x="-1110" y="65092"/>
                  <a:pt x="2927" y="51033"/>
                </a:cubicBezTo>
                <a:cubicBezTo>
                  <a:pt x="6964" y="36974"/>
                  <a:pt x="12851" y="26574"/>
                  <a:pt x="25524" y="18573"/>
                </a:cubicBezTo>
                <a:cubicBezTo>
                  <a:pt x="38197" y="10572"/>
                  <a:pt x="55473" y="5929"/>
                  <a:pt x="78966" y="3027"/>
                </a:cubicBezTo>
                <a:cubicBezTo>
                  <a:pt x="102459" y="125"/>
                  <a:pt x="140692" y="-1076"/>
                  <a:pt x="166483" y="1160"/>
                </a:cubicBezTo>
                <a:cubicBezTo>
                  <a:pt x="192274" y="3396"/>
                  <a:pt x="218505" y="8117"/>
                  <a:pt x="233710" y="16442"/>
                </a:cubicBezTo>
                <a:cubicBezTo>
                  <a:pt x="248915" y="24768"/>
                  <a:pt x="253136" y="38172"/>
                  <a:pt x="257713" y="51113"/>
                </a:cubicBezTo>
                <a:cubicBezTo>
                  <a:pt x="262290" y="64054"/>
                  <a:pt x="262031" y="79426"/>
                  <a:pt x="261173" y="94086"/>
                </a:cubicBezTo>
                <a:cubicBezTo>
                  <a:pt x="260315" y="108747"/>
                  <a:pt x="257840" y="127442"/>
                  <a:pt x="252564" y="139076"/>
                </a:cubicBezTo>
                <a:cubicBezTo>
                  <a:pt x="247288" y="150710"/>
                  <a:pt x="241252" y="157796"/>
                  <a:pt x="229519" y="163889"/>
                </a:cubicBezTo>
                <a:cubicBezTo>
                  <a:pt x="217786" y="169983"/>
                  <a:pt x="201711" y="173485"/>
                  <a:pt x="182166" y="175637"/>
                </a:cubicBezTo>
                <a:cubicBezTo>
                  <a:pt x="162621" y="177789"/>
                  <a:pt x="133946" y="177615"/>
                  <a:pt x="112247" y="176800"/>
                </a:cubicBezTo>
                <a:cubicBezTo>
                  <a:pt x="90548" y="175985"/>
                  <a:pt x="68623" y="175312"/>
                  <a:pt x="51973" y="170747"/>
                </a:cubicBezTo>
                <a:cubicBezTo>
                  <a:pt x="35323" y="166182"/>
                  <a:pt x="20795" y="160714"/>
                  <a:pt x="12349" y="149411"/>
                </a:cubicBezTo>
                <a:cubicBezTo>
                  <a:pt x="3904" y="138108"/>
                  <a:pt x="2870" y="119325"/>
                  <a:pt x="1300" y="102929"/>
                </a:cubicBezTo>
                <a:close/>
              </a:path>
            </a:pathLst>
          </a:custGeom>
          <a:solidFill>
            <a:srgbClr val="ED7D31"/>
          </a:solidFill>
          <a:ln>
            <a:noFill/>
          </a:ln>
        </p:spPr>
        <p:txBody>
          <a:bodyPr/>
          <a:lstStyle/>
          <a:p>
            <a:endParaRPr lang="fr-FR"/>
          </a:p>
        </p:txBody>
      </p:sp>
      <p:sp>
        <p:nvSpPr>
          <p:cNvPr id="54" name="Google Shape;492;p24">
            <a:extLst>
              <a:ext uri="{FF2B5EF4-FFF2-40B4-BE49-F238E27FC236}">
                <a16:creationId xmlns:a16="http://schemas.microsoft.com/office/drawing/2014/main" id="{94F5E41F-016C-CE5D-AF0C-D422128928B7}"/>
              </a:ext>
            </a:extLst>
          </p:cNvPr>
          <p:cNvSpPr/>
          <p:nvPr userDrawn="1"/>
        </p:nvSpPr>
        <p:spPr>
          <a:xfrm flipH="1">
            <a:off x="4093689" y="6080493"/>
            <a:ext cx="3249968" cy="741599"/>
          </a:xfrm>
          <a:custGeom>
            <a:avLst/>
            <a:gdLst/>
            <a:ahLst/>
            <a:cxnLst/>
            <a:rect l="l" t="t" r="r" b="b"/>
            <a:pathLst>
              <a:path w="261674" h="177363" extrusionOk="0">
                <a:moveTo>
                  <a:pt x="1300" y="102929"/>
                </a:moveTo>
                <a:cubicBezTo>
                  <a:pt x="-270" y="86533"/>
                  <a:pt x="-1110" y="65092"/>
                  <a:pt x="2927" y="51033"/>
                </a:cubicBezTo>
                <a:cubicBezTo>
                  <a:pt x="6964" y="36974"/>
                  <a:pt x="12851" y="26574"/>
                  <a:pt x="25524" y="18573"/>
                </a:cubicBezTo>
                <a:cubicBezTo>
                  <a:pt x="38197" y="10572"/>
                  <a:pt x="55473" y="5929"/>
                  <a:pt x="78966" y="3027"/>
                </a:cubicBezTo>
                <a:cubicBezTo>
                  <a:pt x="102459" y="125"/>
                  <a:pt x="140692" y="-1076"/>
                  <a:pt x="166483" y="1160"/>
                </a:cubicBezTo>
                <a:cubicBezTo>
                  <a:pt x="192274" y="3396"/>
                  <a:pt x="218505" y="8117"/>
                  <a:pt x="233710" y="16442"/>
                </a:cubicBezTo>
                <a:cubicBezTo>
                  <a:pt x="248915" y="24768"/>
                  <a:pt x="253136" y="38172"/>
                  <a:pt x="257713" y="51113"/>
                </a:cubicBezTo>
                <a:cubicBezTo>
                  <a:pt x="262290" y="64054"/>
                  <a:pt x="262031" y="79426"/>
                  <a:pt x="261173" y="94086"/>
                </a:cubicBezTo>
                <a:cubicBezTo>
                  <a:pt x="260315" y="108747"/>
                  <a:pt x="257840" y="127442"/>
                  <a:pt x="252564" y="139076"/>
                </a:cubicBezTo>
                <a:cubicBezTo>
                  <a:pt x="247288" y="150710"/>
                  <a:pt x="241252" y="157796"/>
                  <a:pt x="229519" y="163889"/>
                </a:cubicBezTo>
                <a:cubicBezTo>
                  <a:pt x="217786" y="169983"/>
                  <a:pt x="201711" y="173485"/>
                  <a:pt x="182166" y="175637"/>
                </a:cubicBezTo>
                <a:cubicBezTo>
                  <a:pt x="162621" y="177789"/>
                  <a:pt x="133946" y="177615"/>
                  <a:pt x="112247" y="176800"/>
                </a:cubicBezTo>
                <a:cubicBezTo>
                  <a:pt x="90548" y="175985"/>
                  <a:pt x="68623" y="175312"/>
                  <a:pt x="51973" y="170747"/>
                </a:cubicBezTo>
                <a:cubicBezTo>
                  <a:pt x="35323" y="166182"/>
                  <a:pt x="20795" y="160714"/>
                  <a:pt x="12349" y="149411"/>
                </a:cubicBezTo>
                <a:cubicBezTo>
                  <a:pt x="3904" y="138108"/>
                  <a:pt x="2870" y="119325"/>
                  <a:pt x="1300" y="102929"/>
                </a:cubicBezTo>
                <a:close/>
              </a:path>
            </a:pathLst>
          </a:custGeom>
          <a:solidFill>
            <a:srgbClr val="ED7D31"/>
          </a:solidFill>
          <a:ln>
            <a:noFill/>
          </a:ln>
        </p:spPr>
        <p:txBody>
          <a:bodyPr/>
          <a:lstStyle/>
          <a:p>
            <a:endParaRPr lang="fr-FR"/>
          </a:p>
        </p:txBody>
      </p:sp>
      <p:sp>
        <p:nvSpPr>
          <p:cNvPr id="8" name="Espace réservé du texte 11">
            <a:extLst>
              <a:ext uri="{FF2B5EF4-FFF2-40B4-BE49-F238E27FC236}">
                <a16:creationId xmlns:a16="http://schemas.microsoft.com/office/drawing/2014/main" id="{4BDDE634-6B77-A7F4-1308-518C689C94C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16016" y="2760333"/>
            <a:ext cx="3140765" cy="43656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/>
              <a:t>Jour xx mois</a:t>
            </a:r>
          </a:p>
        </p:txBody>
      </p:sp>
      <p:sp>
        <p:nvSpPr>
          <p:cNvPr id="9" name="Espace réservé du texte 11">
            <a:extLst>
              <a:ext uri="{FF2B5EF4-FFF2-40B4-BE49-F238E27FC236}">
                <a16:creationId xmlns:a16="http://schemas.microsoft.com/office/drawing/2014/main" id="{E0BCCC2F-A53E-4E04-291A-F3A0DE8F909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140614" y="2760333"/>
            <a:ext cx="3140764" cy="43656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/>
              <a:t>Jour xx mois</a:t>
            </a:r>
          </a:p>
        </p:txBody>
      </p:sp>
      <p:sp>
        <p:nvSpPr>
          <p:cNvPr id="10" name="Espace réservé du texte 11">
            <a:extLst>
              <a:ext uri="{FF2B5EF4-FFF2-40B4-BE49-F238E27FC236}">
                <a16:creationId xmlns:a16="http://schemas.microsoft.com/office/drawing/2014/main" id="{1913825A-7D65-82AE-2C4E-DD6E7A5D1AB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16016" y="6229830"/>
            <a:ext cx="3140765" cy="43656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/>
              <a:t>Jour xx mois</a:t>
            </a:r>
          </a:p>
        </p:txBody>
      </p:sp>
      <p:sp>
        <p:nvSpPr>
          <p:cNvPr id="11" name="Espace réservé du texte 11">
            <a:extLst>
              <a:ext uri="{FF2B5EF4-FFF2-40B4-BE49-F238E27FC236}">
                <a16:creationId xmlns:a16="http://schemas.microsoft.com/office/drawing/2014/main" id="{16AF0C33-F1F9-4A7C-C3C9-8954C1D1B69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140614" y="6229830"/>
            <a:ext cx="3140075" cy="43656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/>
              <a:t>Jour xx mois</a:t>
            </a:r>
          </a:p>
        </p:txBody>
      </p:sp>
      <p:sp>
        <p:nvSpPr>
          <p:cNvPr id="12" name="Espace réservé du texte 18">
            <a:extLst>
              <a:ext uri="{FF2B5EF4-FFF2-40B4-BE49-F238E27FC236}">
                <a16:creationId xmlns:a16="http://schemas.microsoft.com/office/drawing/2014/main" id="{64A9A11A-8B4F-7F6F-B1E0-D43FA8907ED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16361" y="3481478"/>
            <a:ext cx="3140075" cy="16430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/>
              <a:t>Liste menu</a:t>
            </a:r>
          </a:p>
        </p:txBody>
      </p:sp>
      <p:sp>
        <p:nvSpPr>
          <p:cNvPr id="13" name="Espace réservé du texte 18">
            <a:extLst>
              <a:ext uri="{FF2B5EF4-FFF2-40B4-BE49-F238E27FC236}">
                <a16:creationId xmlns:a16="http://schemas.microsoft.com/office/drawing/2014/main" id="{8731340C-AB53-F3C5-EA97-44F0C5AE8EBC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140959" y="3452142"/>
            <a:ext cx="3140075" cy="16430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/>
              <a:t>Liste menu</a:t>
            </a:r>
          </a:p>
        </p:txBody>
      </p:sp>
      <p:sp>
        <p:nvSpPr>
          <p:cNvPr id="14" name="Espace réservé du texte 18">
            <a:extLst>
              <a:ext uri="{FF2B5EF4-FFF2-40B4-BE49-F238E27FC236}">
                <a16:creationId xmlns:a16="http://schemas.microsoft.com/office/drawing/2014/main" id="{51BD39F1-30F5-B7E6-CEA9-72D16DF7DE2C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316361" y="6981906"/>
            <a:ext cx="3140075" cy="16430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/>
              <a:t>Liste menu</a:t>
            </a:r>
          </a:p>
        </p:txBody>
      </p:sp>
      <p:sp>
        <p:nvSpPr>
          <p:cNvPr id="15" name="Espace réservé du texte 18">
            <a:extLst>
              <a:ext uri="{FF2B5EF4-FFF2-40B4-BE49-F238E27FC236}">
                <a16:creationId xmlns:a16="http://schemas.microsoft.com/office/drawing/2014/main" id="{C42F9696-E10D-5FAB-FEB0-8F1FEE0CAAEB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140959" y="6981906"/>
            <a:ext cx="3140075" cy="16430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/>
              <a:t>Liste menu</a:t>
            </a:r>
          </a:p>
        </p:txBody>
      </p:sp>
      <p:sp>
        <p:nvSpPr>
          <p:cNvPr id="57" name="Google Shape;1584;p20">
            <a:extLst>
              <a:ext uri="{FF2B5EF4-FFF2-40B4-BE49-F238E27FC236}">
                <a16:creationId xmlns:a16="http://schemas.microsoft.com/office/drawing/2014/main" id="{1B6F4372-D11F-659B-1231-CBD049EA9102}"/>
              </a:ext>
            </a:extLst>
          </p:cNvPr>
          <p:cNvSpPr/>
          <p:nvPr userDrawn="1"/>
        </p:nvSpPr>
        <p:spPr>
          <a:xfrm>
            <a:off x="-1475334" y="8708501"/>
            <a:ext cx="3868068" cy="3214172"/>
          </a:xfrm>
          <a:custGeom>
            <a:avLst/>
            <a:gdLst/>
            <a:ahLst/>
            <a:cxnLst/>
            <a:rect l="l" t="t" r="r" b="b"/>
            <a:pathLst>
              <a:path w="29654" h="24641" extrusionOk="0">
                <a:moveTo>
                  <a:pt x="10225" y="0"/>
                </a:moveTo>
                <a:cubicBezTo>
                  <a:pt x="9198" y="0"/>
                  <a:pt x="8171" y="249"/>
                  <a:pt x="7256" y="715"/>
                </a:cubicBezTo>
                <a:lnTo>
                  <a:pt x="7256" y="715"/>
                </a:lnTo>
                <a:lnTo>
                  <a:pt x="7413" y="602"/>
                </a:lnTo>
                <a:lnTo>
                  <a:pt x="7413" y="602"/>
                </a:lnTo>
                <a:cubicBezTo>
                  <a:pt x="4596" y="1331"/>
                  <a:pt x="2385" y="3666"/>
                  <a:pt x="1273" y="6359"/>
                </a:cubicBezTo>
                <a:cubicBezTo>
                  <a:pt x="148" y="9041"/>
                  <a:pt x="0" y="12043"/>
                  <a:pt x="223" y="14947"/>
                </a:cubicBezTo>
                <a:cubicBezTo>
                  <a:pt x="420" y="17517"/>
                  <a:pt x="1001" y="20272"/>
                  <a:pt x="2953" y="21952"/>
                </a:cubicBezTo>
                <a:cubicBezTo>
                  <a:pt x="3966" y="22829"/>
                  <a:pt x="5251" y="23324"/>
                  <a:pt x="6549" y="23694"/>
                </a:cubicBezTo>
                <a:cubicBezTo>
                  <a:pt x="8751" y="24329"/>
                  <a:pt x="11040" y="24641"/>
                  <a:pt x="13329" y="24641"/>
                </a:cubicBezTo>
                <a:cubicBezTo>
                  <a:pt x="17462" y="24641"/>
                  <a:pt x="21597" y="23623"/>
                  <a:pt x="25230" y="21643"/>
                </a:cubicBezTo>
                <a:cubicBezTo>
                  <a:pt x="26960" y="20704"/>
                  <a:pt x="28690" y="19407"/>
                  <a:pt x="29184" y="17504"/>
                </a:cubicBezTo>
                <a:cubicBezTo>
                  <a:pt x="29653" y="15774"/>
                  <a:pt x="28937" y="13884"/>
                  <a:pt x="27701" y="12587"/>
                </a:cubicBezTo>
                <a:cubicBezTo>
                  <a:pt x="26478" y="11289"/>
                  <a:pt x="24785" y="10511"/>
                  <a:pt x="23068" y="10004"/>
                </a:cubicBezTo>
                <a:cubicBezTo>
                  <a:pt x="20770" y="9337"/>
                  <a:pt x="18039" y="8855"/>
                  <a:pt x="16952" y="6718"/>
                </a:cubicBezTo>
                <a:cubicBezTo>
                  <a:pt x="16581" y="5989"/>
                  <a:pt x="16482" y="5149"/>
                  <a:pt x="16223" y="4370"/>
                </a:cubicBezTo>
                <a:cubicBezTo>
                  <a:pt x="15543" y="2319"/>
                  <a:pt x="13764" y="676"/>
                  <a:pt x="11664" y="169"/>
                </a:cubicBezTo>
                <a:cubicBezTo>
                  <a:pt x="11192" y="56"/>
                  <a:pt x="10709" y="0"/>
                  <a:pt x="10225" y="0"/>
                </a:cubicBezTo>
                <a:close/>
              </a:path>
            </a:pathLst>
          </a:custGeom>
          <a:solidFill>
            <a:srgbClr val="FFEAC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58" name="Google Shape;1836;p20">
            <a:extLst>
              <a:ext uri="{FF2B5EF4-FFF2-40B4-BE49-F238E27FC236}">
                <a16:creationId xmlns:a16="http://schemas.microsoft.com/office/drawing/2014/main" id="{360A27A9-77B3-8DDA-F070-65AA86C640C6}"/>
              </a:ext>
            </a:extLst>
          </p:cNvPr>
          <p:cNvGrpSpPr/>
          <p:nvPr userDrawn="1"/>
        </p:nvGrpSpPr>
        <p:grpSpPr>
          <a:xfrm rot="2305015">
            <a:off x="-526123" y="9703947"/>
            <a:ext cx="1835790" cy="1208773"/>
            <a:chOff x="-275187" y="9132000"/>
            <a:chExt cx="1835790" cy="1208773"/>
          </a:xfrm>
          <a:solidFill>
            <a:srgbClr val="7CCCC0"/>
          </a:solidFill>
        </p:grpSpPr>
        <p:sp>
          <p:nvSpPr>
            <p:cNvPr id="59" name="Google Shape;1837;p20">
              <a:extLst>
                <a:ext uri="{FF2B5EF4-FFF2-40B4-BE49-F238E27FC236}">
                  <a16:creationId xmlns:a16="http://schemas.microsoft.com/office/drawing/2014/main" id="{A5C7FEB6-8B1C-ED7D-4815-745F6794265C}"/>
                </a:ext>
              </a:extLst>
            </p:cNvPr>
            <p:cNvSpPr/>
            <p:nvPr/>
          </p:nvSpPr>
          <p:spPr>
            <a:xfrm>
              <a:off x="-275187" y="9483140"/>
              <a:ext cx="298186" cy="203356"/>
            </a:xfrm>
            <a:custGeom>
              <a:avLst/>
              <a:gdLst/>
              <a:ahLst/>
              <a:cxnLst/>
              <a:rect l="l" t="t" r="r" b="b"/>
              <a:pathLst>
                <a:path w="2286" h="1559" extrusionOk="0">
                  <a:moveTo>
                    <a:pt x="1913" y="0"/>
                  </a:moveTo>
                  <a:cubicBezTo>
                    <a:pt x="1668" y="0"/>
                    <a:pt x="1279" y="153"/>
                    <a:pt x="890" y="421"/>
                  </a:cubicBezTo>
                  <a:cubicBezTo>
                    <a:pt x="334" y="804"/>
                    <a:pt x="0" y="1274"/>
                    <a:pt x="136" y="1471"/>
                  </a:cubicBezTo>
                  <a:cubicBezTo>
                    <a:pt x="177" y="1531"/>
                    <a:pt x="256" y="1559"/>
                    <a:pt x="361" y="1559"/>
                  </a:cubicBezTo>
                  <a:cubicBezTo>
                    <a:pt x="606" y="1559"/>
                    <a:pt x="995" y="1406"/>
                    <a:pt x="1384" y="1138"/>
                  </a:cubicBezTo>
                  <a:cubicBezTo>
                    <a:pt x="1940" y="755"/>
                    <a:pt x="2286" y="285"/>
                    <a:pt x="2138" y="88"/>
                  </a:cubicBezTo>
                  <a:cubicBezTo>
                    <a:pt x="2097" y="28"/>
                    <a:pt x="2018" y="0"/>
                    <a:pt x="191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" name="Google Shape;1838;p20">
              <a:extLst>
                <a:ext uri="{FF2B5EF4-FFF2-40B4-BE49-F238E27FC236}">
                  <a16:creationId xmlns:a16="http://schemas.microsoft.com/office/drawing/2014/main" id="{A5537673-9634-52C4-4F1D-AA26A580EF86}"/>
                </a:ext>
              </a:extLst>
            </p:cNvPr>
            <p:cNvSpPr/>
            <p:nvPr/>
          </p:nvSpPr>
          <p:spPr>
            <a:xfrm>
              <a:off x="896408" y="9166175"/>
              <a:ext cx="298316" cy="204530"/>
            </a:xfrm>
            <a:custGeom>
              <a:avLst/>
              <a:gdLst/>
              <a:ahLst/>
              <a:cxnLst/>
              <a:rect l="l" t="t" r="r" b="b"/>
              <a:pathLst>
                <a:path w="2287" h="1568" extrusionOk="0">
                  <a:moveTo>
                    <a:pt x="1913" y="0"/>
                  </a:moveTo>
                  <a:cubicBezTo>
                    <a:pt x="1664" y="0"/>
                    <a:pt x="1274" y="153"/>
                    <a:pt x="890" y="417"/>
                  </a:cubicBezTo>
                  <a:cubicBezTo>
                    <a:pt x="334" y="800"/>
                    <a:pt x="1" y="1282"/>
                    <a:pt x="137" y="1480"/>
                  </a:cubicBezTo>
                  <a:cubicBezTo>
                    <a:pt x="177" y="1539"/>
                    <a:pt x="257" y="1567"/>
                    <a:pt x="364" y="1567"/>
                  </a:cubicBezTo>
                  <a:cubicBezTo>
                    <a:pt x="613" y="1567"/>
                    <a:pt x="1008" y="1414"/>
                    <a:pt x="1397" y="1146"/>
                  </a:cubicBezTo>
                  <a:cubicBezTo>
                    <a:pt x="1941" y="763"/>
                    <a:pt x="2286" y="294"/>
                    <a:pt x="2151" y="96"/>
                  </a:cubicBezTo>
                  <a:cubicBezTo>
                    <a:pt x="2108" y="31"/>
                    <a:pt x="2025" y="0"/>
                    <a:pt x="191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" name="Google Shape;1839;p20">
              <a:extLst>
                <a:ext uri="{FF2B5EF4-FFF2-40B4-BE49-F238E27FC236}">
                  <a16:creationId xmlns:a16="http://schemas.microsoft.com/office/drawing/2014/main" id="{00E04254-7BB1-C43E-0B78-12AEA4EA93AF}"/>
                </a:ext>
              </a:extLst>
            </p:cNvPr>
            <p:cNvSpPr/>
            <p:nvPr/>
          </p:nvSpPr>
          <p:spPr>
            <a:xfrm>
              <a:off x="-214011" y="10002023"/>
              <a:ext cx="298316" cy="203486"/>
            </a:xfrm>
            <a:custGeom>
              <a:avLst/>
              <a:gdLst/>
              <a:ahLst/>
              <a:cxnLst/>
              <a:rect l="l" t="t" r="r" b="b"/>
              <a:pathLst>
                <a:path w="2287" h="1560" extrusionOk="0">
                  <a:moveTo>
                    <a:pt x="1914" y="1"/>
                  </a:moveTo>
                  <a:cubicBezTo>
                    <a:pt x="1669" y="1"/>
                    <a:pt x="1279" y="154"/>
                    <a:pt x="890" y="422"/>
                  </a:cubicBezTo>
                  <a:cubicBezTo>
                    <a:pt x="334" y="805"/>
                    <a:pt x="1" y="1274"/>
                    <a:pt x="137" y="1472"/>
                  </a:cubicBezTo>
                  <a:cubicBezTo>
                    <a:pt x="177" y="1531"/>
                    <a:pt x="256" y="1559"/>
                    <a:pt x="361" y="1559"/>
                  </a:cubicBezTo>
                  <a:cubicBezTo>
                    <a:pt x="606" y="1559"/>
                    <a:pt x="995" y="1406"/>
                    <a:pt x="1385" y="1138"/>
                  </a:cubicBezTo>
                  <a:cubicBezTo>
                    <a:pt x="1941" y="755"/>
                    <a:pt x="2287" y="286"/>
                    <a:pt x="2138" y="88"/>
                  </a:cubicBezTo>
                  <a:cubicBezTo>
                    <a:pt x="2097" y="29"/>
                    <a:pt x="2019" y="1"/>
                    <a:pt x="1914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" name="Google Shape;1840;p20">
              <a:extLst>
                <a:ext uri="{FF2B5EF4-FFF2-40B4-BE49-F238E27FC236}">
                  <a16:creationId xmlns:a16="http://schemas.microsoft.com/office/drawing/2014/main" id="{352FB633-2740-725B-A9F7-46D6BA3B8D1D}"/>
                </a:ext>
              </a:extLst>
            </p:cNvPr>
            <p:cNvSpPr/>
            <p:nvPr/>
          </p:nvSpPr>
          <p:spPr>
            <a:xfrm>
              <a:off x="545138" y="9483140"/>
              <a:ext cx="298186" cy="203356"/>
            </a:xfrm>
            <a:custGeom>
              <a:avLst/>
              <a:gdLst/>
              <a:ahLst/>
              <a:cxnLst/>
              <a:rect l="l" t="t" r="r" b="b"/>
              <a:pathLst>
                <a:path w="2286" h="1559" extrusionOk="0">
                  <a:moveTo>
                    <a:pt x="1923" y="0"/>
                  </a:moveTo>
                  <a:cubicBezTo>
                    <a:pt x="1674" y="0"/>
                    <a:pt x="1279" y="153"/>
                    <a:pt x="890" y="421"/>
                  </a:cubicBezTo>
                  <a:cubicBezTo>
                    <a:pt x="334" y="804"/>
                    <a:pt x="0" y="1274"/>
                    <a:pt x="136" y="1471"/>
                  </a:cubicBezTo>
                  <a:cubicBezTo>
                    <a:pt x="177" y="1531"/>
                    <a:pt x="257" y="1559"/>
                    <a:pt x="363" y="1559"/>
                  </a:cubicBezTo>
                  <a:cubicBezTo>
                    <a:pt x="612" y="1559"/>
                    <a:pt x="1007" y="1406"/>
                    <a:pt x="1396" y="1138"/>
                  </a:cubicBezTo>
                  <a:cubicBezTo>
                    <a:pt x="1952" y="755"/>
                    <a:pt x="2286" y="285"/>
                    <a:pt x="2150" y="88"/>
                  </a:cubicBezTo>
                  <a:cubicBezTo>
                    <a:pt x="2109" y="28"/>
                    <a:pt x="2029" y="0"/>
                    <a:pt x="192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" name="Google Shape;1841;p20">
              <a:extLst>
                <a:ext uri="{FF2B5EF4-FFF2-40B4-BE49-F238E27FC236}">
                  <a16:creationId xmlns:a16="http://schemas.microsoft.com/office/drawing/2014/main" id="{639E3A29-DE16-CBF9-5A58-4114480266FB}"/>
                </a:ext>
              </a:extLst>
            </p:cNvPr>
            <p:cNvSpPr/>
            <p:nvPr/>
          </p:nvSpPr>
          <p:spPr>
            <a:xfrm>
              <a:off x="482267" y="9823192"/>
              <a:ext cx="298316" cy="203356"/>
            </a:xfrm>
            <a:custGeom>
              <a:avLst/>
              <a:gdLst/>
              <a:ahLst/>
              <a:cxnLst/>
              <a:rect l="l" t="t" r="r" b="b"/>
              <a:pathLst>
                <a:path w="2287" h="1559" extrusionOk="0">
                  <a:moveTo>
                    <a:pt x="1926" y="0"/>
                  </a:moveTo>
                  <a:cubicBezTo>
                    <a:pt x="1680" y="0"/>
                    <a:pt x="1291" y="153"/>
                    <a:pt x="902" y="421"/>
                  </a:cubicBezTo>
                  <a:cubicBezTo>
                    <a:pt x="346" y="804"/>
                    <a:pt x="0" y="1274"/>
                    <a:pt x="136" y="1471"/>
                  </a:cubicBezTo>
                  <a:cubicBezTo>
                    <a:pt x="181" y="1531"/>
                    <a:pt x="262" y="1559"/>
                    <a:pt x="369" y="1559"/>
                  </a:cubicBezTo>
                  <a:cubicBezTo>
                    <a:pt x="618" y="1559"/>
                    <a:pt x="1007" y="1406"/>
                    <a:pt x="1397" y="1138"/>
                  </a:cubicBezTo>
                  <a:cubicBezTo>
                    <a:pt x="1953" y="755"/>
                    <a:pt x="2286" y="285"/>
                    <a:pt x="2150" y="88"/>
                  </a:cubicBezTo>
                  <a:cubicBezTo>
                    <a:pt x="2109" y="28"/>
                    <a:pt x="2031" y="0"/>
                    <a:pt x="19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" name="Google Shape;1842;p20">
              <a:extLst>
                <a:ext uri="{FF2B5EF4-FFF2-40B4-BE49-F238E27FC236}">
                  <a16:creationId xmlns:a16="http://schemas.microsoft.com/office/drawing/2014/main" id="{52713E02-0D6F-4FA1-AD55-70D18E773B8E}"/>
                </a:ext>
              </a:extLst>
            </p:cNvPr>
            <p:cNvSpPr/>
            <p:nvPr/>
          </p:nvSpPr>
          <p:spPr>
            <a:xfrm>
              <a:off x="1262287" y="9595838"/>
              <a:ext cx="298316" cy="203486"/>
            </a:xfrm>
            <a:custGeom>
              <a:avLst/>
              <a:gdLst/>
              <a:ahLst/>
              <a:cxnLst/>
              <a:rect l="l" t="t" r="r" b="b"/>
              <a:pathLst>
                <a:path w="2287" h="1560" extrusionOk="0">
                  <a:moveTo>
                    <a:pt x="1918" y="1"/>
                  </a:moveTo>
                  <a:cubicBezTo>
                    <a:pt x="1668" y="1"/>
                    <a:pt x="1279" y="154"/>
                    <a:pt x="890" y="422"/>
                  </a:cubicBezTo>
                  <a:cubicBezTo>
                    <a:pt x="334" y="805"/>
                    <a:pt x="0" y="1275"/>
                    <a:pt x="136" y="1472"/>
                  </a:cubicBezTo>
                  <a:cubicBezTo>
                    <a:pt x="177" y="1532"/>
                    <a:pt x="256" y="1560"/>
                    <a:pt x="361" y="1560"/>
                  </a:cubicBezTo>
                  <a:cubicBezTo>
                    <a:pt x="606" y="1560"/>
                    <a:pt x="995" y="1407"/>
                    <a:pt x="1384" y="1139"/>
                  </a:cubicBezTo>
                  <a:cubicBezTo>
                    <a:pt x="1940" y="756"/>
                    <a:pt x="2286" y="286"/>
                    <a:pt x="2150" y="88"/>
                  </a:cubicBezTo>
                  <a:cubicBezTo>
                    <a:pt x="2106" y="29"/>
                    <a:pt x="2025" y="1"/>
                    <a:pt x="1918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1843;p20">
              <a:extLst>
                <a:ext uri="{FF2B5EF4-FFF2-40B4-BE49-F238E27FC236}">
                  <a16:creationId xmlns:a16="http://schemas.microsoft.com/office/drawing/2014/main" id="{88AFDCCA-0F2B-20F1-499A-B75A8F7301C5}"/>
                </a:ext>
              </a:extLst>
            </p:cNvPr>
            <p:cNvSpPr/>
            <p:nvPr/>
          </p:nvSpPr>
          <p:spPr>
            <a:xfrm>
              <a:off x="222826" y="9613969"/>
              <a:ext cx="214443" cy="281881"/>
            </a:xfrm>
            <a:custGeom>
              <a:avLst/>
              <a:gdLst/>
              <a:ahLst/>
              <a:cxnLst/>
              <a:rect l="l" t="t" r="r" b="b"/>
              <a:pathLst>
                <a:path w="1644" h="2161" extrusionOk="0">
                  <a:moveTo>
                    <a:pt x="301" y="0"/>
                  </a:moveTo>
                  <a:cubicBezTo>
                    <a:pt x="267" y="0"/>
                    <a:pt x="237" y="8"/>
                    <a:pt x="210" y="24"/>
                  </a:cubicBezTo>
                  <a:cubicBezTo>
                    <a:pt x="0" y="147"/>
                    <a:pt x="99" y="716"/>
                    <a:pt x="445" y="1309"/>
                  </a:cubicBezTo>
                  <a:cubicBezTo>
                    <a:pt x="735" y="1814"/>
                    <a:pt x="1110" y="2160"/>
                    <a:pt x="1340" y="2160"/>
                  </a:cubicBezTo>
                  <a:cubicBezTo>
                    <a:pt x="1375" y="2160"/>
                    <a:pt x="1406" y="2152"/>
                    <a:pt x="1433" y="2136"/>
                  </a:cubicBezTo>
                  <a:cubicBezTo>
                    <a:pt x="1643" y="2025"/>
                    <a:pt x="1532" y="1445"/>
                    <a:pt x="1199" y="864"/>
                  </a:cubicBezTo>
                  <a:cubicBezTo>
                    <a:pt x="907" y="357"/>
                    <a:pt x="531" y="0"/>
                    <a:pt x="30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" name="Google Shape;1844;p20">
              <a:extLst>
                <a:ext uri="{FF2B5EF4-FFF2-40B4-BE49-F238E27FC236}">
                  <a16:creationId xmlns:a16="http://schemas.microsoft.com/office/drawing/2014/main" id="{0E8CB128-A8F1-ADF5-561E-8D81A2D5FC93}"/>
                </a:ext>
              </a:extLst>
            </p:cNvPr>
            <p:cNvSpPr/>
            <p:nvPr/>
          </p:nvSpPr>
          <p:spPr>
            <a:xfrm>
              <a:off x="530660" y="10127895"/>
              <a:ext cx="291794" cy="212878"/>
            </a:xfrm>
            <a:custGeom>
              <a:avLst/>
              <a:gdLst/>
              <a:ahLst/>
              <a:cxnLst/>
              <a:rect l="l" t="t" r="r" b="b"/>
              <a:pathLst>
                <a:path w="2237" h="1632" extrusionOk="0">
                  <a:moveTo>
                    <a:pt x="338" y="0"/>
                  </a:moveTo>
                  <a:cubicBezTo>
                    <a:pt x="246" y="0"/>
                    <a:pt x="176" y="24"/>
                    <a:pt x="136" y="74"/>
                  </a:cubicBezTo>
                  <a:cubicBezTo>
                    <a:pt x="0" y="272"/>
                    <a:pt x="309" y="754"/>
                    <a:pt x="853" y="1162"/>
                  </a:cubicBezTo>
                  <a:cubicBezTo>
                    <a:pt x="1240" y="1459"/>
                    <a:pt x="1640" y="1631"/>
                    <a:pt x="1886" y="1631"/>
                  </a:cubicBezTo>
                  <a:cubicBezTo>
                    <a:pt x="1978" y="1631"/>
                    <a:pt x="2048" y="1607"/>
                    <a:pt x="2088" y="1557"/>
                  </a:cubicBezTo>
                  <a:cubicBezTo>
                    <a:pt x="2236" y="1359"/>
                    <a:pt x="1915" y="878"/>
                    <a:pt x="1384" y="470"/>
                  </a:cubicBezTo>
                  <a:cubicBezTo>
                    <a:pt x="988" y="173"/>
                    <a:pt x="585" y="0"/>
                    <a:pt x="33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" name="Google Shape;1845;p20">
              <a:extLst>
                <a:ext uri="{FF2B5EF4-FFF2-40B4-BE49-F238E27FC236}">
                  <a16:creationId xmlns:a16="http://schemas.microsoft.com/office/drawing/2014/main" id="{13649E18-D54B-566D-B011-ABF854B1272F}"/>
                </a:ext>
              </a:extLst>
            </p:cNvPr>
            <p:cNvSpPr/>
            <p:nvPr/>
          </p:nvSpPr>
          <p:spPr>
            <a:xfrm>
              <a:off x="785275" y="9998892"/>
              <a:ext cx="291794" cy="213661"/>
            </a:xfrm>
            <a:custGeom>
              <a:avLst/>
              <a:gdLst/>
              <a:ahLst/>
              <a:cxnLst/>
              <a:rect l="l" t="t" r="r" b="b"/>
              <a:pathLst>
                <a:path w="2237" h="1638" extrusionOk="0">
                  <a:moveTo>
                    <a:pt x="349" y="1"/>
                  </a:moveTo>
                  <a:cubicBezTo>
                    <a:pt x="258" y="1"/>
                    <a:pt x="189" y="25"/>
                    <a:pt x="148" y="75"/>
                  </a:cubicBezTo>
                  <a:cubicBezTo>
                    <a:pt x="0" y="273"/>
                    <a:pt x="321" y="755"/>
                    <a:pt x="853" y="1162"/>
                  </a:cubicBezTo>
                  <a:cubicBezTo>
                    <a:pt x="1239" y="1458"/>
                    <a:pt x="1637" y="1637"/>
                    <a:pt x="1884" y="1637"/>
                  </a:cubicBezTo>
                  <a:cubicBezTo>
                    <a:pt x="1977" y="1637"/>
                    <a:pt x="2048" y="1612"/>
                    <a:pt x="2088" y="1558"/>
                  </a:cubicBezTo>
                  <a:cubicBezTo>
                    <a:pt x="2237" y="1360"/>
                    <a:pt x="1915" y="878"/>
                    <a:pt x="1384" y="470"/>
                  </a:cubicBezTo>
                  <a:cubicBezTo>
                    <a:pt x="988" y="173"/>
                    <a:pt x="592" y="1"/>
                    <a:pt x="34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" name="Google Shape;1846;p20">
              <a:extLst>
                <a:ext uri="{FF2B5EF4-FFF2-40B4-BE49-F238E27FC236}">
                  <a16:creationId xmlns:a16="http://schemas.microsoft.com/office/drawing/2014/main" id="{30EA20D5-99A3-AF31-AA07-4ABF739522BB}"/>
                </a:ext>
              </a:extLst>
            </p:cNvPr>
            <p:cNvSpPr/>
            <p:nvPr/>
          </p:nvSpPr>
          <p:spPr>
            <a:xfrm>
              <a:off x="785275" y="9704624"/>
              <a:ext cx="291794" cy="213922"/>
            </a:xfrm>
            <a:custGeom>
              <a:avLst/>
              <a:gdLst/>
              <a:ahLst/>
              <a:cxnLst/>
              <a:rect l="l" t="t" r="r" b="b"/>
              <a:pathLst>
                <a:path w="2237" h="1640" extrusionOk="0">
                  <a:moveTo>
                    <a:pt x="358" y="0"/>
                  </a:moveTo>
                  <a:cubicBezTo>
                    <a:pt x="263" y="0"/>
                    <a:pt x="190" y="27"/>
                    <a:pt x="148" y="82"/>
                  </a:cubicBezTo>
                  <a:cubicBezTo>
                    <a:pt x="0" y="268"/>
                    <a:pt x="321" y="762"/>
                    <a:pt x="853" y="1170"/>
                  </a:cubicBezTo>
                  <a:cubicBezTo>
                    <a:pt x="1240" y="1467"/>
                    <a:pt x="1640" y="1639"/>
                    <a:pt x="1886" y="1639"/>
                  </a:cubicBezTo>
                  <a:cubicBezTo>
                    <a:pt x="1978" y="1639"/>
                    <a:pt x="2048" y="1615"/>
                    <a:pt x="2088" y="1565"/>
                  </a:cubicBezTo>
                  <a:cubicBezTo>
                    <a:pt x="2237" y="1367"/>
                    <a:pt x="1915" y="885"/>
                    <a:pt x="1384" y="465"/>
                  </a:cubicBezTo>
                  <a:cubicBezTo>
                    <a:pt x="993" y="172"/>
                    <a:pt x="602" y="0"/>
                    <a:pt x="35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" name="Google Shape;1847;p20">
              <a:extLst>
                <a:ext uri="{FF2B5EF4-FFF2-40B4-BE49-F238E27FC236}">
                  <a16:creationId xmlns:a16="http://schemas.microsoft.com/office/drawing/2014/main" id="{E1BAC48C-6177-5F34-F8F2-03CF049641B1}"/>
                </a:ext>
              </a:extLst>
            </p:cNvPr>
            <p:cNvSpPr/>
            <p:nvPr/>
          </p:nvSpPr>
          <p:spPr>
            <a:xfrm>
              <a:off x="986671" y="9503488"/>
              <a:ext cx="291794" cy="213530"/>
            </a:xfrm>
            <a:custGeom>
              <a:avLst/>
              <a:gdLst/>
              <a:ahLst/>
              <a:cxnLst/>
              <a:rect l="l" t="t" r="r" b="b"/>
              <a:pathLst>
                <a:path w="2237" h="1637" extrusionOk="0">
                  <a:moveTo>
                    <a:pt x="346" y="0"/>
                  </a:moveTo>
                  <a:cubicBezTo>
                    <a:pt x="255" y="0"/>
                    <a:pt x="186" y="26"/>
                    <a:pt x="149" y="80"/>
                  </a:cubicBezTo>
                  <a:cubicBezTo>
                    <a:pt x="1" y="278"/>
                    <a:pt x="310" y="759"/>
                    <a:pt x="853" y="1167"/>
                  </a:cubicBezTo>
                  <a:cubicBezTo>
                    <a:pt x="1240" y="1464"/>
                    <a:pt x="1641" y="1637"/>
                    <a:pt x="1887" y="1637"/>
                  </a:cubicBezTo>
                  <a:cubicBezTo>
                    <a:pt x="1978" y="1637"/>
                    <a:pt x="2048" y="1613"/>
                    <a:pt x="2089" y="1563"/>
                  </a:cubicBezTo>
                  <a:cubicBezTo>
                    <a:pt x="2237" y="1365"/>
                    <a:pt x="1916" y="883"/>
                    <a:pt x="1384" y="475"/>
                  </a:cubicBezTo>
                  <a:cubicBezTo>
                    <a:pt x="990" y="179"/>
                    <a:pt x="588" y="0"/>
                    <a:pt x="34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" name="Google Shape;1848;p20">
              <a:extLst>
                <a:ext uri="{FF2B5EF4-FFF2-40B4-BE49-F238E27FC236}">
                  <a16:creationId xmlns:a16="http://schemas.microsoft.com/office/drawing/2014/main" id="{147CA048-886B-7DAE-5B21-F4771330B255}"/>
                </a:ext>
              </a:extLst>
            </p:cNvPr>
            <p:cNvSpPr/>
            <p:nvPr/>
          </p:nvSpPr>
          <p:spPr>
            <a:xfrm>
              <a:off x="1239721" y="9251090"/>
              <a:ext cx="291794" cy="213661"/>
            </a:xfrm>
            <a:custGeom>
              <a:avLst/>
              <a:gdLst/>
              <a:ahLst/>
              <a:cxnLst/>
              <a:rect l="l" t="t" r="r" b="b"/>
              <a:pathLst>
                <a:path w="2237" h="1638" extrusionOk="0">
                  <a:moveTo>
                    <a:pt x="339" y="1"/>
                  </a:moveTo>
                  <a:cubicBezTo>
                    <a:pt x="247" y="1"/>
                    <a:pt x="177" y="25"/>
                    <a:pt x="136" y="75"/>
                  </a:cubicBezTo>
                  <a:cubicBezTo>
                    <a:pt x="0" y="273"/>
                    <a:pt x="309" y="755"/>
                    <a:pt x="853" y="1162"/>
                  </a:cubicBezTo>
                  <a:cubicBezTo>
                    <a:pt x="1239" y="1458"/>
                    <a:pt x="1638" y="1637"/>
                    <a:pt x="1884" y="1637"/>
                  </a:cubicBezTo>
                  <a:cubicBezTo>
                    <a:pt x="1977" y="1637"/>
                    <a:pt x="2048" y="1612"/>
                    <a:pt x="2089" y="1558"/>
                  </a:cubicBezTo>
                  <a:cubicBezTo>
                    <a:pt x="2237" y="1360"/>
                    <a:pt x="1916" y="878"/>
                    <a:pt x="1384" y="470"/>
                  </a:cubicBezTo>
                  <a:cubicBezTo>
                    <a:pt x="988" y="173"/>
                    <a:pt x="585" y="1"/>
                    <a:pt x="33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" name="Google Shape;1849;p20">
              <a:extLst>
                <a:ext uri="{FF2B5EF4-FFF2-40B4-BE49-F238E27FC236}">
                  <a16:creationId xmlns:a16="http://schemas.microsoft.com/office/drawing/2014/main" id="{D6AE3DD2-D838-A413-E373-535B28997872}"/>
                </a:ext>
              </a:extLst>
            </p:cNvPr>
            <p:cNvSpPr/>
            <p:nvPr/>
          </p:nvSpPr>
          <p:spPr>
            <a:xfrm>
              <a:off x="511224" y="9218220"/>
              <a:ext cx="291925" cy="213530"/>
            </a:xfrm>
            <a:custGeom>
              <a:avLst/>
              <a:gdLst/>
              <a:ahLst/>
              <a:cxnLst/>
              <a:rect l="l" t="t" r="r" b="b"/>
              <a:pathLst>
                <a:path w="2238" h="1637" extrusionOk="0">
                  <a:moveTo>
                    <a:pt x="354" y="0"/>
                  </a:moveTo>
                  <a:cubicBezTo>
                    <a:pt x="261" y="0"/>
                    <a:pt x="190" y="26"/>
                    <a:pt x="149" y="80"/>
                  </a:cubicBezTo>
                  <a:cubicBezTo>
                    <a:pt x="1" y="278"/>
                    <a:pt x="322" y="759"/>
                    <a:pt x="853" y="1167"/>
                  </a:cubicBezTo>
                  <a:cubicBezTo>
                    <a:pt x="1249" y="1464"/>
                    <a:pt x="1652" y="1637"/>
                    <a:pt x="1899" y="1637"/>
                  </a:cubicBezTo>
                  <a:cubicBezTo>
                    <a:pt x="1991" y="1637"/>
                    <a:pt x="2061" y="1613"/>
                    <a:pt x="2101" y="1563"/>
                  </a:cubicBezTo>
                  <a:cubicBezTo>
                    <a:pt x="2237" y="1365"/>
                    <a:pt x="1928" y="883"/>
                    <a:pt x="1385" y="475"/>
                  </a:cubicBezTo>
                  <a:cubicBezTo>
                    <a:pt x="999" y="179"/>
                    <a:pt x="600" y="0"/>
                    <a:pt x="35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" name="Google Shape;1850;p20">
              <a:extLst>
                <a:ext uri="{FF2B5EF4-FFF2-40B4-BE49-F238E27FC236}">
                  <a16:creationId xmlns:a16="http://schemas.microsoft.com/office/drawing/2014/main" id="{7C5A928A-F1D7-5E7F-78F7-43E009649C12}"/>
                </a:ext>
              </a:extLst>
            </p:cNvPr>
            <p:cNvSpPr/>
            <p:nvPr/>
          </p:nvSpPr>
          <p:spPr>
            <a:xfrm>
              <a:off x="1176850" y="9868976"/>
              <a:ext cx="291794" cy="213922"/>
            </a:xfrm>
            <a:custGeom>
              <a:avLst/>
              <a:gdLst/>
              <a:ahLst/>
              <a:cxnLst/>
              <a:rect l="l" t="t" r="r" b="b"/>
              <a:pathLst>
                <a:path w="2237" h="1640" extrusionOk="0">
                  <a:moveTo>
                    <a:pt x="349" y="1"/>
                  </a:moveTo>
                  <a:cubicBezTo>
                    <a:pt x="252" y="1"/>
                    <a:pt x="178" y="27"/>
                    <a:pt x="136" y="83"/>
                  </a:cubicBezTo>
                  <a:cubicBezTo>
                    <a:pt x="1" y="268"/>
                    <a:pt x="309" y="762"/>
                    <a:pt x="853" y="1170"/>
                  </a:cubicBezTo>
                  <a:cubicBezTo>
                    <a:pt x="1240" y="1467"/>
                    <a:pt x="1641" y="1639"/>
                    <a:pt x="1887" y="1639"/>
                  </a:cubicBezTo>
                  <a:cubicBezTo>
                    <a:pt x="1978" y="1639"/>
                    <a:pt x="2048" y="1616"/>
                    <a:pt x="2089" y="1565"/>
                  </a:cubicBezTo>
                  <a:cubicBezTo>
                    <a:pt x="2237" y="1368"/>
                    <a:pt x="1916" y="886"/>
                    <a:pt x="1384" y="466"/>
                  </a:cubicBezTo>
                  <a:cubicBezTo>
                    <a:pt x="994" y="173"/>
                    <a:pt x="596" y="1"/>
                    <a:pt x="34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" name="Google Shape;1851;p20">
              <a:extLst>
                <a:ext uri="{FF2B5EF4-FFF2-40B4-BE49-F238E27FC236}">
                  <a16:creationId xmlns:a16="http://schemas.microsoft.com/office/drawing/2014/main" id="{4FB54CA9-CB59-41AC-0043-0779CAB1E833}"/>
                </a:ext>
              </a:extLst>
            </p:cNvPr>
            <p:cNvSpPr/>
            <p:nvPr/>
          </p:nvSpPr>
          <p:spPr>
            <a:xfrm>
              <a:off x="-144618" y="9132000"/>
              <a:ext cx="214443" cy="281881"/>
            </a:xfrm>
            <a:custGeom>
              <a:avLst/>
              <a:gdLst/>
              <a:ahLst/>
              <a:cxnLst/>
              <a:rect l="l" t="t" r="r" b="b"/>
              <a:pathLst>
                <a:path w="1644" h="2161" extrusionOk="0">
                  <a:moveTo>
                    <a:pt x="303" y="1"/>
                  </a:moveTo>
                  <a:cubicBezTo>
                    <a:pt x="269" y="1"/>
                    <a:pt x="237" y="8"/>
                    <a:pt x="210" y="24"/>
                  </a:cubicBezTo>
                  <a:cubicBezTo>
                    <a:pt x="0" y="136"/>
                    <a:pt x="111" y="716"/>
                    <a:pt x="445" y="1297"/>
                  </a:cubicBezTo>
                  <a:cubicBezTo>
                    <a:pt x="736" y="1804"/>
                    <a:pt x="1112" y="2160"/>
                    <a:pt x="1343" y="2160"/>
                  </a:cubicBezTo>
                  <a:cubicBezTo>
                    <a:pt x="1376" y="2160"/>
                    <a:pt x="1407" y="2153"/>
                    <a:pt x="1433" y="2137"/>
                  </a:cubicBezTo>
                  <a:cubicBezTo>
                    <a:pt x="1643" y="2014"/>
                    <a:pt x="1544" y="1445"/>
                    <a:pt x="1211" y="852"/>
                  </a:cubicBezTo>
                  <a:cubicBezTo>
                    <a:pt x="910" y="347"/>
                    <a:pt x="534" y="1"/>
                    <a:pt x="303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" name="Google Shape;1852;p20">
              <a:extLst>
                <a:ext uri="{FF2B5EF4-FFF2-40B4-BE49-F238E27FC236}">
                  <a16:creationId xmlns:a16="http://schemas.microsoft.com/office/drawing/2014/main" id="{79FA1898-DFD7-C896-43AC-D7DB96936517}"/>
                </a:ext>
              </a:extLst>
            </p:cNvPr>
            <p:cNvSpPr/>
            <p:nvPr/>
          </p:nvSpPr>
          <p:spPr>
            <a:xfrm>
              <a:off x="196999" y="9411529"/>
              <a:ext cx="322448" cy="148962"/>
            </a:xfrm>
            <a:custGeom>
              <a:avLst/>
              <a:gdLst/>
              <a:ahLst/>
              <a:cxnLst/>
              <a:rect l="l" t="t" r="r" b="b"/>
              <a:pathLst>
                <a:path w="2472" h="1142" extrusionOk="0">
                  <a:moveTo>
                    <a:pt x="539" y="0"/>
                  </a:moveTo>
                  <a:cubicBezTo>
                    <a:pt x="294" y="0"/>
                    <a:pt x="119" y="59"/>
                    <a:pt x="75" y="179"/>
                  </a:cubicBezTo>
                  <a:cubicBezTo>
                    <a:pt x="0" y="414"/>
                    <a:pt x="458" y="773"/>
                    <a:pt x="1100" y="983"/>
                  </a:cubicBezTo>
                  <a:cubicBezTo>
                    <a:pt x="1402" y="1089"/>
                    <a:pt x="1693" y="1142"/>
                    <a:pt x="1924" y="1142"/>
                  </a:cubicBezTo>
                  <a:cubicBezTo>
                    <a:pt x="2174" y="1142"/>
                    <a:pt x="2352" y="1080"/>
                    <a:pt x="2397" y="958"/>
                  </a:cubicBezTo>
                  <a:cubicBezTo>
                    <a:pt x="2472" y="735"/>
                    <a:pt x="2014" y="365"/>
                    <a:pt x="1372" y="155"/>
                  </a:cubicBezTo>
                  <a:cubicBezTo>
                    <a:pt x="1066" y="53"/>
                    <a:pt x="771" y="0"/>
                    <a:pt x="53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" name="Google Shape;1853;p20">
              <a:extLst>
                <a:ext uri="{FF2B5EF4-FFF2-40B4-BE49-F238E27FC236}">
                  <a16:creationId xmlns:a16="http://schemas.microsoft.com/office/drawing/2014/main" id="{8ADA4766-0935-9414-32F4-8E4A9D2B7A78}"/>
                </a:ext>
              </a:extLst>
            </p:cNvPr>
            <p:cNvSpPr/>
            <p:nvPr/>
          </p:nvSpPr>
          <p:spPr>
            <a:xfrm>
              <a:off x="-94660" y="9719755"/>
              <a:ext cx="293360" cy="210269"/>
            </a:xfrm>
            <a:custGeom>
              <a:avLst/>
              <a:gdLst/>
              <a:ahLst/>
              <a:cxnLst/>
              <a:rect l="l" t="t" r="r" b="b"/>
              <a:pathLst>
                <a:path w="2249" h="1612" extrusionOk="0">
                  <a:moveTo>
                    <a:pt x="348" y="1"/>
                  </a:moveTo>
                  <a:cubicBezTo>
                    <a:pt x="251" y="1"/>
                    <a:pt x="178" y="26"/>
                    <a:pt x="136" y="78"/>
                  </a:cubicBezTo>
                  <a:cubicBezTo>
                    <a:pt x="0" y="275"/>
                    <a:pt x="321" y="757"/>
                    <a:pt x="865" y="1152"/>
                  </a:cubicBezTo>
                  <a:cubicBezTo>
                    <a:pt x="1257" y="1446"/>
                    <a:pt x="1655" y="1612"/>
                    <a:pt x="1898" y="1612"/>
                  </a:cubicBezTo>
                  <a:cubicBezTo>
                    <a:pt x="1992" y="1612"/>
                    <a:pt x="2063" y="1587"/>
                    <a:pt x="2100" y="1535"/>
                  </a:cubicBezTo>
                  <a:cubicBezTo>
                    <a:pt x="2249" y="1338"/>
                    <a:pt x="1928" y="856"/>
                    <a:pt x="1384" y="448"/>
                  </a:cubicBezTo>
                  <a:cubicBezTo>
                    <a:pt x="993" y="164"/>
                    <a:pt x="595" y="1"/>
                    <a:pt x="348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" name="Google Shape;1587;p20">
            <a:extLst>
              <a:ext uri="{FF2B5EF4-FFF2-40B4-BE49-F238E27FC236}">
                <a16:creationId xmlns:a16="http://schemas.microsoft.com/office/drawing/2014/main" id="{99BED50E-C037-B6E5-00DB-E21DB23EFFFF}"/>
              </a:ext>
            </a:extLst>
          </p:cNvPr>
          <p:cNvSpPr/>
          <p:nvPr userDrawn="1"/>
        </p:nvSpPr>
        <p:spPr>
          <a:xfrm>
            <a:off x="-993407" y="-1534860"/>
            <a:ext cx="3516793" cy="4126339"/>
          </a:xfrm>
          <a:custGeom>
            <a:avLst/>
            <a:gdLst/>
            <a:ahLst/>
            <a:cxnLst/>
            <a:rect l="l" t="t" r="r" b="b"/>
            <a:pathLst>
              <a:path w="26961" h="31634" extrusionOk="0">
                <a:moveTo>
                  <a:pt x="15822" y="0"/>
                </a:moveTo>
                <a:cubicBezTo>
                  <a:pt x="13645" y="0"/>
                  <a:pt x="11454" y="518"/>
                  <a:pt x="9515" y="1515"/>
                </a:cubicBezTo>
                <a:cubicBezTo>
                  <a:pt x="5487" y="3591"/>
                  <a:pt x="2583" y="7569"/>
                  <a:pt x="1434" y="11955"/>
                </a:cubicBezTo>
                <a:cubicBezTo>
                  <a:pt x="1" y="17379"/>
                  <a:pt x="1125" y="24756"/>
                  <a:pt x="4226" y="29500"/>
                </a:cubicBezTo>
                <a:cubicBezTo>
                  <a:pt x="5017" y="30712"/>
                  <a:pt x="6397" y="31634"/>
                  <a:pt x="7798" y="31634"/>
                </a:cubicBezTo>
                <a:cubicBezTo>
                  <a:pt x="8082" y="31634"/>
                  <a:pt x="8368" y="31595"/>
                  <a:pt x="8650" y="31514"/>
                </a:cubicBezTo>
                <a:cubicBezTo>
                  <a:pt x="10219" y="31057"/>
                  <a:pt x="11145" y="29463"/>
                  <a:pt x="11677" y="27931"/>
                </a:cubicBezTo>
                <a:cubicBezTo>
                  <a:pt x="12208" y="26387"/>
                  <a:pt x="12517" y="24719"/>
                  <a:pt x="13518" y="23434"/>
                </a:cubicBezTo>
                <a:cubicBezTo>
                  <a:pt x="13901" y="22927"/>
                  <a:pt x="14420" y="22482"/>
                  <a:pt x="15050" y="22346"/>
                </a:cubicBezTo>
                <a:cubicBezTo>
                  <a:pt x="15234" y="22302"/>
                  <a:pt x="15421" y="22285"/>
                  <a:pt x="15610" y="22285"/>
                </a:cubicBezTo>
                <a:cubicBezTo>
                  <a:pt x="16002" y="22285"/>
                  <a:pt x="16400" y="22358"/>
                  <a:pt x="16792" y="22408"/>
                </a:cubicBezTo>
                <a:cubicBezTo>
                  <a:pt x="17120" y="22447"/>
                  <a:pt x="17453" y="22468"/>
                  <a:pt x="17785" y="22468"/>
                </a:cubicBezTo>
                <a:cubicBezTo>
                  <a:pt x="19331" y="22468"/>
                  <a:pt x="20887" y="22036"/>
                  <a:pt x="22117" y="21111"/>
                </a:cubicBezTo>
                <a:cubicBezTo>
                  <a:pt x="23625" y="19999"/>
                  <a:pt x="24588" y="18121"/>
                  <a:pt x="24428" y="16255"/>
                </a:cubicBezTo>
                <a:cubicBezTo>
                  <a:pt x="24304" y="14958"/>
                  <a:pt x="23674" y="13673"/>
                  <a:pt x="23970" y="12388"/>
                </a:cubicBezTo>
                <a:cubicBezTo>
                  <a:pt x="24230" y="11263"/>
                  <a:pt x="25169" y="10423"/>
                  <a:pt x="25676" y="9373"/>
                </a:cubicBezTo>
                <a:cubicBezTo>
                  <a:pt x="26961" y="6692"/>
                  <a:pt x="25008" y="3467"/>
                  <a:pt x="22513" y="1873"/>
                </a:cubicBezTo>
                <a:cubicBezTo>
                  <a:pt x="20521" y="608"/>
                  <a:pt x="18179" y="0"/>
                  <a:pt x="15822" y="0"/>
                </a:cubicBezTo>
                <a:close/>
              </a:path>
            </a:pathLst>
          </a:custGeom>
          <a:solidFill>
            <a:srgbClr val="FFEAC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3" name="Google Shape;1860;p20">
            <a:extLst>
              <a:ext uri="{FF2B5EF4-FFF2-40B4-BE49-F238E27FC236}">
                <a16:creationId xmlns:a16="http://schemas.microsoft.com/office/drawing/2014/main" id="{A2029530-E3E1-0796-69E8-4E83C6A94F51}"/>
              </a:ext>
            </a:extLst>
          </p:cNvPr>
          <p:cNvGrpSpPr/>
          <p:nvPr userDrawn="1"/>
        </p:nvGrpSpPr>
        <p:grpSpPr>
          <a:xfrm rot="18000000">
            <a:off x="-96438" y="33889"/>
            <a:ext cx="1512762" cy="1164318"/>
            <a:chOff x="-215577" y="-76931"/>
            <a:chExt cx="2211318" cy="1701970"/>
          </a:xfrm>
        </p:grpSpPr>
        <p:sp>
          <p:nvSpPr>
            <p:cNvPr id="34" name="Google Shape;1861;p20">
              <a:extLst>
                <a:ext uri="{FF2B5EF4-FFF2-40B4-BE49-F238E27FC236}">
                  <a16:creationId xmlns:a16="http://schemas.microsoft.com/office/drawing/2014/main" id="{2A326B08-BC8E-E697-A32E-AFB4C975CC29}"/>
                </a:ext>
              </a:extLst>
            </p:cNvPr>
            <p:cNvSpPr/>
            <p:nvPr/>
          </p:nvSpPr>
          <p:spPr>
            <a:xfrm>
              <a:off x="-215577" y="-76931"/>
              <a:ext cx="2133998" cy="1598803"/>
            </a:xfrm>
            <a:custGeom>
              <a:avLst/>
              <a:gdLst/>
              <a:ahLst/>
              <a:cxnLst/>
              <a:rect l="l" t="t" r="r" b="b"/>
              <a:pathLst>
                <a:path w="16360" h="12257" fill="none" extrusionOk="0">
                  <a:moveTo>
                    <a:pt x="13097" y="3114"/>
                  </a:moveTo>
                  <a:cubicBezTo>
                    <a:pt x="12924" y="3077"/>
                    <a:pt x="12739" y="3052"/>
                    <a:pt x="12554" y="3027"/>
                  </a:cubicBezTo>
                  <a:cubicBezTo>
                    <a:pt x="11219" y="2842"/>
                    <a:pt x="9947" y="2533"/>
                    <a:pt x="8748" y="1903"/>
                  </a:cubicBezTo>
                  <a:cubicBezTo>
                    <a:pt x="7945" y="1470"/>
                    <a:pt x="7167" y="951"/>
                    <a:pt x="6326" y="581"/>
                  </a:cubicBezTo>
                  <a:cubicBezTo>
                    <a:pt x="5486" y="210"/>
                    <a:pt x="4535" y="0"/>
                    <a:pt x="3645" y="210"/>
                  </a:cubicBezTo>
                  <a:cubicBezTo>
                    <a:pt x="2731" y="420"/>
                    <a:pt x="1953" y="1075"/>
                    <a:pt x="1446" y="1866"/>
                  </a:cubicBezTo>
                  <a:cubicBezTo>
                    <a:pt x="13" y="4090"/>
                    <a:pt x="0" y="7660"/>
                    <a:pt x="1495" y="9847"/>
                  </a:cubicBezTo>
                  <a:cubicBezTo>
                    <a:pt x="2496" y="11330"/>
                    <a:pt x="4424" y="12257"/>
                    <a:pt x="6153" y="11763"/>
                  </a:cubicBezTo>
                  <a:cubicBezTo>
                    <a:pt x="8192" y="11169"/>
                    <a:pt x="9329" y="8945"/>
                    <a:pt x="11466" y="8562"/>
                  </a:cubicBezTo>
                  <a:cubicBezTo>
                    <a:pt x="12232" y="8414"/>
                    <a:pt x="13035" y="8513"/>
                    <a:pt x="13802" y="8352"/>
                  </a:cubicBezTo>
                  <a:cubicBezTo>
                    <a:pt x="14419" y="8216"/>
                    <a:pt x="15012" y="7920"/>
                    <a:pt x="15470" y="7487"/>
                  </a:cubicBezTo>
                  <a:cubicBezTo>
                    <a:pt x="15951" y="7043"/>
                    <a:pt x="16322" y="6450"/>
                    <a:pt x="16334" y="5795"/>
                  </a:cubicBezTo>
                  <a:cubicBezTo>
                    <a:pt x="16359" y="4942"/>
                    <a:pt x="15754" y="4164"/>
                    <a:pt x="15025" y="3731"/>
                  </a:cubicBezTo>
                  <a:cubicBezTo>
                    <a:pt x="14432" y="3385"/>
                    <a:pt x="13777" y="3225"/>
                    <a:pt x="13097" y="3114"/>
                  </a:cubicBezTo>
                  <a:close/>
                </a:path>
              </a:pathLst>
            </a:custGeom>
            <a:noFill/>
            <a:ln w="9525" cap="rnd" cmpd="sng">
              <a:solidFill>
                <a:srgbClr val="77D4C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1862;p20">
              <a:extLst>
                <a:ext uri="{FF2B5EF4-FFF2-40B4-BE49-F238E27FC236}">
                  <a16:creationId xmlns:a16="http://schemas.microsoft.com/office/drawing/2014/main" id="{0F03A465-51C5-454E-855B-8AC4BCCD7202}"/>
                </a:ext>
              </a:extLst>
            </p:cNvPr>
            <p:cNvSpPr/>
            <p:nvPr/>
          </p:nvSpPr>
          <p:spPr>
            <a:xfrm>
              <a:off x="-133401" y="678828"/>
              <a:ext cx="2051821" cy="946212"/>
            </a:xfrm>
            <a:custGeom>
              <a:avLst/>
              <a:gdLst/>
              <a:ahLst/>
              <a:cxnLst/>
              <a:rect l="l" t="t" r="r" b="b"/>
              <a:pathLst>
                <a:path w="15730" h="7254" fill="none" extrusionOk="0">
                  <a:moveTo>
                    <a:pt x="15655" y="421"/>
                  </a:moveTo>
                  <a:cubicBezTo>
                    <a:pt x="15704" y="359"/>
                    <a:pt x="15655" y="75"/>
                    <a:pt x="15704" y="1"/>
                  </a:cubicBezTo>
                  <a:cubicBezTo>
                    <a:pt x="15729" y="1286"/>
                    <a:pt x="15173" y="2484"/>
                    <a:pt x="14234" y="3090"/>
                  </a:cubicBezTo>
                  <a:cubicBezTo>
                    <a:pt x="13320" y="3658"/>
                    <a:pt x="12158" y="3547"/>
                    <a:pt x="11108" y="3782"/>
                  </a:cubicBezTo>
                  <a:cubicBezTo>
                    <a:pt x="10120" y="3979"/>
                    <a:pt x="9230" y="4498"/>
                    <a:pt x="8439" y="5116"/>
                  </a:cubicBezTo>
                  <a:cubicBezTo>
                    <a:pt x="7364" y="5969"/>
                    <a:pt x="6327" y="7105"/>
                    <a:pt x="4943" y="7204"/>
                  </a:cubicBezTo>
                  <a:cubicBezTo>
                    <a:pt x="4164" y="7253"/>
                    <a:pt x="3398" y="6945"/>
                    <a:pt x="2743" y="6512"/>
                  </a:cubicBezTo>
                  <a:cubicBezTo>
                    <a:pt x="1458" y="5660"/>
                    <a:pt x="260" y="3633"/>
                    <a:pt x="1" y="2101"/>
                  </a:cubicBezTo>
                </a:path>
              </a:pathLst>
            </a:custGeom>
            <a:noFill/>
            <a:ln w="9525" cap="rnd" cmpd="sng">
              <a:solidFill>
                <a:srgbClr val="77D4C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1863;p20">
              <a:extLst>
                <a:ext uri="{FF2B5EF4-FFF2-40B4-BE49-F238E27FC236}">
                  <a16:creationId xmlns:a16="http://schemas.microsoft.com/office/drawing/2014/main" id="{A58BD780-A0AE-EA64-A6D4-6D5D5C26346E}"/>
                </a:ext>
              </a:extLst>
            </p:cNvPr>
            <p:cNvSpPr/>
            <p:nvPr/>
          </p:nvSpPr>
          <p:spPr>
            <a:xfrm>
              <a:off x="245392" y="337210"/>
              <a:ext cx="883209" cy="691462"/>
            </a:xfrm>
            <a:custGeom>
              <a:avLst/>
              <a:gdLst/>
              <a:ahLst/>
              <a:cxnLst/>
              <a:rect l="l" t="t" r="r" b="b"/>
              <a:pathLst>
                <a:path w="6771" h="5301" fill="none" extrusionOk="0">
                  <a:moveTo>
                    <a:pt x="4881" y="791"/>
                  </a:moveTo>
                  <a:cubicBezTo>
                    <a:pt x="3904" y="285"/>
                    <a:pt x="2743" y="0"/>
                    <a:pt x="1730" y="396"/>
                  </a:cubicBezTo>
                  <a:cubicBezTo>
                    <a:pt x="692" y="791"/>
                    <a:pt x="0" y="1928"/>
                    <a:pt x="111" y="3028"/>
                  </a:cubicBezTo>
                  <a:cubicBezTo>
                    <a:pt x="222" y="4127"/>
                    <a:pt x="1149" y="5091"/>
                    <a:pt x="2249" y="5252"/>
                  </a:cubicBezTo>
                  <a:cubicBezTo>
                    <a:pt x="2619" y="5301"/>
                    <a:pt x="3015" y="5264"/>
                    <a:pt x="3385" y="5190"/>
                  </a:cubicBezTo>
                  <a:cubicBezTo>
                    <a:pt x="4164" y="5041"/>
                    <a:pt x="4930" y="4720"/>
                    <a:pt x="5535" y="4214"/>
                  </a:cubicBezTo>
                  <a:cubicBezTo>
                    <a:pt x="6005" y="3806"/>
                    <a:pt x="6771" y="2879"/>
                    <a:pt x="6635" y="2200"/>
                  </a:cubicBezTo>
                  <a:cubicBezTo>
                    <a:pt x="6511" y="1570"/>
                    <a:pt x="5375" y="1051"/>
                    <a:pt x="4881" y="791"/>
                  </a:cubicBezTo>
                  <a:close/>
                </a:path>
              </a:pathLst>
            </a:custGeom>
            <a:noFill/>
            <a:ln w="9525" cap="rnd" cmpd="sng">
              <a:solidFill>
                <a:srgbClr val="77D4C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1864;p20">
              <a:extLst>
                <a:ext uri="{FF2B5EF4-FFF2-40B4-BE49-F238E27FC236}">
                  <a16:creationId xmlns:a16="http://schemas.microsoft.com/office/drawing/2014/main" id="{0136D017-A553-BD32-92F8-0580C79EBA9D}"/>
                </a:ext>
              </a:extLst>
            </p:cNvPr>
            <p:cNvSpPr/>
            <p:nvPr/>
          </p:nvSpPr>
          <p:spPr>
            <a:xfrm>
              <a:off x="482267" y="885181"/>
              <a:ext cx="45263" cy="19436"/>
            </a:xfrm>
            <a:custGeom>
              <a:avLst/>
              <a:gdLst/>
              <a:ahLst/>
              <a:cxnLst/>
              <a:rect l="l" t="t" r="r" b="b"/>
              <a:pathLst>
                <a:path w="347" h="149" fill="none" extrusionOk="0">
                  <a:moveTo>
                    <a:pt x="346" y="149"/>
                  </a:moveTo>
                  <a:cubicBezTo>
                    <a:pt x="223" y="124"/>
                    <a:pt x="99" y="74"/>
                    <a:pt x="0" y="0"/>
                  </a:cubicBezTo>
                </a:path>
              </a:pathLst>
            </a:custGeom>
            <a:noFill/>
            <a:ln w="9525" cap="rnd" cmpd="sng">
              <a:solidFill>
                <a:srgbClr val="77D4C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1865;p20">
              <a:extLst>
                <a:ext uri="{FF2B5EF4-FFF2-40B4-BE49-F238E27FC236}">
                  <a16:creationId xmlns:a16="http://schemas.microsoft.com/office/drawing/2014/main" id="{DD05938B-60A1-12BB-A8AD-758CFFD2DA6B}"/>
                </a:ext>
              </a:extLst>
            </p:cNvPr>
            <p:cNvSpPr/>
            <p:nvPr/>
          </p:nvSpPr>
          <p:spPr>
            <a:xfrm>
              <a:off x="508094" y="944791"/>
              <a:ext cx="24262" cy="4957"/>
            </a:xfrm>
            <a:custGeom>
              <a:avLst/>
              <a:gdLst/>
              <a:ahLst/>
              <a:cxnLst/>
              <a:rect l="l" t="t" r="r" b="b"/>
              <a:pathLst>
                <a:path w="186" h="38" fill="none" extrusionOk="0">
                  <a:moveTo>
                    <a:pt x="185" y="25"/>
                  </a:moveTo>
                  <a:cubicBezTo>
                    <a:pt x="124" y="38"/>
                    <a:pt x="62" y="25"/>
                    <a:pt x="0" y="0"/>
                  </a:cubicBezTo>
                </a:path>
              </a:pathLst>
            </a:custGeom>
            <a:noFill/>
            <a:ln w="9525" cap="rnd" cmpd="sng">
              <a:solidFill>
                <a:srgbClr val="77D4C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1866;p20">
              <a:extLst>
                <a:ext uri="{FF2B5EF4-FFF2-40B4-BE49-F238E27FC236}">
                  <a16:creationId xmlns:a16="http://schemas.microsoft.com/office/drawing/2014/main" id="{9F780E33-C509-1C3D-F574-EE79BBFB8342}"/>
                </a:ext>
              </a:extLst>
            </p:cNvPr>
            <p:cNvSpPr/>
            <p:nvPr/>
          </p:nvSpPr>
          <p:spPr>
            <a:xfrm>
              <a:off x="433875" y="907746"/>
              <a:ext cx="30784" cy="13044"/>
            </a:xfrm>
            <a:custGeom>
              <a:avLst/>
              <a:gdLst/>
              <a:ahLst/>
              <a:cxnLst/>
              <a:rect l="l" t="t" r="r" b="b"/>
              <a:pathLst>
                <a:path w="236" h="100" fill="none" extrusionOk="0">
                  <a:moveTo>
                    <a:pt x="235" y="99"/>
                  </a:moveTo>
                  <a:cubicBezTo>
                    <a:pt x="149" y="87"/>
                    <a:pt x="75" y="50"/>
                    <a:pt x="1" y="0"/>
                  </a:cubicBezTo>
                </a:path>
              </a:pathLst>
            </a:custGeom>
            <a:noFill/>
            <a:ln w="9525" cap="rnd" cmpd="sng">
              <a:solidFill>
                <a:srgbClr val="77D4C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1867;p20">
              <a:extLst>
                <a:ext uri="{FF2B5EF4-FFF2-40B4-BE49-F238E27FC236}">
                  <a16:creationId xmlns:a16="http://schemas.microsoft.com/office/drawing/2014/main" id="{8FFDBC6E-45AE-3420-BEEE-91156DB1C48F}"/>
                </a:ext>
              </a:extLst>
            </p:cNvPr>
            <p:cNvSpPr/>
            <p:nvPr/>
          </p:nvSpPr>
          <p:spPr>
            <a:xfrm>
              <a:off x="470919" y="825570"/>
              <a:ext cx="16305" cy="8087"/>
            </a:xfrm>
            <a:custGeom>
              <a:avLst/>
              <a:gdLst/>
              <a:ahLst/>
              <a:cxnLst/>
              <a:rect l="l" t="t" r="r" b="b"/>
              <a:pathLst>
                <a:path w="125" h="62" fill="none" extrusionOk="0">
                  <a:moveTo>
                    <a:pt x="124" y="62"/>
                  </a:moveTo>
                  <a:cubicBezTo>
                    <a:pt x="75" y="50"/>
                    <a:pt x="38" y="25"/>
                    <a:pt x="1" y="0"/>
                  </a:cubicBezTo>
                </a:path>
              </a:pathLst>
            </a:custGeom>
            <a:noFill/>
            <a:ln w="9525" cap="rnd" cmpd="sng">
              <a:solidFill>
                <a:srgbClr val="77D4C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1868;p20">
              <a:extLst>
                <a:ext uri="{FF2B5EF4-FFF2-40B4-BE49-F238E27FC236}">
                  <a16:creationId xmlns:a16="http://schemas.microsoft.com/office/drawing/2014/main" id="{C3E0AE0A-D21D-216A-B7E1-02D6EBE3B090}"/>
                </a:ext>
              </a:extLst>
            </p:cNvPr>
            <p:cNvSpPr/>
            <p:nvPr/>
          </p:nvSpPr>
          <p:spPr>
            <a:xfrm>
              <a:off x="390439" y="838353"/>
              <a:ext cx="19436" cy="9913"/>
            </a:xfrm>
            <a:custGeom>
              <a:avLst/>
              <a:gdLst/>
              <a:ahLst/>
              <a:cxnLst/>
              <a:rect l="l" t="t" r="r" b="b"/>
              <a:pathLst>
                <a:path w="149" h="76" fill="none" extrusionOk="0">
                  <a:moveTo>
                    <a:pt x="148" y="75"/>
                  </a:moveTo>
                  <a:cubicBezTo>
                    <a:pt x="99" y="63"/>
                    <a:pt x="49" y="38"/>
                    <a:pt x="0" y="1"/>
                  </a:cubicBezTo>
                </a:path>
              </a:pathLst>
            </a:custGeom>
            <a:noFill/>
            <a:ln w="9525" cap="rnd" cmpd="sng">
              <a:solidFill>
                <a:srgbClr val="77D4C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1869;p20">
              <a:extLst>
                <a:ext uri="{FF2B5EF4-FFF2-40B4-BE49-F238E27FC236}">
                  <a16:creationId xmlns:a16="http://schemas.microsoft.com/office/drawing/2014/main" id="{02A2492D-C978-F401-7038-95370CBF3D48}"/>
                </a:ext>
              </a:extLst>
            </p:cNvPr>
            <p:cNvSpPr/>
            <p:nvPr/>
          </p:nvSpPr>
          <p:spPr>
            <a:xfrm>
              <a:off x="1908477" y="656262"/>
              <a:ext cx="87264" cy="82308"/>
            </a:xfrm>
            <a:custGeom>
              <a:avLst/>
              <a:gdLst/>
              <a:ahLst/>
              <a:cxnLst/>
              <a:rect l="l" t="t" r="r" b="b"/>
              <a:pathLst>
                <a:path w="669" h="631" fill="none" extrusionOk="0">
                  <a:moveTo>
                    <a:pt x="125" y="13"/>
                  </a:moveTo>
                  <a:cubicBezTo>
                    <a:pt x="310" y="1"/>
                    <a:pt x="557" y="26"/>
                    <a:pt x="619" y="211"/>
                  </a:cubicBezTo>
                  <a:cubicBezTo>
                    <a:pt x="668" y="347"/>
                    <a:pt x="569" y="507"/>
                    <a:pt x="446" y="569"/>
                  </a:cubicBezTo>
                  <a:cubicBezTo>
                    <a:pt x="310" y="631"/>
                    <a:pt x="149" y="631"/>
                    <a:pt x="1" y="631"/>
                  </a:cubicBezTo>
                </a:path>
              </a:pathLst>
            </a:custGeom>
            <a:noFill/>
            <a:ln w="9525" cap="rnd" cmpd="sng">
              <a:solidFill>
                <a:srgbClr val="77D4C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3" name="Google Shape;163;p23">
            <a:extLst>
              <a:ext uri="{FF2B5EF4-FFF2-40B4-BE49-F238E27FC236}">
                <a16:creationId xmlns:a16="http://schemas.microsoft.com/office/drawing/2014/main" id="{752E7891-36D2-16D5-B1FD-3F764652F0D6}"/>
              </a:ext>
            </a:extLst>
          </p:cNvPr>
          <p:cNvSpPr/>
          <p:nvPr userDrawn="1"/>
        </p:nvSpPr>
        <p:spPr>
          <a:xfrm>
            <a:off x="1639092" y="241734"/>
            <a:ext cx="4281490" cy="1591799"/>
          </a:xfrm>
          <a:custGeom>
            <a:avLst/>
            <a:gdLst/>
            <a:ahLst/>
            <a:cxnLst/>
            <a:rect l="l" t="t" r="r" b="b"/>
            <a:pathLst>
              <a:path w="261674" h="177363" extrusionOk="0">
                <a:moveTo>
                  <a:pt x="1300" y="102929"/>
                </a:moveTo>
                <a:cubicBezTo>
                  <a:pt x="-270" y="86533"/>
                  <a:pt x="-1110" y="65092"/>
                  <a:pt x="2927" y="51033"/>
                </a:cubicBezTo>
                <a:cubicBezTo>
                  <a:pt x="6964" y="36974"/>
                  <a:pt x="12851" y="26574"/>
                  <a:pt x="25524" y="18573"/>
                </a:cubicBezTo>
                <a:cubicBezTo>
                  <a:pt x="38197" y="10572"/>
                  <a:pt x="55473" y="5929"/>
                  <a:pt x="78966" y="3027"/>
                </a:cubicBezTo>
                <a:cubicBezTo>
                  <a:pt x="102459" y="125"/>
                  <a:pt x="140692" y="-1076"/>
                  <a:pt x="166483" y="1160"/>
                </a:cubicBezTo>
                <a:cubicBezTo>
                  <a:pt x="192274" y="3396"/>
                  <a:pt x="218505" y="8117"/>
                  <a:pt x="233710" y="16442"/>
                </a:cubicBezTo>
                <a:cubicBezTo>
                  <a:pt x="248915" y="24768"/>
                  <a:pt x="253136" y="38172"/>
                  <a:pt x="257713" y="51113"/>
                </a:cubicBezTo>
                <a:cubicBezTo>
                  <a:pt x="262290" y="64054"/>
                  <a:pt x="262031" y="79426"/>
                  <a:pt x="261173" y="94086"/>
                </a:cubicBezTo>
                <a:cubicBezTo>
                  <a:pt x="260315" y="108747"/>
                  <a:pt x="257840" y="127442"/>
                  <a:pt x="252564" y="139076"/>
                </a:cubicBezTo>
                <a:cubicBezTo>
                  <a:pt x="247288" y="150710"/>
                  <a:pt x="241252" y="157796"/>
                  <a:pt x="229519" y="163889"/>
                </a:cubicBezTo>
                <a:cubicBezTo>
                  <a:pt x="217786" y="169983"/>
                  <a:pt x="201711" y="173485"/>
                  <a:pt x="182166" y="175637"/>
                </a:cubicBezTo>
                <a:cubicBezTo>
                  <a:pt x="162621" y="177789"/>
                  <a:pt x="133946" y="177615"/>
                  <a:pt x="112247" y="176800"/>
                </a:cubicBezTo>
                <a:cubicBezTo>
                  <a:pt x="90548" y="175985"/>
                  <a:pt x="68623" y="175312"/>
                  <a:pt x="51973" y="170747"/>
                </a:cubicBezTo>
                <a:cubicBezTo>
                  <a:pt x="35323" y="166182"/>
                  <a:pt x="20795" y="160714"/>
                  <a:pt x="12349" y="149411"/>
                </a:cubicBezTo>
                <a:cubicBezTo>
                  <a:pt x="3904" y="138108"/>
                  <a:pt x="2870" y="119325"/>
                  <a:pt x="1300" y="102929"/>
                </a:cubicBezTo>
                <a:close/>
              </a:path>
            </a:pathLst>
          </a:custGeom>
          <a:solidFill>
            <a:srgbClr val="7CCCC0"/>
          </a:solidFill>
          <a:ln>
            <a:noFill/>
          </a:ln>
        </p:spPr>
        <p:txBody>
          <a:bodyPr/>
          <a:lstStyle/>
          <a:p>
            <a:endParaRPr lang="fr-FR"/>
          </a:p>
        </p:txBody>
      </p:sp>
      <p:sp>
        <p:nvSpPr>
          <p:cNvPr id="44" name="Google Shape;166;p23">
            <a:extLst>
              <a:ext uri="{FF2B5EF4-FFF2-40B4-BE49-F238E27FC236}">
                <a16:creationId xmlns:a16="http://schemas.microsoft.com/office/drawing/2014/main" id="{AB72C03A-28CB-CF9E-D5B6-445577D34B47}"/>
              </a:ext>
            </a:extLst>
          </p:cNvPr>
          <p:cNvSpPr/>
          <p:nvPr userDrawn="1"/>
        </p:nvSpPr>
        <p:spPr>
          <a:xfrm rot="11176405" flipH="1">
            <a:off x="6110020" y="485054"/>
            <a:ext cx="118565" cy="147303"/>
          </a:xfrm>
          <a:custGeom>
            <a:avLst/>
            <a:gdLst/>
            <a:ahLst/>
            <a:cxnLst/>
            <a:rect l="l" t="t" r="r" b="b"/>
            <a:pathLst>
              <a:path w="980" h="1247" extrusionOk="0">
                <a:moveTo>
                  <a:pt x="543" y="1"/>
                </a:moveTo>
                <a:cubicBezTo>
                  <a:pt x="216" y="1"/>
                  <a:pt x="55" y="205"/>
                  <a:pt x="0" y="533"/>
                </a:cubicBezTo>
                <a:cubicBezTo>
                  <a:pt x="83" y="809"/>
                  <a:pt x="60" y="1157"/>
                  <a:pt x="446" y="1243"/>
                </a:cubicBezTo>
                <a:cubicBezTo>
                  <a:pt x="455" y="1245"/>
                  <a:pt x="465" y="1246"/>
                  <a:pt x="474" y="1246"/>
                </a:cubicBezTo>
                <a:cubicBezTo>
                  <a:pt x="683" y="1246"/>
                  <a:pt x="980" y="776"/>
                  <a:pt x="977" y="443"/>
                </a:cubicBezTo>
                <a:cubicBezTo>
                  <a:pt x="977" y="180"/>
                  <a:pt x="844" y="15"/>
                  <a:pt x="575" y="1"/>
                </a:cubicBezTo>
                <a:cubicBezTo>
                  <a:pt x="564" y="1"/>
                  <a:pt x="553" y="1"/>
                  <a:pt x="543" y="1"/>
                </a:cubicBezTo>
                <a:close/>
              </a:path>
            </a:pathLst>
          </a:custGeom>
          <a:solidFill>
            <a:srgbClr val="77D4C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5" name="Google Shape;167;p23">
            <a:extLst>
              <a:ext uri="{FF2B5EF4-FFF2-40B4-BE49-F238E27FC236}">
                <a16:creationId xmlns:a16="http://schemas.microsoft.com/office/drawing/2014/main" id="{EFE98CDD-2CD2-2684-4EFC-EEED13A29D74}"/>
              </a:ext>
            </a:extLst>
          </p:cNvPr>
          <p:cNvSpPr/>
          <p:nvPr userDrawn="1"/>
        </p:nvSpPr>
        <p:spPr>
          <a:xfrm rot="11176405" flipH="1">
            <a:off x="6021190" y="293349"/>
            <a:ext cx="90496" cy="70994"/>
          </a:xfrm>
          <a:custGeom>
            <a:avLst/>
            <a:gdLst/>
            <a:ahLst/>
            <a:cxnLst/>
            <a:rect l="l" t="t" r="r" b="b"/>
            <a:pathLst>
              <a:path w="748" h="601" extrusionOk="0">
                <a:moveTo>
                  <a:pt x="305" y="0"/>
                </a:moveTo>
                <a:cubicBezTo>
                  <a:pt x="279" y="0"/>
                  <a:pt x="250" y="5"/>
                  <a:pt x="219" y="15"/>
                </a:cubicBezTo>
                <a:cubicBezTo>
                  <a:pt x="0" y="84"/>
                  <a:pt x="20" y="263"/>
                  <a:pt x="53" y="496"/>
                </a:cubicBezTo>
                <a:cubicBezTo>
                  <a:pt x="73" y="489"/>
                  <a:pt x="94" y="486"/>
                  <a:pt x="114" y="486"/>
                </a:cubicBezTo>
                <a:cubicBezTo>
                  <a:pt x="239" y="486"/>
                  <a:pt x="352" y="600"/>
                  <a:pt x="479" y="600"/>
                </a:cubicBezTo>
                <a:cubicBezTo>
                  <a:pt x="531" y="600"/>
                  <a:pt x="586" y="581"/>
                  <a:pt x="644" y="526"/>
                </a:cubicBezTo>
                <a:cubicBezTo>
                  <a:pt x="747" y="430"/>
                  <a:pt x="647" y="320"/>
                  <a:pt x="591" y="231"/>
                </a:cubicBezTo>
                <a:cubicBezTo>
                  <a:pt x="519" y="117"/>
                  <a:pt x="440" y="0"/>
                  <a:pt x="305" y="0"/>
                </a:cubicBezTo>
                <a:close/>
              </a:path>
            </a:pathLst>
          </a:custGeom>
          <a:solidFill>
            <a:srgbClr val="77D4C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6" name="Google Shape;168;p23">
            <a:extLst>
              <a:ext uri="{FF2B5EF4-FFF2-40B4-BE49-F238E27FC236}">
                <a16:creationId xmlns:a16="http://schemas.microsoft.com/office/drawing/2014/main" id="{3E89378A-363F-5061-FA90-B4037BB5EBAB}"/>
              </a:ext>
            </a:extLst>
          </p:cNvPr>
          <p:cNvSpPr/>
          <p:nvPr userDrawn="1"/>
        </p:nvSpPr>
        <p:spPr>
          <a:xfrm rot="11176405" flipH="1">
            <a:off x="6059019" y="812014"/>
            <a:ext cx="61218" cy="78318"/>
          </a:xfrm>
          <a:custGeom>
            <a:avLst/>
            <a:gdLst/>
            <a:ahLst/>
            <a:cxnLst/>
            <a:rect l="l" t="t" r="r" b="b"/>
            <a:pathLst>
              <a:path w="506" h="663" extrusionOk="0">
                <a:moveTo>
                  <a:pt x="323" y="0"/>
                </a:moveTo>
                <a:cubicBezTo>
                  <a:pt x="283" y="0"/>
                  <a:pt x="241" y="13"/>
                  <a:pt x="207" y="41"/>
                </a:cubicBezTo>
                <a:cubicBezTo>
                  <a:pt x="1" y="197"/>
                  <a:pt x="4" y="403"/>
                  <a:pt x="124" y="662"/>
                </a:cubicBezTo>
                <a:cubicBezTo>
                  <a:pt x="416" y="549"/>
                  <a:pt x="505" y="353"/>
                  <a:pt x="472" y="124"/>
                </a:cubicBezTo>
                <a:cubicBezTo>
                  <a:pt x="462" y="43"/>
                  <a:pt x="395" y="0"/>
                  <a:pt x="323" y="0"/>
                </a:cubicBezTo>
                <a:close/>
              </a:path>
            </a:pathLst>
          </a:custGeom>
          <a:solidFill>
            <a:srgbClr val="77D4C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" name="Google Shape;170;p23">
            <a:extLst>
              <a:ext uri="{FF2B5EF4-FFF2-40B4-BE49-F238E27FC236}">
                <a16:creationId xmlns:a16="http://schemas.microsoft.com/office/drawing/2014/main" id="{9EF7DA29-EAB8-8E93-46FE-AADF5A95A238}"/>
              </a:ext>
            </a:extLst>
          </p:cNvPr>
          <p:cNvSpPr/>
          <p:nvPr userDrawn="1"/>
        </p:nvSpPr>
        <p:spPr>
          <a:xfrm rot="3740636" flipH="1">
            <a:off x="1259063" y="907706"/>
            <a:ext cx="160184" cy="189589"/>
          </a:xfrm>
          <a:custGeom>
            <a:avLst/>
            <a:gdLst/>
            <a:ahLst/>
            <a:cxnLst/>
            <a:rect l="l" t="t" r="r" b="b"/>
            <a:pathLst>
              <a:path w="1356" h="1567" extrusionOk="0">
                <a:moveTo>
                  <a:pt x="685" y="1"/>
                </a:moveTo>
                <a:cubicBezTo>
                  <a:pt x="353" y="1"/>
                  <a:pt x="71" y="270"/>
                  <a:pt x="37" y="635"/>
                </a:cubicBezTo>
                <a:cubicBezTo>
                  <a:pt x="0" y="1040"/>
                  <a:pt x="362" y="1542"/>
                  <a:pt x="707" y="1565"/>
                </a:cubicBezTo>
                <a:cubicBezTo>
                  <a:pt x="715" y="1566"/>
                  <a:pt x="723" y="1566"/>
                  <a:pt x="731" y="1566"/>
                </a:cubicBezTo>
                <a:cubicBezTo>
                  <a:pt x="1017" y="1566"/>
                  <a:pt x="1274" y="1217"/>
                  <a:pt x="1315" y="765"/>
                </a:cubicBezTo>
                <a:cubicBezTo>
                  <a:pt x="1355" y="363"/>
                  <a:pt x="1116" y="44"/>
                  <a:pt x="747" y="4"/>
                </a:cubicBezTo>
                <a:cubicBezTo>
                  <a:pt x="726" y="2"/>
                  <a:pt x="706" y="1"/>
                  <a:pt x="685" y="1"/>
                </a:cubicBezTo>
                <a:close/>
              </a:path>
            </a:pathLst>
          </a:custGeom>
          <a:solidFill>
            <a:srgbClr val="77D4C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" name="Google Shape;171;p23">
            <a:extLst>
              <a:ext uri="{FF2B5EF4-FFF2-40B4-BE49-F238E27FC236}">
                <a16:creationId xmlns:a16="http://schemas.microsoft.com/office/drawing/2014/main" id="{D1171A61-F308-B251-1E4D-21792DC569AA}"/>
              </a:ext>
            </a:extLst>
          </p:cNvPr>
          <p:cNvSpPr/>
          <p:nvPr userDrawn="1"/>
        </p:nvSpPr>
        <p:spPr>
          <a:xfrm rot="3740636" flipH="1">
            <a:off x="1699832" y="293172"/>
            <a:ext cx="115767" cy="150874"/>
          </a:xfrm>
          <a:custGeom>
            <a:avLst/>
            <a:gdLst/>
            <a:ahLst/>
            <a:cxnLst/>
            <a:rect l="l" t="t" r="r" b="b"/>
            <a:pathLst>
              <a:path w="980" h="1247" extrusionOk="0">
                <a:moveTo>
                  <a:pt x="543" y="1"/>
                </a:moveTo>
                <a:cubicBezTo>
                  <a:pt x="216" y="1"/>
                  <a:pt x="55" y="205"/>
                  <a:pt x="0" y="533"/>
                </a:cubicBezTo>
                <a:cubicBezTo>
                  <a:pt x="83" y="809"/>
                  <a:pt x="60" y="1157"/>
                  <a:pt x="446" y="1243"/>
                </a:cubicBezTo>
                <a:cubicBezTo>
                  <a:pt x="455" y="1245"/>
                  <a:pt x="465" y="1246"/>
                  <a:pt x="474" y="1246"/>
                </a:cubicBezTo>
                <a:cubicBezTo>
                  <a:pt x="683" y="1246"/>
                  <a:pt x="980" y="776"/>
                  <a:pt x="977" y="443"/>
                </a:cubicBezTo>
                <a:cubicBezTo>
                  <a:pt x="977" y="180"/>
                  <a:pt x="844" y="15"/>
                  <a:pt x="575" y="1"/>
                </a:cubicBezTo>
                <a:cubicBezTo>
                  <a:pt x="564" y="1"/>
                  <a:pt x="553" y="1"/>
                  <a:pt x="543" y="1"/>
                </a:cubicBezTo>
                <a:close/>
              </a:path>
            </a:pathLst>
          </a:custGeom>
          <a:solidFill>
            <a:srgbClr val="77D4C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9" name="Google Shape;172;p23">
            <a:extLst>
              <a:ext uri="{FF2B5EF4-FFF2-40B4-BE49-F238E27FC236}">
                <a16:creationId xmlns:a16="http://schemas.microsoft.com/office/drawing/2014/main" id="{7B85FB7B-9654-039F-7FF3-A1FAF859A388}"/>
              </a:ext>
            </a:extLst>
          </p:cNvPr>
          <p:cNvSpPr/>
          <p:nvPr userDrawn="1"/>
        </p:nvSpPr>
        <p:spPr>
          <a:xfrm rot="3740636" flipH="1">
            <a:off x="1341295" y="547961"/>
            <a:ext cx="88360" cy="72715"/>
          </a:xfrm>
          <a:custGeom>
            <a:avLst/>
            <a:gdLst/>
            <a:ahLst/>
            <a:cxnLst/>
            <a:rect l="l" t="t" r="r" b="b"/>
            <a:pathLst>
              <a:path w="748" h="601" extrusionOk="0">
                <a:moveTo>
                  <a:pt x="305" y="0"/>
                </a:moveTo>
                <a:cubicBezTo>
                  <a:pt x="279" y="0"/>
                  <a:pt x="250" y="5"/>
                  <a:pt x="219" y="15"/>
                </a:cubicBezTo>
                <a:cubicBezTo>
                  <a:pt x="0" y="84"/>
                  <a:pt x="20" y="263"/>
                  <a:pt x="53" y="496"/>
                </a:cubicBezTo>
                <a:cubicBezTo>
                  <a:pt x="73" y="489"/>
                  <a:pt x="94" y="486"/>
                  <a:pt x="114" y="486"/>
                </a:cubicBezTo>
                <a:cubicBezTo>
                  <a:pt x="239" y="486"/>
                  <a:pt x="352" y="600"/>
                  <a:pt x="479" y="600"/>
                </a:cubicBezTo>
                <a:cubicBezTo>
                  <a:pt x="531" y="600"/>
                  <a:pt x="586" y="581"/>
                  <a:pt x="644" y="526"/>
                </a:cubicBezTo>
                <a:cubicBezTo>
                  <a:pt x="747" y="430"/>
                  <a:pt x="647" y="320"/>
                  <a:pt x="591" y="231"/>
                </a:cubicBezTo>
                <a:cubicBezTo>
                  <a:pt x="519" y="117"/>
                  <a:pt x="440" y="0"/>
                  <a:pt x="305" y="0"/>
                </a:cubicBezTo>
                <a:close/>
              </a:path>
            </a:pathLst>
          </a:custGeom>
          <a:solidFill>
            <a:srgbClr val="77D4C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0" name="Espace réservé du texte 32">
            <a:extLst>
              <a:ext uri="{FF2B5EF4-FFF2-40B4-BE49-F238E27FC236}">
                <a16:creationId xmlns:a16="http://schemas.microsoft.com/office/drawing/2014/main" id="{21C13884-B575-F6D2-857F-FE7610EA652A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1636473" y="492190"/>
            <a:ext cx="4281490" cy="59289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lang="fr-FR" sz="2800" kern="1200" smtClean="0">
                <a:solidFill>
                  <a:schemeClr val="bg1"/>
                </a:solidFill>
                <a:latin typeface="The Bold Font" pitchFamily="2" charset="0"/>
                <a:ea typeface="+mn-ea"/>
                <a:cs typeface="+mn-cs"/>
              </a:defRPr>
            </a:lvl1pPr>
          </a:lstStyle>
          <a:p>
            <a:pPr lvl="0"/>
            <a:r>
              <a:rPr lang="fr-FR"/>
              <a:t>Menu de XXXXXXX</a:t>
            </a:r>
          </a:p>
        </p:txBody>
      </p:sp>
      <p:sp>
        <p:nvSpPr>
          <p:cNvPr id="55" name="Espace réservé du texte 9">
            <a:extLst>
              <a:ext uri="{FF2B5EF4-FFF2-40B4-BE49-F238E27FC236}">
                <a16:creationId xmlns:a16="http://schemas.microsoft.com/office/drawing/2014/main" id="{9D48D4DF-208D-9A31-20F4-F815AEE5983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990724" y="1285461"/>
            <a:ext cx="3578225" cy="436563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>
                <a:solidFill>
                  <a:schemeClr val="bg1"/>
                </a:solidFill>
                <a:latin typeface="The Bold Font" pitchFamily="2" charset="0"/>
                <a:ea typeface="Roboto" pitchFamily="2" charset="0"/>
              </a:defRPr>
            </a:lvl1pPr>
          </a:lstStyle>
          <a:p>
            <a:pPr lvl="0"/>
            <a:r>
              <a:rPr lang="fr-FR"/>
              <a:t>du XXXX à XXXX</a:t>
            </a:r>
          </a:p>
        </p:txBody>
      </p:sp>
    </p:spTree>
    <p:extLst>
      <p:ext uri="{BB962C8B-B14F-4D97-AF65-F5344CB8AC3E}">
        <p14:creationId xmlns:p14="http://schemas.microsoft.com/office/powerpoint/2010/main" val="10570477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 jours-ble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1587;p20">
            <a:extLst>
              <a:ext uri="{FF2B5EF4-FFF2-40B4-BE49-F238E27FC236}">
                <a16:creationId xmlns:a16="http://schemas.microsoft.com/office/drawing/2014/main" id="{9348F59F-E14F-7921-8480-11C1D3C00C83}"/>
              </a:ext>
            </a:extLst>
          </p:cNvPr>
          <p:cNvSpPr/>
          <p:nvPr userDrawn="1"/>
        </p:nvSpPr>
        <p:spPr>
          <a:xfrm>
            <a:off x="-993407" y="-1534860"/>
            <a:ext cx="3516793" cy="4126339"/>
          </a:xfrm>
          <a:custGeom>
            <a:avLst/>
            <a:gdLst/>
            <a:ahLst/>
            <a:cxnLst/>
            <a:rect l="l" t="t" r="r" b="b"/>
            <a:pathLst>
              <a:path w="26961" h="31634" extrusionOk="0">
                <a:moveTo>
                  <a:pt x="15822" y="0"/>
                </a:moveTo>
                <a:cubicBezTo>
                  <a:pt x="13645" y="0"/>
                  <a:pt x="11454" y="518"/>
                  <a:pt x="9515" y="1515"/>
                </a:cubicBezTo>
                <a:cubicBezTo>
                  <a:pt x="5487" y="3591"/>
                  <a:pt x="2583" y="7569"/>
                  <a:pt x="1434" y="11955"/>
                </a:cubicBezTo>
                <a:cubicBezTo>
                  <a:pt x="1" y="17379"/>
                  <a:pt x="1125" y="24756"/>
                  <a:pt x="4226" y="29500"/>
                </a:cubicBezTo>
                <a:cubicBezTo>
                  <a:pt x="5017" y="30712"/>
                  <a:pt x="6397" y="31634"/>
                  <a:pt x="7798" y="31634"/>
                </a:cubicBezTo>
                <a:cubicBezTo>
                  <a:pt x="8082" y="31634"/>
                  <a:pt x="8368" y="31595"/>
                  <a:pt x="8650" y="31514"/>
                </a:cubicBezTo>
                <a:cubicBezTo>
                  <a:pt x="10219" y="31057"/>
                  <a:pt x="11145" y="29463"/>
                  <a:pt x="11677" y="27931"/>
                </a:cubicBezTo>
                <a:cubicBezTo>
                  <a:pt x="12208" y="26387"/>
                  <a:pt x="12517" y="24719"/>
                  <a:pt x="13518" y="23434"/>
                </a:cubicBezTo>
                <a:cubicBezTo>
                  <a:pt x="13901" y="22927"/>
                  <a:pt x="14420" y="22482"/>
                  <a:pt x="15050" y="22346"/>
                </a:cubicBezTo>
                <a:cubicBezTo>
                  <a:pt x="15234" y="22302"/>
                  <a:pt x="15421" y="22285"/>
                  <a:pt x="15610" y="22285"/>
                </a:cubicBezTo>
                <a:cubicBezTo>
                  <a:pt x="16002" y="22285"/>
                  <a:pt x="16400" y="22358"/>
                  <a:pt x="16792" y="22408"/>
                </a:cubicBezTo>
                <a:cubicBezTo>
                  <a:pt x="17120" y="22447"/>
                  <a:pt x="17453" y="22468"/>
                  <a:pt x="17785" y="22468"/>
                </a:cubicBezTo>
                <a:cubicBezTo>
                  <a:pt x="19331" y="22468"/>
                  <a:pt x="20887" y="22036"/>
                  <a:pt x="22117" y="21111"/>
                </a:cubicBezTo>
                <a:cubicBezTo>
                  <a:pt x="23625" y="19999"/>
                  <a:pt x="24588" y="18121"/>
                  <a:pt x="24428" y="16255"/>
                </a:cubicBezTo>
                <a:cubicBezTo>
                  <a:pt x="24304" y="14958"/>
                  <a:pt x="23674" y="13673"/>
                  <a:pt x="23970" y="12388"/>
                </a:cubicBezTo>
                <a:cubicBezTo>
                  <a:pt x="24230" y="11263"/>
                  <a:pt x="25169" y="10423"/>
                  <a:pt x="25676" y="9373"/>
                </a:cubicBezTo>
                <a:cubicBezTo>
                  <a:pt x="26961" y="6692"/>
                  <a:pt x="25008" y="3467"/>
                  <a:pt x="22513" y="1873"/>
                </a:cubicBezTo>
                <a:cubicBezTo>
                  <a:pt x="20521" y="608"/>
                  <a:pt x="18179" y="0"/>
                  <a:pt x="15822" y="0"/>
                </a:cubicBezTo>
                <a:close/>
              </a:path>
            </a:pathLst>
          </a:custGeom>
          <a:solidFill>
            <a:srgbClr val="FFEAC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1583;p20">
            <a:extLst>
              <a:ext uri="{FF2B5EF4-FFF2-40B4-BE49-F238E27FC236}">
                <a16:creationId xmlns:a16="http://schemas.microsoft.com/office/drawing/2014/main" id="{0657EEA6-173F-2095-8B31-FC221B9673E6}"/>
              </a:ext>
            </a:extLst>
          </p:cNvPr>
          <p:cNvSpPr/>
          <p:nvPr userDrawn="1"/>
        </p:nvSpPr>
        <p:spPr>
          <a:xfrm>
            <a:off x="6352166" y="5984289"/>
            <a:ext cx="3524750" cy="3861024"/>
          </a:xfrm>
          <a:custGeom>
            <a:avLst/>
            <a:gdLst/>
            <a:ahLst/>
            <a:cxnLst/>
            <a:rect l="l" t="t" r="r" b="b"/>
            <a:pathLst>
              <a:path w="27022" h="29600" extrusionOk="0">
                <a:moveTo>
                  <a:pt x="13793" y="1"/>
                </a:moveTo>
                <a:cubicBezTo>
                  <a:pt x="13128" y="1"/>
                  <a:pt x="12460" y="35"/>
                  <a:pt x="11800" y="88"/>
                </a:cubicBezTo>
                <a:cubicBezTo>
                  <a:pt x="9069" y="311"/>
                  <a:pt x="6338" y="867"/>
                  <a:pt x="3880" y="2078"/>
                </a:cubicBezTo>
                <a:cubicBezTo>
                  <a:pt x="3793" y="2115"/>
                  <a:pt x="3707" y="2164"/>
                  <a:pt x="3620" y="2201"/>
                </a:cubicBezTo>
                <a:cubicBezTo>
                  <a:pt x="2100" y="3017"/>
                  <a:pt x="853" y="4302"/>
                  <a:pt x="395" y="6007"/>
                </a:cubicBezTo>
                <a:cubicBezTo>
                  <a:pt x="0" y="7514"/>
                  <a:pt x="284" y="9195"/>
                  <a:pt x="1137" y="10492"/>
                </a:cubicBezTo>
                <a:cubicBezTo>
                  <a:pt x="2335" y="12296"/>
                  <a:pt x="4572" y="13445"/>
                  <a:pt x="5066" y="15545"/>
                </a:cubicBezTo>
                <a:cubicBezTo>
                  <a:pt x="5436" y="17102"/>
                  <a:pt x="4707" y="18684"/>
                  <a:pt x="4497" y="20277"/>
                </a:cubicBezTo>
                <a:cubicBezTo>
                  <a:pt x="4114" y="23132"/>
                  <a:pt x="5523" y="26109"/>
                  <a:pt x="7846" y="27814"/>
                </a:cubicBezTo>
                <a:cubicBezTo>
                  <a:pt x="9477" y="29012"/>
                  <a:pt x="11505" y="29600"/>
                  <a:pt x="13535" y="29600"/>
                </a:cubicBezTo>
                <a:cubicBezTo>
                  <a:pt x="14395" y="29600"/>
                  <a:pt x="15256" y="29494"/>
                  <a:pt x="16087" y="29285"/>
                </a:cubicBezTo>
                <a:cubicBezTo>
                  <a:pt x="18892" y="28580"/>
                  <a:pt x="21350" y="26764"/>
                  <a:pt x="23055" y="24454"/>
                </a:cubicBezTo>
                <a:cubicBezTo>
                  <a:pt x="26824" y="19338"/>
                  <a:pt x="27022" y="12444"/>
                  <a:pt x="24390" y="6773"/>
                </a:cubicBezTo>
                <a:cubicBezTo>
                  <a:pt x="23191" y="4203"/>
                  <a:pt x="21190" y="1917"/>
                  <a:pt x="18570" y="830"/>
                </a:cubicBezTo>
                <a:cubicBezTo>
                  <a:pt x="17060" y="206"/>
                  <a:pt x="15430" y="1"/>
                  <a:pt x="13793" y="1"/>
                </a:cubicBezTo>
                <a:close/>
              </a:path>
            </a:pathLst>
          </a:custGeom>
          <a:solidFill>
            <a:srgbClr val="FFEAC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492;p24">
            <a:extLst>
              <a:ext uri="{FF2B5EF4-FFF2-40B4-BE49-F238E27FC236}">
                <a16:creationId xmlns:a16="http://schemas.microsoft.com/office/drawing/2014/main" id="{C83BA8E1-7071-5F92-9A4D-3CF00970D9D5}"/>
              </a:ext>
            </a:extLst>
          </p:cNvPr>
          <p:cNvSpPr/>
          <p:nvPr userDrawn="1"/>
        </p:nvSpPr>
        <p:spPr>
          <a:xfrm flipH="1">
            <a:off x="267108" y="2141876"/>
            <a:ext cx="3249968" cy="741599"/>
          </a:xfrm>
          <a:custGeom>
            <a:avLst/>
            <a:gdLst/>
            <a:ahLst/>
            <a:cxnLst/>
            <a:rect l="l" t="t" r="r" b="b"/>
            <a:pathLst>
              <a:path w="261674" h="177363" extrusionOk="0">
                <a:moveTo>
                  <a:pt x="1300" y="102929"/>
                </a:moveTo>
                <a:cubicBezTo>
                  <a:pt x="-270" y="86533"/>
                  <a:pt x="-1110" y="65092"/>
                  <a:pt x="2927" y="51033"/>
                </a:cubicBezTo>
                <a:cubicBezTo>
                  <a:pt x="6964" y="36974"/>
                  <a:pt x="12851" y="26574"/>
                  <a:pt x="25524" y="18573"/>
                </a:cubicBezTo>
                <a:cubicBezTo>
                  <a:pt x="38197" y="10572"/>
                  <a:pt x="55473" y="5929"/>
                  <a:pt x="78966" y="3027"/>
                </a:cubicBezTo>
                <a:cubicBezTo>
                  <a:pt x="102459" y="125"/>
                  <a:pt x="140692" y="-1076"/>
                  <a:pt x="166483" y="1160"/>
                </a:cubicBezTo>
                <a:cubicBezTo>
                  <a:pt x="192274" y="3396"/>
                  <a:pt x="218505" y="8117"/>
                  <a:pt x="233710" y="16442"/>
                </a:cubicBezTo>
                <a:cubicBezTo>
                  <a:pt x="248915" y="24768"/>
                  <a:pt x="253136" y="38172"/>
                  <a:pt x="257713" y="51113"/>
                </a:cubicBezTo>
                <a:cubicBezTo>
                  <a:pt x="262290" y="64054"/>
                  <a:pt x="262031" y="79426"/>
                  <a:pt x="261173" y="94086"/>
                </a:cubicBezTo>
                <a:cubicBezTo>
                  <a:pt x="260315" y="108747"/>
                  <a:pt x="257840" y="127442"/>
                  <a:pt x="252564" y="139076"/>
                </a:cubicBezTo>
                <a:cubicBezTo>
                  <a:pt x="247288" y="150710"/>
                  <a:pt x="241252" y="157796"/>
                  <a:pt x="229519" y="163889"/>
                </a:cubicBezTo>
                <a:cubicBezTo>
                  <a:pt x="217786" y="169983"/>
                  <a:pt x="201711" y="173485"/>
                  <a:pt x="182166" y="175637"/>
                </a:cubicBezTo>
                <a:cubicBezTo>
                  <a:pt x="162621" y="177789"/>
                  <a:pt x="133946" y="177615"/>
                  <a:pt x="112247" y="176800"/>
                </a:cubicBezTo>
                <a:cubicBezTo>
                  <a:pt x="90548" y="175985"/>
                  <a:pt x="68623" y="175312"/>
                  <a:pt x="51973" y="170747"/>
                </a:cubicBezTo>
                <a:cubicBezTo>
                  <a:pt x="35323" y="166182"/>
                  <a:pt x="20795" y="160714"/>
                  <a:pt x="12349" y="149411"/>
                </a:cubicBezTo>
                <a:cubicBezTo>
                  <a:pt x="3904" y="138108"/>
                  <a:pt x="2870" y="119325"/>
                  <a:pt x="1300" y="102929"/>
                </a:cubicBezTo>
                <a:close/>
              </a:path>
            </a:pathLst>
          </a:custGeom>
          <a:solidFill>
            <a:srgbClr val="7CCCC0"/>
          </a:solidFill>
          <a:ln>
            <a:noFill/>
          </a:ln>
        </p:spPr>
        <p:txBody>
          <a:bodyPr/>
          <a:lstStyle/>
          <a:p>
            <a:endParaRPr lang="fr-FR"/>
          </a:p>
        </p:txBody>
      </p:sp>
      <p:sp>
        <p:nvSpPr>
          <p:cNvPr id="54" name="Google Shape;492;p24">
            <a:extLst>
              <a:ext uri="{FF2B5EF4-FFF2-40B4-BE49-F238E27FC236}">
                <a16:creationId xmlns:a16="http://schemas.microsoft.com/office/drawing/2014/main" id="{76D03E79-945E-7D18-27B8-AAD0FE492DBF}"/>
              </a:ext>
            </a:extLst>
          </p:cNvPr>
          <p:cNvSpPr/>
          <p:nvPr userDrawn="1"/>
        </p:nvSpPr>
        <p:spPr>
          <a:xfrm flipH="1">
            <a:off x="4093689" y="2141875"/>
            <a:ext cx="3249968" cy="741599"/>
          </a:xfrm>
          <a:custGeom>
            <a:avLst/>
            <a:gdLst/>
            <a:ahLst/>
            <a:cxnLst/>
            <a:rect l="l" t="t" r="r" b="b"/>
            <a:pathLst>
              <a:path w="261674" h="177363" extrusionOk="0">
                <a:moveTo>
                  <a:pt x="1300" y="102929"/>
                </a:moveTo>
                <a:cubicBezTo>
                  <a:pt x="-270" y="86533"/>
                  <a:pt x="-1110" y="65092"/>
                  <a:pt x="2927" y="51033"/>
                </a:cubicBezTo>
                <a:cubicBezTo>
                  <a:pt x="6964" y="36974"/>
                  <a:pt x="12851" y="26574"/>
                  <a:pt x="25524" y="18573"/>
                </a:cubicBezTo>
                <a:cubicBezTo>
                  <a:pt x="38197" y="10572"/>
                  <a:pt x="55473" y="5929"/>
                  <a:pt x="78966" y="3027"/>
                </a:cubicBezTo>
                <a:cubicBezTo>
                  <a:pt x="102459" y="125"/>
                  <a:pt x="140692" y="-1076"/>
                  <a:pt x="166483" y="1160"/>
                </a:cubicBezTo>
                <a:cubicBezTo>
                  <a:pt x="192274" y="3396"/>
                  <a:pt x="218505" y="8117"/>
                  <a:pt x="233710" y="16442"/>
                </a:cubicBezTo>
                <a:cubicBezTo>
                  <a:pt x="248915" y="24768"/>
                  <a:pt x="253136" y="38172"/>
                  <a:pt x="257713" y="51113"/>
                </a:cubicBezTo>
                <a:cubicBezTo>
                  <a:pt x="262290" y="64054"/>
                  <a:pt x="262031" y="79426"/>
                  <a:pt x="261173" y="94086"/>
                </a:cubicBezTo>
                <a:cubicBezTo>
                  <a:pt x="260315" y="108747"/>
                  <a:pt x="257840" y="127442"/>
                  <a:pt x="252564" y="139076"/>
                </a:cubicBezTo>
                <a:cubicBezTo>
                  <a:pt x="247288" y="150710"/>
                  <a:pt x="241252" y="157796"/>
                  <a:pt x="229519" y="163889"/>
                </a:cubicBezTo>
                <a:cubicBezTo>
                  <a:pt x="217786" y="169983"/>
                  <a:pt x="201711" y="173485"/>
                  <a:pt x="182166" y="175637"/>
                </a:cubicBezTo>
                <a:cubicBezTo>
                  <a:pt x="162621" y="177789"/>
                  <a:pt x="133946" y="177615"/>
                  <a:pt x="112247" y="176800"/>
                </a:cubicBezTo>
                <a:cubicBezTo>
                  <a:pt x="90548" y="175985"/>
                  <a:pt x="68623" y="175312"/>
                  <a:pt x="51973" y="170747"/>
                </a:cubicBezTo>
                <a:cubicBezTo>
                  <a:pt x="35323" y="166182"/>
                  <a:pt x="20795" y="160714"/>
                  <a:pt x="12349" y="149411"/>
                </a:cubicBezTo>
                <a:cubicBezTo>
                  <a:pt x="3904" y="138108"/>
                  <a:pt x="2870" y="119325"/>
                  <a:pt x="1300" y="102929"/>
                </a:cubicBezTo>
                <a:close/>
              </a:path>
            </a:pathLst>
          </a:custGeom>
          <a:solidFill>
            <a:srgbClr val="7CCCC0"/>
          </a:solidFill>
          <a:ln>
            <a:noFill/>
          </a:ln>
        </p:spPr>
        <p:txBody>
          <a:bodyPr/>
          <a:lstStyle/>
          <a:p>
            <a:endParaRPr lang="fr-FR"/>
          </a:p>
        </p:txBody>
      </p:sp>
      <p:sp>
        <p:nvSpPr>
          <p:cNvPr id="55" name="Google Shape;492;p24">
            <a:extLst>
              <a:ext uri="{FF2B5EF4-FFF2-40B4-BE49-F238E27FC236}">
                <a16:creationId xmlns:a16="http://schemas.microsoft.com/office/drawing/2014/main" id="{F8B193F4-CE8B-E70C-59DA-80564547BE0D}"/>
              </a:ext>
            </a:extLst>
          </p:cNvPr>
          <p:cNvSpPr/>
          <p:nvPr userDrawn="1"/>
        </p:nvSpPr>
        <p:spPr>
          <a:xfrm flipH="1">
            <a:off x="267108" y="4952651"/>
            <a:ext cx="3249968" cy="741599"/>
          </a:xfrm>
          <a:custGeom>
            <a:avLst/>
            <a:gdLst/>
            <a:ahLst/>
            <a:cxnLst/>
            <a:rect l="l" t="t" r="r" b="b"/>
            <a:pathLst>
              <a:path w="261674" h="177363" extrusionOk="0">
                <a:moveTo>
                  <a:pt x="1300" y="102929"/>
                </a:moveTo>
                <a:cubicBezTo>
                  <a:pt x="-270" y="86533"/>
                  <a:pt x="-1110" y="65092"/>
                  <a:pt x="2927" y="51033"/>
                </a:cubicBezTo>
                <a:cubicBezTo>
                  <a:pt x="6964" y="36974"/>
                  <a:pt x="12851" y="26574"/>
                  <a:pt x="25524" y="18573"/>
                </a:cubicBezTo>
                <a:cubicBezTo>
                  <a:pt x="38197" y="10572"/>
                  <a:pt x="55473" y="5929"/>
                  <a:pt x="78966" y="3027"/>
                </a:cubicBezTo>
                <a:cubicBezTo>
                  <a:pt x="102459" y="125"/>
                  <a:pt x="140692" y="-1076"/>
                  <a:pt x="166483" y="1160"/>
                </a:cubicBezTo>
                <a:cubicBezTo>
                  <a:pt x="192274" y="3396"/>
                  <a:pt x="218505" y="8117"/>
                  <a:pt x="233710" y="16442"/>
                </a:cubicBezTo>
                <a:cubicBezTo>
                  <a:pt x="248915" y="24768"/>
                  <a:pt x="253136" y="38172"/>
                  <a:pt x="257713" y="51113"/>
                </a:cubicBezTo>
                <a:cubicBezTo>
                  <a:pt x="262290" y="64054"/>
                  <a:pt x="262031" y="79426"/>
                  <a:pt x="261173" y="94086"/>
                </a:cubicBezTo>
                <a:cubicBezTo>
                  <a:pt x="260315" y="108747"/>
                  <a:pt x="257840" y="127442"/>
                  <a:pt x="252564" y="139076"/>
                </a:cubicBezTo>
                <a:cubicBezTo>
                  <a:pt x="247288" y="150710"/>
                  <a:pt x="241252" y="157796"/>
                  <a:pt x="229519" y="163889"/>
                </a:cubicBezTo>
                <a:cubicBezTo>
                  <a:pt x="217786" y="169983"/>
                  <a:pt x="201711" y="173485"/>
                  <a:pt x="182166" y="175637"/>
                </a:cubicBezTo>
                <a:cubicBezTo>
                  <a:pt x="162621" y="177789"/>
                  <a:pt x="133946" y="177615"/>
                  <a:pt x="112247" y="176800"/>
                </a:cubicBezTo>
                <a:cubicBezTo>
                  <a:pt x="90548" y="175985"/>
                  <a:pt x="68623" y="175312"/>
                  <a:pt x="51973" y="170747"/>
                </a:cubicBezTo>
                <a:cubicBezTo>
                  <a:pt x="35323" y="166182"/>
                  <a:pt x="20795" y="160714"/>
                  <a:pt x="12349" y="149411"/>
                </a:cubicBezTo>
                <a:cubicBezTo>
                  <a:pt x="3904" y="138108"/>
                  <a:pt x="2870" y="119325"/>
                  <a:pt x="1300" y="102929"/>
                </a:cubicBezTo>
                <a:close/>
              </a:path>
            </a:pathLst>
          </a:custGeom>
          <a:solidFill>
            <a:srgbClr val="7CCCC0"/>
          </a:solidFill>
          <a:ln>
            <a:noFill/>
          </a:ln>
        </p:spPr>
        <p:txBody>
          <a:bodyPr/>
          <a:lstStyle/>
          <a:p>
            <a:endParaRPr lang="fr-FR"/>
          </a:p>
        </p:txBody>
      </p:sp>
      <p:sp>
        <p:nvSpPr>
          <p:cNvPr id="56" name="Google Shape;492;p24">
            <a:extLst>
              <a:ext uri="{FF2B5EF4-FFF2-40B4-BE49-F238E27FC236}">
                <a16:creationId xmlns:a16="http://schemas.microsoft.com/office/drawing/2014/main" id="{A0EEBECF-5C32-5D2D-7116-FFCD2AACAF12}"/>
              </a:ext>
            </a:extLst>
          </p:cNvPr>
          <p:cNvSpPr/>
          <p:nvPr userDrawn="1"/>
        </p:nvSpPr>
        <p:spPr>
          <a:xfrm flipH="1">
            <a:off x="4093689" y="4952650"/>
            <a:ext cx="3249968" cy="741599"/>
          </a:xfrm>
          <a:custGeom>
            <a:avLst/>
            <a:gdLst/>
            <a:ahLst/>
            <a:cxnLst/>
            <a:rect l="l" t="t" r="r" b="b"/>
            <a:pathLst>
              <a:path w="261674" h="177363" extrusionOk="0">
                <a:moveTo>
                  <a:pt x="1300" y="102929"/>
                </a:moveTo>
                <a:cubicBezTo>
                  <a:pt x="-270" y="86533"/>
                  <a:pt x="-1110" y="65092"/>
                  <a:pt x="2927" y="51033"/>
                </a:cubicBezTo>
                <a:cubicBezTo>
                  <a:pt x="6964" y="36974"/>
                  <a:pt x="12851" y="26574"/>
                  <a:pt x="25524" y="18573"/>
                </a:cubicBezTo>
                <a:cubicBezTo>
                  <a:pt x="38197" y="10572"/>
                  <a:pt x="55473" y="5929"/>
                  <a:pt x="78966" y="3027"/>
                </a:cubicBezTo>
                <a:cubicBezTo>
                  <a:pt x="102459" y="125"/>
                  <a:pt x="140692" y="-1076"/>
                  <a:pt x="166483" y="1160"/>
                </a:cubicBezTo>
                <a:cubicBezTo>
                  <a:pt x="192274" y="3396"/>
                  <a:pt x="218505" y="8117"/>
                  <a:pt x="233710" y="16442"/>
                </a:cubicBezTo>
                <a:cubicBezTo>
                  <a:pt x="248915" y="24768"/>
                  <a:pt x="253136" y="38172"/>
                  <a:pt x="257713" y="51113"/>
                </a:cubicBezTo>
                <a:cubicBezTo>
                  <a:pt x="262290" y="64054"/>
                  <a:pt x="262031" y="79426"/>
                  <a:pt x="261173" y="94086"/>
                </a:cubicBezTo>
                <a:cubicBezTo>
                  <a:pt x="260315" y="108747"/>
                  <a:pt x="257840" y="127442"/>
                  <a:pt x="252564" y="139076"/>
                </a:cubicBezTo>
                <a:cubicBezTo>
                  <a:pt x="247288" y="150710"/>
                  <a:pt x="241252" y="157796"/>
                  <a:pt x="229519" y="163889"/>
                </a:cubicBezTo>
                <a:cubicBezTo>
                  <a:pt x="217786" y="169983"/>
                  <a:pt x="201711" y="173485"/>
                  <a:pt x="182166" y="175637"/>
                </a:cubicBezTo>
                <a:cubicBezTo>
                  <a:pt x="162621" y="177789"/>
                  <a:pt x="133946" y="177615"/>
                  <a:pt x="112247" y="176800"/>
                </a:cubicBezTo>
                <a:cubicBezTo>
                  <a:pt x="90548" y="175985"/>
                  <a:pt x="68623" y="175312"/>
                  <a:pt x="51973" y="170747"/>
                </a:cubicBezTo>
                <a:cubicBezTo>
                  <a:pt x="35323" y="166182"/>
                  <a:pt x="20795" y="160714"/>
                  <a:pt x="12349" y="149411"/>
                </a:cubicBezTo>
                <a:cubicBezTo>
                  <a:pt x="3904" y="138108"/>
                  <a:pt x="2870" y="119325"/>
                  <a:pt x="1300" y="102929"/>
                </a:cubicBezTo>
                <a:close/>
              </a:path>
            </a:pathLst>
          </a:custGeom>
          <a:solidFill>
            <a:srgbClr val="7CCCC0"/>
          </a:solidFill>
          <a:ln>
            <a:noFill/>
          </a:ln>
        </p:spPr>
        <p:txBody>
          <a:bodyPr/>
          <a:lstStyle/>
          <a:p>
            <a:endParaRPr lang="fr-FR"/>
          </a:p>
        </p:txBody>
      </p:sp>
      <p:sp>
        <p:nvSpPr>
          <p:cNvPr id="57" name="Google Shape;492;p24">
            <a:extLst>
              <a:ext uri="{FF2B5EF4-FFF2-40B4-BE49-F238E27FC236}">
                <a16:creationId xmlns:a16="http://schemas.microsoft.com/office/drawing/2014/main" id="{9DAAA3FE-BC70-C1E2-8AF1-0F61CFB3B291}"/>
              </a:ext>
            </a:extLst>
          </p:cNvPr>
          <p:cNvSpPr/>
          <p:nvPr userDrawn="1"/>
        </p:nvSpPr>
        <p:spPr>
          <a:xfrm flipH="1">
            <a:off x="2154853" y="7741336"/>
            <a:ext cx="3249968" cy="741599"/>
          </a:xfrm>
          <a:custGeom>
            <a:avLst/>
            <a:gdLst/>
            <a:ahLst/>
            <a:cxnLst/>
            <a:rect l="l" t="t" r="r" b="b"/>
            <a:pathLst>
              <a:path w="261674" h="177363" extrusionOk="0">
                <a:moveTo>
                  <a:pt x="1300" y="102929"/>
                </a:moveTo>
                <a:cubicBezTo>
                  <a:pt x="-270" y="86533"/>
                  <a:pt x="-1110" y="65092"/>
                  <a:pt x="2927" y="51033"/>
                </a:cubicBezTo>
                <a:cubicBezTo>
                  <a:pt x="6964" y="36974"/>
                  <a:pt x="12851" y="26574"/>
                  <a:pt x="25524" y="18573"/>
                </a:cubicBezTo>
                <a:cubicBezTo>
                  <a:pt x="38197" y="10572"/>
                  <a:pt x="55473" y="5929"/>
                  <a:pt x="78966" y="3027"/>
                </a:cubicBezTo>
                <a:cubicBezTo>
                  <a:pt x="102459" y="125"/>
                  <a:pt x="140692" y="-1076"/>
                  <a:pt x="166483" y="1160"/>
                </a:cubicBezTo>
                <a:cubicBezTo>
                  <a:pt x="192274" y="3396"/>
                  <a:pt x="218505" y="8117"/>
                  <a:pt x="233710" y="16442"/>
                </a:cubicBezTo>
                <a:cubicBezTo>
                  <a:pt x="248915" y="24768"/>
                  <a:pt x="253136" y="38172"/>
                  <a:pt x="257713" y="51113"/>
                </a:cubicBezTo>
                <a:cubicBezTo>
                  <a:pt x="262290" y="64054"/>
                  <a:pt x="262031" y="79426"/>
                  <a:pt x="261173" y="94086"/>
                </a:cubicBezTo>
                <a:cubicBezTo>
                  <a:pt x="260315" y="108747"/>
                  <a:pt x="257840" y="127442"/>
                  <a:pt x="252564" y="139076"/>
                </a:cubicBezTo>
                <a:cubicBezTo>
                  <a:pt x="247288" y="150710"/>
                  <a:pt x="241252" y="157796"/>
                  <a:pt x="229519" y="163889"/>
                </a:cubicBezTo>
                <a:cubicBezTo>
                  <a:pt x="217786" y="169983"/>
                  <a:pt x="201711" y="173485"/>
                  <a:pt x="182166" y="175637"/>
                </a:cubicBezTo>
                <a:cubicBezTo>
                  <a:pt x="162621" y="177789"/>
                  <a:pt x="133946" y="177615"/>
                  <a:pt x="112247" y="176800"/>
                </a:cubicBezTo>
                <a:cubicBezTo>
                  <a:pt x="90548" y="175985"/>
                  <a:pt x="68623" y="175312"/>
                  <a:pt x="51973" y="170747"/>
                </a:cubicBezTo>
                <a:cubicBezTo>
                  <a:pt x="35323" y="166182"/>
                  <a:pt x="20795" y="160714"/>
                  <a:pt x="12349" y="149411"/>
                </a:cubicBezTo>
                <a:cubicBezTo>
                  <a:pt x="3904" y="138108"/>
                  <a:pt x="2870" y="119325"/>
                  <a:pt x="1300" y="102929"/>
                </a:cubicBezTo>
                <a:close/>
              </a:path>
            </a:pathLst>
          </a:custGeom>
          <a:solidFill>
            <a:srgbClr val="7CCCC0"/>
          </a:solidFill>
          <a:ln>
            <a:noFill/>
          </a:ln>
        </p:spPr>
        <p:txBody>
          <a:bodyPr/>
          <a:lstStyle/>
          <a:p>
            <a:endParaRPr lang="fr-FR"/>
          </a:p>
        </p:txBody>
      </p:sp>
      <p:sp>
        <p:nvSpPr>
          <p:cNvPr id="12" name="Espace réservé du texte 11">
            <a:extLst>
              <a:ext uri="{FF2B5EF4-FFF2-40B4-BE49-F238E27FC236}">
                <a16:creationId xmlns:a16="http://schemas.microsoft.com/office/drawing/2014/main" id="{386E9EBD-ABFF-59F2-C3DF-6915D9E3F7B2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16016" y="2309756"/>
            <a:ext cx="3140765" cy="43656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/>
              <a:t>Jour xx mois</a:t>
            </a:r>
          </a:p>
        </p:txBody>
      </p:sp>
      <p:sp>
        <p:nvSpPr>
          <p:cNvPr id="13" name="Espace réservé du texte 11">
            <a:extLst>
              <a:ext uri="{FF2B5EF4-FFF2-40B4-BE49-F238E27FC236}">
                <a16:creationId xmlns:a16="http://schemas.microsoft.com/office/drawing/2014/main" id="{74E4BE11-0578-BD8F-C22A-FC8852E53D3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140614" y="2309756"/>
            <a:ext cx="3140764" cy="43656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/>
              <a:t>Jour xx mois</a:t>
            </a:r>
          </a:p>
        </p:txBody>
      </p:sp>
      <p:sp>
        <p:nvSpPr>
          <p:cNvPr id="14" name="Espace réservé du texte 11">
            <a:extLst>
              <a:ext uri="{FF2B5EF4-FFF2-40B4-BE49-F238E27FC236}">
                <a16:creationId xmlns:a16="http://schemas.microsoft.com/office/drawing/2014/main" id="{FA716EC9-60BE-CA8D-E8CA-B6E6A2263C4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16016" y="5103392"/>
            <a:ext cx="3140765" cy="43656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/>
              <a:t>Jour xx mois</a:t>
            </a:r>
          </a:p>
        </p:txBody>
      </p:sp>
      <p:sp>
        <p:nvSpPr>
          <p:cNvPr id="15" name="Espace réservé du texte 11">
            <a:extLst>
              <a:ext uri="{FF2B5EF4-FFF2-40B4-BE49-F238E27FC236}">
                <a16:creationId xmlns:a16="http://schemas.microsoft.com/office/drawing/2014/main" id="{2B39798D-9F31-AE9C-48A8-78FFB9BFAFB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125772" y="5103391"/>
            <a:ext cx="3187345" cy="43656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/>
              <a:t>Jour xx mois</a:t>
            </a:r>
          </a:p>
        </p:txBody>
      </p:sp>
      <p:sp>
        <p:nvSpPr>
          <p:cNvPr id="17" name="Espace réservé du texte 11">
            <a:extLst>
              <a:ext uri="{FF2B5EF4-FFF2-40B4-BE49-F238E27FC236}">
                <a16:creationId xmlns:a16="http://schemas.microsoft.com/office/drawing/2014/main" id="{758A844C-6FBB-D8E7-3581-03A07D977D5B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2226365" y="7919883"/>
            <a:ext cx="3140764" cy="43656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/>
              <a:t>Jour xx mois</a:t>
            </a:r>
          </a:p>
        </p:txBody>
      </p:sp>
      <p:sp>
        <p:nvSpPr>
          <p:cNvPr id="19" name="Espace réservé du texte 18">
            <a:extLst>
              <a:ext uri="{FF2B5EF4-FFF2-40B4-BE49-F238E27FC236}">
                <a16:creationId xmlns:a16="http://schemas.microsoft.com/office/drawing/2014/main" id="{8180EA03-C879-F4E5-7DDF-64CA8FA970F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16361" y="3030901"/>
            <a:ext cx="3140075" cy="16430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/>
              <a:t>Liste menu</a:t>
            </a:r>
          </a:p>
        </p:txBody>
      </p:sp>
      <p:sp>
        <p:nvSpPr>
          <p:cNvPr id="20" name="Espace réservé du texte 18">
            <a:extLst>
              <a:ext uri="{FF2B5EF4-FFF2-40B4-BE49-F238E27FC236}">
                <a16:creationId xmlns:a16="http://schemas.microsoft.com/office/drawing/2014/main" id="{7F4731FE-BDF9-0B29-09E1-60D21347DAE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140959" y="3001565"/>
            <a:ext cx="3140075" cy="16430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/>
              <a:t>Liste menu</a:t>
            </a:r>
          </a:p>
        </p:txBody>
      </p:sp>
      <p:sp>
        <p:nvSpPr>
          <p:cNvPr id="21" name="Espace réservé du texte 18">
            <a:extLst>
              <a:ext uri="{FF2B5EF4-FFF2-40B4-BE49-F238E27FC236}">
                <a16:creationId xmlns:a16="http://schemas.microsoft.com/office/drawing/2014/main" id="{D2673007-3515-B60D-C3A7-53177737730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316361" y="5823384"/>
            <a:ext cx="3140075" cy="16430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/>
              <a:t>Liste menu</a:t>
            </a:r>
          </a:p>
        </p:txBody>
      </p:sp>
      <p:sp>
        <p:nvSpPr>
          <p:cNvPr id="22" name="Espace réservé du texte 18">
            <a:extLst>
              <a:ext uri="{FF2B5EF4-FFF2-40B4-BE49-F238E27FC236}">
                <a16:creationId xmlns:a16="http://schemas.microsoft.com/office/drawing/2014/main" id="{F6E22E10-597B-42FD-27AD-BC014FE907D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140959" y="5823384"/>
            <a:ext cx="3140075" cy="16430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/>
              <a:t>Liste menu</a:t>
            </a:r>
          </a:p>
        </p:txBody>
      </p:sp>
      <p:sp>
        <p:nvSpPr>
          <p:cNvPr id="23" name="Espace réservé du texte 18">
            <a:extLst>
              <a:ext uri="{FF2B5EF4-FFF2-40B4-BE49-F238E27FC236}">
                <a16:creationId xmlns:a16="http://schemas.microsoft.com/office/drawing/2014/main" id="{AD3D740C-42E7-21B9-1A49-1B206876D0C2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2227054" y="8579322"/>
            <a:ext cx="3140075" cy="16430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/>
              <a:t>Liste menu</a:t>
            </a:r>
          </a:p>
        </p:txBody>
      </p:sp>
      <p:sp>
        <p:nvSpPr>
          <p:cNvPr id="60" name="Google Shape;1584;p20">
            <a:extLst>
              <a:ext uri="{FF2B5EF4-FFF2-40B4-BE49-F238E27FC236}">
                <a16:creationId xmlns:a16="http://schemas.microsoft.com/office/drawing/2014/main" id="{83E04538-7D2A-EBB4-997C-A4C751A56AEC}"/>
              </a:ext>
            </a:extLst>
          </p:cNvPr>
          <p:cNvSpPr/>
          <p:nvPr userDrawn="1"/>
        </p:nvSpPr>
        <p:spPr>
          <a:xfrm>
            <a:off x="-1475334" y="8708501"/>
            <a:ext cx="3868068" cy="3214172"/>
          </a:xfrm>
          <a:custGeom>
            <a:avLst/>
            <a:gdLst/>
            <a:ahLst/>
            <a:cxnLst/>
            <a:rect l="l" t="t" r="r" b="b"/>
            <a:pathLst>
              <a:path w="29654" h="24641" extrusionOk="0">
                <a:moveTo>
                  <a:pt x="10225" y="0"/>
                </a:moveTo>
                <a:cubicBezTo>
                  <a:pt x="9198" y="0"/>
                  <a:pt x="8171" y="249"/>
                  <a:pt x="7256" y="715"/>
                </a:cubicBezTo>
                <a:lnTo>
                  <a:pt x="7256" y="715"/>
                </a:lnTo>
                <a:lnTo>
                  <a:pt x="7413" y="602"/>
                </a:lnTo>
                <a:lnTo>
                  <a:pt x="7413" y="602"/>
                </a:lnTo>
                <a:cubicBezTo>
                  <a:pt x="4596" y="1331"/>
                  <a:pt x="2385" y="3666"/>
                  <a:pt x="1273" y="6359"/>
                </a:cubicBezTo>
                <a:cubicBezTo>
                  <a:pt x="148" y="9041"/>
                  <a:pt x="0" y="12043"/>
                  <a:pt x="223" y="14947"/>
                </a:cubicBezTo>
                <a:cubicBezTo>
                  <a:pt x="420" y="17517"/>
                  <a:pt x="1001" y="20272"/>
                  <a:pt x="2953" y="21952"/>
                </a:cubicBezTo>
                <a:cubicBezTo>
                  <a:pt x="3966" y="22829"/>
                  <a:pt x="5251" y="23324"/>
                  <a:pt x="6549" y="23694"/>
                </a:cubicBezTo>
                <a:cubicBezTo>
                  <a:pt x="8751" y="24329"/>
                  <a:pt x="11040" y="24641"/>
                  <a:pt x="13329" y="24641"/>
                </a:cubicBezTo>
                <a:cubicBezTo>
                  <a:pt x="17462" y="24641"/>
                  <a:pt x="21597" y="23623"/>
                  <a:pt x="25230" y="21643"/>
                </a:cubicBezTo>
                <a:cubicBezTo>
                  <a:pt x="26960" y="20704"/>
                  <a:pt x="28690" y="19407"/>
                  <a:pt x="29184" y="17504"/>
                </a:cubicBezTo>
                <a:cubicBezTo>
                  <a:pt x="29653" y="15774"/>
                  <a:pt x="28937" y="13884"/>
                  <a:pt x="27701" y="12587"/>
                </a:cubicBezTo>
                <a:cubicBezTo>
                  <a:pt x="26478" y="11289"/>
                  <a:pt x="24785" y="10511"/>
                  <a:pt x="23068" y="10004"/>
                </a:cubicBezTo>
                <a:cubicBezTo>
                  <a:pt x="20770" y="9337"/>
                  <a:pt x="18039" y="8855"/>
                  <a:pt x="16952" y="6718"/>
                </a:cubicBezTo>
                <a:cubicBezTo>
                  <a:pt x="16581" y="5989"/>
                  <a:pt x="16482" y="5149"/>
                  <a:pt x="16223" y="4370"/>
                </a:cubicBezTo>
                <a:cubicBezTo>
                  <a:pt x="15543" y="2319"/>
                  <a:pt x="13764" y="676"/>
                  <a:pt x="11664" y="169"/>
                </a:cubicBezTo>
                <a:cubicBezTo>
                  <a:pt x="11192" y="56"/>
                  <a:pt x="10709" y="0"/>
                  <a:pt x="10225" y="0"/>
                </a:cubicBezTo>
                <a:close/>
              </a:path>
            </a:pathLst>
          </a:custGeom>
          <a:solidFill>
            <a:srgbClr val="FFEAC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61" name="Google Shape;1836;p20">
            <a:extLst>
              <a:ext uri="{FF2B5EF4-FFF2-40B4-BE49-F238E27FC236}">
                <a16:creationId xmlns:a16="http://schemas.microsoft.com/office/drawing/2014/main" id="{2D44439A-5993-B15A-181A-8DA832EEAA0F}"/>
              </a:ext>
            </a:extLst>
          </p:cNvPr>
          <p:cNvGrpSpPr/>
          <p:nvPr userDrawn="1"/>
        </p:nvGrpSpPr>
        <p:grpSpPr>
          <a:xfrm rot="2305015">
            <a:off x="-526123" y="9703947"/>
            <a:ext cx="1835790" cy="1208773"/>
            <a:chOff x="-275187" y="9132000"/>
            <a:chExt cx="1835790" cy="1208773"/>
          </a:xfrm>
          <a:solidFill>
            <a:srgbClr val="7CCCC0"/>
          </a:solidFill>
        </p:grpSpPr>
        <p:sp>
          <p:nvSpPr>
            <p:cNvPr id="62" name="Google Shape;1837;p20">
              <a:extLst>
                <a:ext uri="{FF2B5EF4-FFF2-40B4-BE49-F238E27FC236}">
                  <a16:creationId xmlns:a16="http://schemas.microsoft.com/office/drawing/2014/main" id="{DCDDC696-F600-4A79-8792-0999BBAD650A}"/>
                </a:ext>
              </a:extLst>
            </p:cNvPr>
            <p:cNvSpPr/>
            <p:nvPr/>
          </p:nvSpPr>
          <p:spPr>
            <a:xfrm>
              <a:off x="-275187" y="9483140"/>
              <a:ext cx="298186" cy="203356"/>
            </a:xfrm>
            <a:custGeom>
              <a:avLst/>
              <a:gdLst/>
              <a:ahLst/>
              <a:cxnLst/>
              <a:rect l="l" t="t" r="r" b="b"/>
              <a:pathLst>
                <a:path w="2286" h="1559" extrusionOk="0">
                  <a:moveTo>
                    <a:pt x="1913" y="0"/>
                  </a:moveTo>
                  <a:cubicBezTo>
                    <a:pt x="1668" y="0"/>
                    <a:pt x="1279" y="153"/>
                    <a:pt x="890" y="421"/>
                  </a:cubicBezTo>
                  <a:cubicBezTo>
                    <a:pt x="334" y="804"/>
                    <a:pt x="0" y="1274"/>
                    <a:pt x="136" y="1471"/>
                  </a:cubicBezTo>
                  <a:cubicBezTo>
                    <a:pt x="177" y="1531"/>
                    <a:pt x="256" y="1559"/>
                    <a:pt x="361" y="1559"/>
                  </a:cubicBezTo>
                  <a:cubicBezTo>
                    <a:pt x="606" y="1559"/>
                    <a:pt x="995" y="1406"/>
                    <a:pt x="1384" y="1138"/>
                  </a:cubicBezTo>
                  <a:cubicBezTo>
                    <a:pt x="1940" y="755"/>
                    <a:pt x="2286" y="285"/>
                    <a:pt x="2138" y="88"/>
                  </a:cubicBezTo>
                  <a:cubicBezTo>
                    <a:pt x="2097" y="28"/>
                    <a:pt x="2018" y="0"/>
                    <a:pt x="191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" name="Google Shape;1838;p20">
              <a:extLst>
                <a:ext uri="{FF2B5EF4-FFF2-40B4-BE49-F238E27FC236}">
                  <a16:creationId xmlns:a16="http://schemas.microsoft.com/office/drawing/2014/main" id="{03D23363-F03D-C672-53A9-2E8DAA99CD28}"/>
                </a:ext>
              </a:extLst>
            </p:cNvPr>
            <p:cNvSpPr/>
            <p:nvPr/>
          </p:nvSpPr>
          <p:spPr>
            <a:xfrm>
              <a:off x="896408" y="9166175"/>
              <a:ext cx="298316" cy="204530"/>
            </a:xfrm>
            <a:custGeom>
              <a:avLst/>
              <a:gdLst/>
              <a:ahLst/>
              <a:cxnLst/>
              <a:rect l="l" t="t" r="r" b="b"/>
              <a:pathLst>
                <a:path w="2287" h="1568" extrusionOk="0">
                  <a:moveTo>
                    <a:pt x="1913" y="0"/>
                  </a:moveTo>
                  <a:cubicBezTo>
                    <a:pt x="1664" y="0"/>
                    <a:pt x="1274" y="153"/>
                    <a:pt x="890" y="417"/>
                  </a:cubicBezTo>
                  <a:cubicBezTo>
                    <a:pt x="334" y="800"/>
                    <a:pt x="1" y="1282"/>
                    <a:pt x="137" y="1480"/>
                  </a:cubicBezTo>
                  <a:cubicBezTo>
                    <a:pt x="177" y="1539"/>
                    <a:pt x="257" y="1567"/>
                    <a:pt x="364" y="1567"/>
                  </a:cubicBezTo>
                  <a:cubicBezTo>
                    <a:pt x="613" y="1567"/>
                    <a:pt x="1008" y="1414"/>
                    <a:pt x="1397" y="1146"/>
                  </a:cubicBezTo>
                  <a:cubicBezTo>
                    <a:pt x="1941" y="763"/>
                    <a:pt x="2286" y="294"/>
                    <a:pt x="2151" y="96"/>
                  </a:cubicBezTo>
                  <a:cubicBezTo>
                    <a:pt x="2108" y="31"/>
                    <a:pt x="2025" y="0"/>
                    <a:pt x="191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" name="Google Shape;1839;p20">
              <a:extLst>
                <a:ext uri="{FF2B5EF4-FFF2-40B4-BE49-F238E27FC236}">
                  <a16:creationId xmlns:a16="http://schemas.microsoft.com/office/drawing/2014/main" id="{03247D73-30D8-AC2B-FA81-32CC4B6590D5}"/>
                </a:ext>
              </a:extLst>
            </p:cNvPr>
            <p:cNvSpPr/>
            <p:nvPr/>
          </p:nvSpPr>
          <p:spPr>
            <a:xfrm>
              <a:off x="-214011" y="10002023"/>
              <a:ext cx="298316" cy="203486"/>
            </a:xfrm>
            <a:custGeom>
              <a:avLst/>
              <a:gdLst/>
              <a:ahLst/>
              <a:cxnLst/>
              <a:rect l="l" t="t" r="r" b="b"/>
              <a:pathLst>
                <a:path w="2287" h="1560" extrusionOk="0">
                  <a:moveTo>
                    <a:pt x="1914" y="1"/>
                  </a:moveTo>
                  <a:cubicBezTo>
                    <a:pt x="1669" y="1"/>
                    <a:pt x="1279" y="154"/>
                    <a:pt x="890" y="422"/>
                  </a:cubicBezTo>
                  <a:cubicBezTo>
                    <a:pt x="334" y="805"/>
                    <a:pt x="1" y="1274"/>
                    <a:pt x="137" y="1472"/>
                  </a:cubicBezTo>
                  <a:cubicBezTo>
                    <a:pt x="177" y="1531"/>
                    <a:pt x="256" y="1559"/>
                    <a:pt x="361" y="1559"/>
                  </a:cubicBezTo>
                  <a:cubicBezTo>
                    <a:pt x="606" y="1559"/>
                    <a:pt x="995" y="1406"/>
                    <a:pt x="1385" y="1138"/>
                  </a:cubicBezTo>
                  <a:cubicBezTo>
                    <a:pt x="1941" y="755"/>
                    <a:pt x="2287" y="286"/>
                    <a:pt x="2138" y="88"/>
                  </a:cubicBezTo>
                  <a:cubicBezTo>
                    <a:pt x="2097" y="29"/>
                    <a:pt x="2019" y="1"/>
                    <a:pt x="1914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1840;p20">
              <a:extLst>
                <a:ext uri="{FF2B5EF4-FFF2-40B4-BE49-F238E27FC236}">
                  <a16:creationId xmlns:a16="http://schemas.microsoft.com/office/drawing/2014/main" id="{6E32C47C-2458-0977-ECD9-42F5EA017682}"/>
                </a:ext>
              </a:extLst>
            </p:cNvPr>
            <p:cNvSpPr/>
            <p:nvPr/>
          </p:nvSpPr>
          <p:spPr>
            <a:xfrm>
              <a:off x="545138" y="9483140"/>
              <a:ext cx="298186" cy="203356"/>
            </a:xfrm>
            <a:custGeom>
              <a:avLst/>
              <a:gdLst/>
              <a:ahLst/>
              <a:cxnLst/>
              <a:rect l="l" t="t" r="r" b="b"/>
              <a:pathLst>
                <a:path w="2286" h="1559" extrusionOk="0">
                  <a:moveTo>
                    <a:pt x="1923" y="0"/>
                  </a:moveTo>
                  <a:cubicBezTo>
                    <a:pt x="1674" y="0"/>
                    <a:pt x="1279" y="153"/>
                    <a:pt x="890" y="421"/>
                  </a:cubicBezTo>
                  <a:cubicBezTo>
                    <a:pt x="334" y="804"/>
                    <a:pt x="0" y="1274"/>
                    <a:pt x="136" y="1471"/>
                  </a:cubicBezTo>
                  <a:cubicBezTo>
                    <a:pt x="177" y="1531"/>
                    <a:pt x="257" y="1559"/>
                    <a:pt x="363" y="1559"/>
                  </a:cubicBezTo>
                  <a:cubicBezTo>
                    <a:pt x="612" y="1559"/>
                    <a:pt x="1007" y="1406"/>
                    <a:pt x="1396" y="1138"/>
                  </a:cubicBezTo>
                  <a:cubicBezTo>
                    <a:pt x="1952" y="755"/>
                    <a:pt x="2286" y="285"/>
                    <a:pt x="2150" y="88"/>
                  </a:cubicBezTo>
                  <a:cubicBezTo>
                    <a:pt x="2109" y="28"/>
                    <a:pt x="2029" y="0"/>
                    <a:pt x="192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" name="Google Shape;1841;p20">
              <a:extLst>
                <a:ext uri="{FF2B5EF4-FFF2-40B4-BE49-F238E27FC236}">
                  <a16:creationId xmlns:a16="http://schemas.microsoft.com/office/drawing/2014/main" id="{C43208EA-949B-C3EE-1FAB-047437EB6852}"/>
                </a:ext>
              </a:extLst>
            </p:cNvPr>
            <p:cNvSpPr/>
            <p:nvPr/>
          </p:nvSpPr>
          <p:spPr>
            <a:xfrm>
              <a:off x="482267" y="9823192"/>
              <a:ext cx="298316" cy="203356"/>
            </a:xfrm>
            <a:custGeom>
              <a:avLst/>
              <a:gdLst/>
              <a:ahLst/>
              <a:cxnLst/>
              <a:rect l="l" t="t" r="r" b="b"/>
              <a:pathLst>
                <a:path w="2287" h="1559" extrusionOk="0">
                  <a:moveTo>
                    <a:pt x="1926" y="0"/>
                  </a:moveTo>
                  <a:cubicBezTo>
                    <a:pt x="1680" y="0"/>
                    <a:pt x="1291" y="153"/>
                    <a:pt x="902" y="421"/>
                  </a:cubicBezTo>
                  <a:cubicBezTo>
                    <a:pt x="346" y="804"/>
                    <a:pt x="0" y="1274"/>
                    <a:pt x="136" y="1471"/>
                  </a:cubicBezTo>
                  <a:cubicBezTo>
                    <a:pt x="181" y="1531"/>
                    <a:pt x="262" y="1559"/>
                    <a:pt x="369" y="1559"/>
                  </a:cubicBezTo>
                  <a:cubicBezTo>
                    <a:pt x="618" y="1559"/>
                    <a:pt x="1007" y="1406"/>
                    <a:pt x="1397" y="1138"/>
                  </a:cubicBezTo>
                  <a:cubicBezTo>
                    <a:pt x="1953" y="755"/>
                    <a:pt x="2286" y="285"/>
                    <a:pt x="2150" y="88"/>
                  </a:cubicBezTo>
                  <a:cubicBezTo>
                    <a:pt x="2109" y="28"/>
                    <a:pt x="2031" y="0"/>
                    <a:pt x="19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" name="Google Shape;1842;p20">
              <a:extLst>
                <a:ext uri="{FF2B5EF4-FFF2-40B4-BE49-F238E27FC236}">
                  <a16:creationId xmlns:a16="http://schemas.microsoft.com/office/drawing/2014/main" id="{78E78606-4247-D96D-34FF-F4E7B7DC4B8C}"/>
                </a:ext>
              </a:extLst>
            </p:cNvPr>
            <p:cNvSpPr/>
            <p:nvPr/>
          </p:nvSpPr>
          <p:spPr>
            <a:xfrm>
              <a:off x="1262287" y="9595838"/>
              <a:ext cx="298316" cy="203486"/>
            </a:xfrm>
            <a:custGeom>
              <a:avLst/>
              <a:gdLst/>
              <a:ahLst/>
              <a:cxnLst/>
              <a:rect l="l" t="t" r="r" b="b"/>
              <a:pathLst>
                <a:path w="2287" h="1560" extrusionOk="0">
                  <a:moveTo>
                    <a:pt x="1918" y="1"/>
                  </a:moveTo>
                  <a:cubicBezTo>
                    <a:pt x="1668" y="1"/>
                    <a:pt x="1279" y="154"/>
                    <a:pt x="890" y="422"/>
                  </a:cubicBezTo>
                  <a:cubicBezTo>
                    <a:pt x="334" y="805"/>
                    <a:pt x="0" y="1275"/>
                    <a:pt x="136" y="1472"/>
                  </a:cubicBezTo>
                  <a:cubicBezTo>
                    <a:pt x="177" y="1532"/>
                    <a:pt x="256" y="1560"/>
                    <a:pt x="361" y="1560"/>
                  </a:cubicBezTo>
                  <a:cubicBezTo>
                    <a:pt x="606" y="1560"/>
                    <a:pt x="995" y="1407"/>
                    <a:pt x="1384" y="1139"/>
                  </a:cubicBezTo>
                  <a:cubicBezTo>
                    <a:pt x="1940" y="756"/>
                    <a:pt x="2286" y="286"/>
                    <a:pt x="2150" y="88"/>
                  </a:cubicBezTo>
                  <a:cubicBezTo>
                    <a:pt x="2106" y="29"/>
                    <a:pt x="2025" y="1"/>
                    <a:pt x="1918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" name="Google Shape;1843;p20">
              <a:extLst>
                <a:ext uri="{FF2B5EF4-FFF2-40B4-BE49-F238E27FC236}">
                  <a16:creationId xmlns:a16="http://schemas.microsoft.com/office/drawing/2014/main" id="{4D96DDCD-652F-3000-FB86-19339660D0BD}"/>
                </a:ext>
              </a:extLst>
            </p:cNvPr>
            <p:cNvSpPr/>
            <p:nvPr/>
          </p:nvSpPr>
          <p:spPr>
            <a:xfrm>
              <a:off x="222826" y="9613969"/>
              <a:ext cx="214443" cy="281881"/>
            </a:xfrm>
            <a:custGeom>
              <a:avLst/>
              <a:gdLst/>
              <a:ahLst/>
              <a:cxnLst/>
              <a:rect l="l" t="t" r="r" b="b"/>
              <a:pathLst>
                <a:path w="1644" h="2161" extrusionOk="0">
                  <a:moveTo>
                    <a:pt x="301" y="0"/>
                  </a:moveTo>
                  <a:cubicBezTo>
                    <a:pt x="267" y="0"/>
                    <a:pt x="237" y="8"/>
                    <a:pt x="210" y="24"/>
                  </a:cubicBezTo>
                  <a:cubicBezTo>
                    <a:pt x="0" y="147"/>
                    <a:pt x="99" y="716"/>
                    <a:pt x="445" y="1309"/>
                  </a:cubicBezTo>
                  <a:cubicBezTo>
                    <a:pt x="735" y="1814"/>
                    <a:pt x="1110" y="2160"/>
                    <a:pt x="1340" y="2160"/>
                  </a:cubicBezTo>
                  <a:cubicBezTo>
                    <a:pt x="1375" y="2160"/>
                    <a:pt x="1406" y="2152"/>
                    <a:pt x="1433" y="2136"/>
                  </a:cubicBezTo>
                  <a:cubicBezTo>
                    <a:pt x="1643" y="2025"/>
                    <a:pt x="1532" y="1445"/>
                    <a:pt x="1199" y="864"/>
                  </a:cubicBezTo>
                  <a:cubicBezTo>
                    <a:pt x="907" y="357"/>
                    <a:pt x="531" y="0"/>
                    <a:pt x="30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" name="Google Shape;1844;p20">
              <a:extLst>
                <a:ext uri="{FF2B5EF4-FFF2-40B4-BE49-F238E27FC236}">
                  <a16:creationId xmlns:a16="http://schemas.microsoft.com/office/drawing/2014/main" id="{9F85BDFC-EFD8-FCC3-E353-182DAD390A1E}"/>
                </a:ext>
              </a:extLst>
            </p:cNvPr>
            <p:cNvSpPr/>
            <p:nvPr/>
          </p:nvSpPr>
          <p:spPr>
            <a:xfrm>
              <a:off x="530660" y="10127895"/>
              <a:ext cx="291794" cy="212878"/>
            </a:xfrm>
            <a:custGeom>
              <a:avLst/>
              <a:gdLst/>
              <a:ahLst/>
              <a:cxnLst/>
              <a:rect l="l" t="t" r="r" b="b"/>
              <a:pathLst>
                <a:path w="2237" h="1632" extrusionOk="0">
                  <a:moveTo>
                    <a:pt x="338" y="0"/>
                  </a:moveTo>
                  <a:cubicBezTo>
                    <a:pt x="246" y="0"/>
                    <a:pt x="176" y="24"/>
                    <a:pt x="136" y="74"/>
                  </a:cubicBezTo>
                  <a:cubicBezTo>
                    <a:pt x="0" y="272"/>
                    <a:pt x="309" y="754"/>
                    <a:pt x="853" y="1162"/>
                  </a:cubicBezTo>
                  <a:cubicBezTo>
                    <a:pt x="1240" y="1459"/>
                    <a:pt x="1640" y="1631"/>
                    <a:pt x="1886" y="1631"/>
                  </a:cubicBezTo>
                  <a:cubicBezTo>
                    <a:pt x="1978" y="1631"/>
                    <a:pt x="2048" y="1607"/>
                    <a:pt x="2088" y="1557"/>
                  </a:cubicBezTo>
                  <a:cubicBezTo>
                    <a:pt x="2236" y="1359"/>
                    <a:pt x="1915" y="878"/>
                    <a:pt x="1384" y="470"/>
                  </a:cubicBezTo>
                  <a:cubicBezTo>
                    <a:pt x="988" y="173"/>
                    <a:pt x="585" y="0"/>
                    <a:pt x="33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" name="Google Shape;1845;p20">
              <a:extLst>
                <a:ext uri="{FF2B5EF4-FFF2-40B4-BE49-F238E27FC236}">
                  <a16:creationId xmlns:a16="http://schemas.microsoft.com/office/drawing/2014/main" id="{FA291D2E-F6A2-3340-A186-A583C41E83A8}"/>
                </a:ext>
              </a:extLst>
            </p:cNvPr>
            <p:cNvSpPr/>
            <p:nvPr/>
          </p:nvSpPr>
          <p:spPr>
            <a:xfrm>
              <a:off x="785275" y="9998892"/>
              <a:ext cx="291794" cy="213661"/>
            </a:xfrm>
            <a:custGeom>
              <a:avLst/>
              <a:gdLst/>
              <a:ahLst/>
              <a:cxnLst/>
              <a:rect l="l" t="t" r="r" b="b"/>
              <a:pathLst>
                <a:path w="2237" h="1638" extrusionOk="0">
                  <a:moveTo>
                    <a:pt x="349" y="1"/>
                  </a:moveTo>
                  <a:cubicBezTo>
                    <a:pt x="258" y="1"/>
                    <a:pt x="189" y="25"/>
                    <a:pt x="148" y="75"/>
                  </a:cubicBezTo>
                  <a:cubicBezTo>
                    <a:pt x="0" y="273"/>
                    <a:pt x="321" y="755"/>
                    <a:pt x="853" y="1162"/>
                  </a:cubicBezTo>
                  <a:cubicBezTo>
                    <a:pt x="1239" y="1458"/>
                    <a:pt x="1637" y="1637"/>
                    <a:pt x="1884" y="1637"/>
                  </a:cubicBezTo>
                  <a:cubicBezTo>
                    <a:pt x="1977" y="1637"/>
                    <a:pt x="2048" y="1612"/>
                    <a:pt x="2088" y="1558"/>
                  </a:cubicBezTo>
                  <a:cubicBezTo>
                    <a:pt x="2237" y="1360"/>
                    <a:pt x="1915" y="878"/>
                    <a:pt x="1384" y="470"/>
                  </a:cubicBezTo>
                  <a:cubicBezTo>
                    <a:pt x="988" y="173"/>
                    <a:pt x="592" y="1"/>
                    <a:pt x="34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" name="Google Shape;1846;p20">
              <a:extLst>
                <a:ext uri="{FF2B5EF4-FFF2-40B4-BE49-F238E27FC236}">
                  <a16:creationId xmlns:a16="http://schemas.microsoft.com/office/drawing/2014/main" id="{35A42DE0-0545-4EA9-52EA-ACC1756C2B86}"/>
                </a:ext>
              </a:extLst>
            </p:cNvPr>
            <p:cNvSpPr/>
            <p:nvPr/>
          </p:nvSpPr>
          <p:spPr>
            <a:xfrm>
              <a:off x="785275" y="9704624"/>
              <a:ext cx="291794" cy="213922"/>
            </a:xfrm>
            <a:custGeom>
              <a:avLst/>
              <a:gdLst/>
              <a:ahLst/>
              <a:cxnLst/>
              <a:rect l="l" t="t" r="r" b="b"/>
              <a:pathLst>
                <a:path w="2237" h="1640" extrusionOk="0">
                  <a:moveTo>
                    <a:pt x="358" y="0"/>
                  </a:moveTo>
                  <a:cubicBezTo>
                    <a:pt x="263" y="0"/>
                    <a:pt x="190" y="27"/>
                    <a:pt x="148" y="82"/>
                  </a:cubicBezTo>
                  <a:cubicBezTo>
                    <a:pt x="0" y="268"/>
                    <a:pt x="321" y="762"/>
                    <a:pt x="853" y="1170"/>
                  </a:cubicBezTo>
                  <a:cubicBezTo>
                    <a:pt x="1240" y="1467"/>
                    <a:pt x="1640" y="1639"/>
                    <a:pt x="1886" y="1639"/>
                  </a:cubicBezTo>
                  <a:cubicBezTo>
                    <a:pt x="1978" y="1639"/>
                    <a:pt x="2048" y="1615"/>
                    <a:pt x="2088" y="1565"/>
                  </a:cubicBezTo>
                  <a:cubicBezTo>
                    <a:pt x="2237" y="1367"/>
                    <a:pt x="1915" y="885"/>
                    <a:pt x="1384" y="465"/>
                  </a:cubicBezTo>
                  <a:cubicBezTo>
                    <a:pt x="993" y="172"/>
                    <a:pt x="602" y="0"/>
                    <a:pt x="35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" name="Google Shape;1847;p20">
              <a:extLst>
                <a:ext uri="{FF2B5EF4-FFF2-40B4-BE49-F238E27FC236}">
                  <a16:creationId xmlns:a16="http://schemas.microsoft.com/office/drawing/2014/main" id="{B32484F6-3184-B066-E9B4-AA4AF2ECC1DD}"/>
                </a:ext>
              </a:extLst>
            </p:cNvPr>
            <p:cNvSpPr/>
            <p:nvPr/>
          </p:nvSpPr>
          <p:spPr>
            <a:xfrm>
              <a:off x="986671" y="9503488"/>
              <a:ext cx="291794" cy="213530"/>
            </a:xfrm>
            <a:custGeom>
              <a:avLst/>
              <a:gdLst/>
              <a:ahLst/>
              <a:cxnLst/>
              <a:rect l="l" t="t" r="r" b="b"/>
              <a:pathLst>
                <a:path w="2237" h="1637" extrusionOk="0">
                  <a:moveTo>
                    <a:pt x="346" y="0"/>
                  </a:moveTo>
                  <a:cubicBezTo>
                    <a:pt x="255" y="0"/>
                    <a:pt x="186" y="26"/>
                    <a:pt x="149" y="80"/>
                  </a:cubicBezTo>
                  <a:cubicBezTo>
                    <a:pt x="1" y="278"/>
                    <a:pt x="310" y="759"/>
                    <a:pt x="853" y="1167"/>
                  </a:cubicBezTo>
                  <a:cubicBezTo>
                    <a:pt x="1240" y="1464"/>
                    <a:pt x="1641" y="1637"/>
                    <a:pt x="1887" y="1637"/>
                  </a:cubicBezTo>
                  <a:cubicBezTo>
                    <a:pt x="1978" y="1637"/>
                    <a:pt x="2048" y="1613"/>
                    <a:pt x="2089" y="1563"/>
                  </a:cubicBezTo>
                  <a:cubicBezTo>
                    <a:pt x="2237" y="1365"/>
                    <a:pt x="1916" y="883"/>
                    <a:pt x="1384" y="475"/>
                  </a:cubicBezTo>
                  <a:cubicBezTo>
                    <a:pt x="990" y="179"/>
                    <a:pt x="588" y="0"/>
                    <a:pt x="34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" name="Google Shape;1848;p20">
              <a:extLst>
                <a:ext uri="{FF2B5EF4-FFF2-40B4-BE49-F238E27FC236}">
                  <a16:creationId xmlns:a16="http://schemas.microsoft.com/office/drawing/2014/main" id="{B3B5D162-5E57-9910-C0CD-1F95FC76DE11}"/>
                </a:ext>
              </a:extLst>
            </p:cNvPr>
            <p:cNvSpPr/>
            <p:nvPr/>
          </p:nvSpPr>
          <p:spPr>
            <a:xfrm>
              <a:off x="1239721" y="9251090"/>
              <a:ext cx="291794" cy="213661"/>
            </a:xfrm>
            <a:custGeom>
              <a:avLst/>
              <a:gdLst/>
              <a:ahLst/>
              <a:cxnLst/>
              <a:rect l="l" t="t" r="r" b="b"/>
              <a:pathLst>
                <a:path w="2237" h="1638" extrusionOk="0">
                  <a:moveTo>
                    <a:pt x="339" y="1"/>
                  </a:moveTo>
                  <a:cubicBezTo>
                    <a:pt x="247" y="1"/>
                    <a:pt x="177" y="25"/>
                    <a:pt x="136" y="75"/>
                  </a:cubicBezTo>
                  <a:cubicBezTo>
                    <a:pt x="0" y="273"/>
                    <a:pt x="309" y="755"/>
                    <a:pt x="853" y="1162"/>
                  </a:cubicBezTo>
                  <a:cubicBezTo>
                    <a:pt x="1239" y="1458"/>
                    <a:pt x="1638" y="1637"/>
                    <a:pt x="1884" y="1637"/>
                  </a:cubicBezTo>
                  <a:cubicBezTo>
                    <a:pt x="1977" y="1637"/>
                    <a:pt x="2048" y="1612"/>
                    <a:pt x="2089" y="1558"/>
                  </a:cubicBezTo>
                  <a:cubicBezTo>
                    <a:pt x="2237" y="1360"/>
                    <a:pt x="1916" y="878"/>
                    <a:pt x="1384" y="470"/>
                  </a:cubicBezTo>
                  <a:cubicBezTo>
                    <a:pt x="988" y="173"/>
                    <a:pt x="585" y="1"/>
                    <a:pt x="33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" name="Google Shape;1849;p20">
              <a:extLst>
                <a:ext uri="{FF2B5EF4-FFF2-40B4-BE49-F238E27FC236}">
                  <a16:creationId xmlns:a16="http://schemas.microsoft.com/office/drawing/2014/main" id="{5791DA2E-1CCC-293F-C316-5FFF7DE1733F}"/>
                </a:ext>
              </a:extLst>
            </p:cNvPr>
            <p:cNvSpPr/>
            <p:nvPr/>
          </p:nvSpPr>
          <p:spPr>
            <a:xfrm>
              <a:off x="511224" y="9218220"/>
              <a:ext cx="291925" cy="213530"/>
            </a:xfrm>
            <a:custGeom>
              <a:avLst/>
              <a:gdLst/>
              <a:ahLst/>
              <a:cxnLst/>
              <a:rect l="l" t="t" r="r" b="b"/>
              <a:pathLst>
                <a:path w="2238" h="1637" extrusionOk="0">
                  <a:moveTo>
                    <a:pt x="354" y="0"/>
                  </a:moveTo>
                  <a:cubicBezTo>
                    <a:pt x="261" y="0"/>
                    <a:pt x="190" y="26"/>
                    <a:pt x="149" y="80"/>
                  </a:cubicBezTo>
                  <a:cubicBezTo>
                    <a:pt x="1" y="278"/>
                    <a:pt x="322" y="759"/>
                    <a:pt x="853" y="1167"/>
                  </a:cubicBezTo>
                  <a:cubicBezTo>
                    <a:pt x="1249" y="1464"/>
                    <a:pt x="1652" y="1637"/>
                    <a:pt x="1899" y="1637"/>
                  </a:cubicBezTo>
                  <a:cubicBezTo>
                    <a:pt x="1991" y="1637"/>
                    <a:pt x="2061" y="1613"/>
                    <a:pt x="2101" y="1563"/>
                  </a:cubicBezTo>
                  <a:cubicBezTo>
                    <a:pt x="2237" y="1365"/>
                    <a:pt x="1928" y="883"/>
                    <a:pt x="1385" y="475"/>
                  </a:cubicBezTo>
                  <a:cubicBezTo>
                    <a:pt x="999" y="179"/>
                    <a:pt x="600" y="0"/>
                    <a:pt x="35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" name="Google Shape;1850;p20">
              <a:extLst>
                <a:ext uri="{FF2B5EF4-FFF2-40B4-BE49-F238E27FC236}">
                  <a16:creationId xmlns:a16="http://schemas.microsoft.com/office/drawing/2014/main" id="{B05D01FD-DD6C-6239-B78D-C434A6F386FF}"/>
                </a:ext>
              </a:extLst>
            </p:cNvPr>
            <p:cNvSpPr/>
            <p:nvPr/>
          </p:nvSpPr>
          <p:spPr>
            <a:xfrm>
              <a:off x="1176850" y="9868976"/>
              <a:ext cx="291794" cy="213922"/>
            </a:xfrm>
            <a:custGeom>
              <a:avLst/>
              <a:gdLst/>
              <a:ahLst/>
              <a:cxnLst/>
              <a:rect l="l" t="t" r="r" b="b"/>
              <a:pathLst>
                <a:path w="2237" h="1640" extrusionOk="0">
                  <a:moveTo>
                    <a:pt x="349" y="1"/>
                  </a:moveTo>
                  <a:cubicBezTo>
                    <a:pt x="252" y="1"/>
                    <a:pt x="178" y="27"/>
                    <a:pt x="136" y="83"/>
                  </a:cubicBezTo>
                  <a:cubicBezTo>
                    <a:pt x="1" y="268"/>
                    <a:pt x="309" y="762"/>
                    <a:pt x="853" y="1170"/>
                  </a:cubicBezTo>
                  <a:cubicBezTo>
                    <a:pt x="1240" y="1467"/>
                    <a:pt x="1641" y="1639"/>
                    <a:pt x="1887" y="1639"/>
                  </a:cubicBezTo>
                  <a:cubicBezTo>
                    <a:pt x="1978" y="1639"/>
                    <a:pt x="2048" y="1616"/>
                    <a:pt x="2089" y="1565"/>
                  </a:cubicBezTo>
                  <a:cubicBezTo>
                    <a:pt x="2237" y="1368"/>
                    <a:pt x="1916" y="886"/>
                    <a:pt x="1384" y="466"/>
                  </a:cubicBezTo>
                  <a:cubicBezTo>
                    <a:pt x="994" y="173"/>
                    <a:pt x="596" y="1"/>
                    <a:pt x="34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1851;p20">
              <a:extLst>
                <a:ext uri="{FF2B5EF4-FFF2-40B4-BE49-F238E27FC236}">
                  <a16:creationId xmlns:a16="http://schemas.microsoft.com/office/drawing/2014/main" id="{CBBDAC6F-898F-C27A-7E8C-F34B18532DC3}"/>
                </a:ext>
              </a:extLst>
            </p:cNvPr>
            <p:cNvSpPr/>
            <p:nvPr/>
          </p:nvSpPr>
          <p:spPr>
            <a:xfrm>
              <a:off x="-144618" y="9132000"/>
              <a:ext cx="214443" cy="281881"/>
            </a:xfrm>
            <a:custGeom>
              <a:avLst/>
              <a:gdLst/>
              <a:ahLst/>
              <a:cxnLst/>
              <a:rect l="l" t="t" r="r" b="b"/>
              <a:pathLst>
                <a:path w="1644" h="2161" extrusionOk="0">
                  <a:moveTo>
                    <a:pt x="303" y="1"/>
                  </a:moveTo>
                  <a:cubicBezTo>
                    <a:pt x="269" y="1"/>
                    <a:pt x="237" y="8"/>
                    <a:pt x="210" y="24"/>
                  </a:cubicBezTo>
                  <a:cubicBezTo>
                    <a:pt x="0" y="136"/>
                    <a:pt x="111" y="716"/>
                    <a:pt x="445" y="1297"/>
                  </a:cubicBezTo>
                  <a:cubicBezTo>
                    <a:pt x="736" y="1804"/>
                    <a:pt x="1112" y="2160"/>
                    <a:pt x="1343" y="2160"/>
                  </a:cubicBezTo>
                  <a:cubicBezTo>
                    <a:pt x="1376" y="2160"/>
                    <a:pt x="1407" y="2153"/>
                    <a:pt x="1433" y="2137"/>
                  </a:cubicBezTo>
                  <a:cubicBezTo>
                    <a:pt x="1643" y="2014"/>
                    <a:pt x="1544" y="1445"/>
                    <a:pt x="1211" y="852"/>
                  </a:cubicBezTo>
                  <a:cubicBezTo>
                    <a:pt x="910" y="347"/>
                    <a:pt x="534" y="1"/>
                    <a:pt x="303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" name="Google Shape;1852;p20">
              <a:extLst>
                <a:ext uri="{FF2B5EF4-FFF2-40B4-BE49-F238E27FC236}">
                  <a16:creationId xmlns:a16="http://schemas.microsoft.com/office/drawing/2014/main" id="{1D88CB0A-0815-255D-4F9D-839FFA582304}"/>
                </a:ext>
              </a:extLst>
            </p:cNvPr>
            <p:cNvSpPr/>
            <p:nvPr/>
          </p:nvSpPr>
          <p:spPr>
            <a:xfrm>
              <a:off x="196999" y="9411529"/>
              <a:ext cx="322448" cy="148962"/>
            </a:xfrm>
            <a:custGeom>
              <a:avLst/>
              <a:gdLst/>
              <a:ahLst/>
              <a:cxnLst/>
              <a:rect l="l" t="t" r="r" b="b"/>
              <a:pathLst>
                <a:path w="2472" h="1142" extrusionOk="0">
                  <a:moveTo>
                    <a:pt x="539" y="0"/>
                  </a:moveTo>
                  <a:cubicBezTo>
                    <a:pt x="294" y="0"/>
                    <a:pt x="119" y="59"/>
                    <a:pt x="75" y="179"/>
                  </a:cubicBezTo>
                  <a:cubicBezTo>
                    <a:pt x="0" y="414"/>
                    <a:pt x="458" y="773"/>
                    <a:pt x="1100" y="983"/>
                  </a:cubicBezTo>
                  <a:cubicBezTo>
                    <a:pt x="1402" y="1089"/>
                    <a:pt x="1693" y="1142"/>
                    <a:pt x="1924" y="1142"/>
                  </a:cubicBezTo>
                  <a:cubicBezTo>
                    <a:pt x="2174" y="1142"/>
                    <a:pt x="2352" y="1080"/>
                    <a:pt x="2397" y="958"/>
                  </a:cubicBezTo>
                  <a:cubicBezTo>
                    <a:pt x="2472" y="735"/>
                    <a:pt x="2014" y="365"/>
                    <a:pt x="1372" y="155"/>
                  </a:cubicBezTo>
                  <a:cubicBezTo>
                    <a:pt x="1066" y="53"/>
                    <a:pt x="771" y="0"/>
                    <a:pt x="53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" name="Google Shape;1853;p20">
              <a:extLst>
                <a:ext uri="{FF2B5EF4-FFF2-40B4-BE49-F238E27FC236}">
                  <a16:creationId xmlns:a16="http://schemas.microsoft.com/office/drawing/2014/main" id="{3260C158-BD7E-FAF4-F122-E11FFA652FB1}"/>
                </a:ext>
              </a:extLst>
            </p:cNvPr>
            <p:cNvSpPr/>
            <p:nvPr/>
          </p:nvSpPr>
          <p:spPr>
            <a:xfrm>
              <a:off x="-94660" y="9719755"/>
              <a:ext cx="293360" cy="210269"/>
            </a:xfrm>
            <a:custGeom>
              <a:avLst/>
              <a:gdLst/>
              <a:ahLst/>
              <a:cxnLst/>
              <a:rect l="l" t="t" r="r" b="b"/>
              <a:pathLst>
                <a:path w="2249" h="1612" extrusionOk="0">
                  <a:moveTo>
                    <a:pt x="348" y="1"/>
                  </a:moveTo>
                  <a:cubicBezTo>
                    <a:pt x="251" y="1"/>
                    <a:pt x="178" y="26"/>
                    <a:pt x="136" y="78"/>
                  </a:cubicBezTo>
                  <a:cubicBezTo>
                    <a:pt x="0" y="275"/>
                    <a:pt x="321" y="757"/>
                    <a:pt x="865" y="1152"/>
                  </a:cubicBezTo>
                  <a:cubicBezTo>
                    <a:pt x="1257" y="1446"/>
                    <a:pt x="1655" y="1612"/>
                    <a:pt x="1898" y="1612"/>
                  </a:cubicBezTo>
                  <a:cubicBezTo>
                    <a:pt x="1992" y="1612"/>
                    <a:pt x="2063" y="1587"/>
                    <a:pt x="2100" y="1535"/>
                  </a:cubicBezTo>
                  <a:cubicBezTo>
                    <a:pt x="2249" y="1338"/>
                    <a:pt x="1928" y="856"/>
                    <a:pt x="1384" y="448"/>
                  </a:cubicBezTo>
                  <a:cubicBezTo>
                    <a:pt x="993" y="164"/>
                    <a:pt x="595" y="1"/>
                    <a:pt x="348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6" name="Google Shape;1860;p20">
            <a:extLst>
              <a:ext uri="{FF2B5EF4-FFF2-40B4-BE49-F238E27FC236}">
                <a16:creationId xmlns:a16="http://schemas.microsoft.com/office/drawing/2014/main" id="{D343FFA3-F7FB-1111-AC2F-74F921662AB0}"/>
              </a:ext>
            </a:extLst>
          </p:cNvPr>
          <p:cNvGrpSpPr/>
          <p:nvPr userDrawn="1"/>
        </p:nvGrpSpPr>
        <p:grpSpPr>
          <a:xfrm rot="18000000">
            <a:off x="-96438" y="33889"/>
            <a:ext cx="1512762" cy="1164318"/>
            <a:chOff x="-215577" y="-76931"/>
            <a:chExt cx="2211318" cy="1701970"/>
          </a:xfrm>
        </p:grpSpPr>
        <p:sp>
          <p:nvSpPr>
            <p:cNvPr id="37" name="Google Shape;1861;p20">
              <a:extLst>
                <a:ext uri="{FF2B5EF4-FFF2-40B4-BE49-F238E27FC236}">
                  <a16:creationId xmlns:a16="http://schemas.microsoft.com/office/drawing/2014/main" id="{CB9F9C9A-7028-C736-219D-1A936961018A}"/>
                </a:ext>
              </a:extLst>
            </p:cNvPr>
            <p:cNvSpPr/>
            <p:nvPr/>
          </p:nvSpPr>
          <p:spPr>
            <a:xfrm>
              <a:off x="-215577" y="-76931"/>
              <a:ext cx="2133998" cy="1598803"/>
            </a:xfrm>
            <a:custGeom>
              <a:avLst/>
              <a:gdLst/>
              <a:ahLst/>
              <a:cxnLst/>
              <a:rect l="l" t="t" r="r" b="b"/>
              <a:pathLst>
                <a:path w="16360" h="12257" fill="none" extrusionOk="0">
                  <a:moveTo>
                    <a:pt x="13097" y="3114"/>
                  </a:moveTo>
                  <a:cubicBezTo>
                    <a:pt x="12924" y="3077"/>
                    <a:pt x="12739" y="3052"/>
                    <a:pt x="12554" y="3027"/>
                  </a:cubicBezTo>
                  <a:cubicBezTo>
                    <a:pt x="11219" y="2842"/>
                    <a:pt x="9947" y="2533"/>
                    <a:pt x="8748" y="1903"/>
                  </a:cubicBezTo>
                  <a:cubicBezTo>
                    <a:pt x="7945" y="1470"/>
                    <a:pt x="7167" y="951"/>
                    <a:pt x="6326" y="581"/>
                  </a:cubicBezTo>
                  <a:cubicBezTo>
                    <a:pt x="5486" y="210"/>
                    <a:pt x="4535" y="0"/>
                    <a:pt x="3645" y="210"/>
                  </a:cubicBezTo>
                  <a:cubicBezTo>
                    <a:pt x="2731" y="420"/>
                    <a:pt x="1953" y="1075"/>
                    <a:pt x="1446" y="1866"/>
                  </a:cubicBezTo>
                  <a:cubicBezTo>
                    <a:pt x="13" y="4090"/>
                    <a:pt x="0" y="7660"/>
                    <a:pt x="1495" y="9847"/>
                  </a:cubicBezTo>
                  <a:cubicBezTo>
                    <a:pt x="2496" y="11330"/>
                    <a:pt x="4424" y="12257"/>
                    <a:pt x="6153" y="11763"/>
                  </a:cubicBezTo>
                  <a:cubicBezTo>
                    <a:pt x="8192" y="11169"/>
                    <a:pt x="9329" y="8945"/>
                    <a:pt x="11466" y="8562"/>
                  </a:cubicBezTo>
                  <a:cubicBezTo>
                    <a:pt x="12232" y="8414"/>
                    <a:pt x="13035" y="8513"/>
                    <a:pt x="13802" y="8352"/>
                  </a:cubicBezTo>
                  <a:cubicBezTo>
                    <a:pt x="14419" y="8216"/>
                    <a:pt x="15012" y="7920"/>
                    <a:pt x="15470" y="7487"/>
                  </a:cubicBezTo>
                  <a:cubicBezTo>
                    <a:pt x="15951" y="7043"/>
                    <a:pt x="16322" y="6450"/>
                    <a:pt x="16334" y="5795"/>
                  </a:cubicBezTo>
                  <a:cubicBezTo>
                    <a:pt x="16359" y="4942"/>
                    <a:pt x="15754" y="4164"/>
                    <a:pt x="15025" y="3731"/>
                  </a:cubicBezTo>
                  <a:cubicBezTo>
                    <a:pt x="14432" y="3385"/>
                    <a:pt x="13777" y="3225"/>
                    <a:pt x="13097" y="3114"/>
                  </a:cubicBezTo>
                  <a:close/>
                </a:path>
              </a:pathLst>
            </a:custGeom>
            <a:noFill/>
            <a:ln w="9525" cap="rnd" cmpd="sng">
              <a:solidFill>
                <a:srgbClr val="4F7EBC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1862;p20">
              <a:extLst>
                <a:ext uri="{FF2B5EF4-FFF2-40B4-BE49-F238E27FC236}">
                  <a16:creationId xmlns:a16="http://schemas.microsoft.com/office/drawing/2014/main" id="{538B4B85-5E5A-F11D-9867-3A83A5351C20}"/>
                </a:ext>
              </a:extLst>
            </p:cNvPr>
            <p:cNvSpPr/>
            <p:nvPr/>
          </p:nvSpPr>
          <p:spPr>
            <a:xfrm>
              <a:off x="-133401" y="678828"/>
              <a:ext cx="2051821" cy="946212"/>
            </a:xfrm>
            <a:custGeom>
              <a:avLst/>
              <a:gdLst/>
              <a:ahLst/>
              <a:cxnLst/>
              <a:rect l="l" t="t" r="r" b="b"/>
              <a:pathLst>
                <a:path w="15730" h="7254" fill="none" extrusionOk="0">
                  <a:moveTo>
                    <a:pt x="15655" y="421"/>
                  </a:moveTo>
                  <a:cubicBezTo>
                    <a:pt x="15704" y="359"/>
                    <a:pt x="15655" y="75"/>
                    <a:pt x="15704" y="1"/>
                  </a:cubicBezTo>
                  <a:cubicBezTo>
                    <a:pt x="15729" y="1286"/>
                    <a:pt x="15173" y="2484"/>
                    <a:pt x="14234" y="3090"/>
                  </a:cubicBezTo>
                  <a:cubicBezTo>
                    <a:pt x="13320" y="3658"/>
                    <a:pt x="12158" y="3547"/>
                    <a:pt x="11108" y="3782"/>
                  </a:cubicBezTo>
                  <a:cubicBezTo>
                    <a:pt x="10120" y="3979"/>
                    <a:pt x="9230" y="4498"/>
                    <a:pt x="8439" y="5116"/>
                  </a:cubicBezTo>
                  <a:cubicBezTo>
                    <a:pt x="7364" y="5969"/>
                    <a:pt x="6327" y="7105"/>
                    <a:pt x="4943" y="7204"/>
                  </a:cubicBezTo>
                  <a:cubicBezTo>
                    <a:pt x="4164" y="7253"/>
                    <a:pt x="3398" y="6945"/>
                    <a:pt x="2743" y="6512"/>
                  </a:cubicBezTo>
                  <a:cubicBezTo>
                    <a:pt x="1458" y="5660"/>
                    <a:pt x="260" y="3633"/>
                    <a:pt x="1" y="2101"/>
                  </a:cubicBezTo>
                </a:path>
              </a:pathLst>
            </a:custGeom>
            <a:noFill/>
            <a:ln w="9525" cap="rnd" cmpd="sng">
              <a:solidFill>
                <a:srgbClr val="4F7EBC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1863;p20">
              <a:extLst>
                <a:ext uri="{FF2B5EF4-FFF2-40B4-BE49-F238E27FC236}">
                  <a16:creationId xmlns:a16="http://schemas.microsoft.com/office/drawing/2014/main" id="{C724CA30-5A3F-7652-94F9-17C8D2760542}"/>
                </a:ext>
              </a:extLst>
            </p:cNvPr>
            <p:cNvSpPr/>
            <p:nvPr/>
          </p:nvSpPr>
          <p:spPr>
            <a:xfrm>
              <a:off x="245392" y="337210"/>
              <a:ext cx="883209" cy="691462"/>
            </a:xfrm>
            <a:custGeom>
              <a:avLst/>
              <a:gdLst/>
              <a:ahLst/>
              <a:cxnLst/>
              <a:rect l="l" t="t" r="r" b="b"/>
              <a:pathLst>
                <a:path w="6771" h="5301" fill="none" extrusionOk="0">
                  <a:moveTo>
                    <a:pt x="4881" y="791"/>
                  </a:moveTo>
                  <a:cubicBezTo>
                    <a:pt x="3904" y="285"/>
                    <a:pt x="2743" y="0"/>
                    <a:pt x="1730" y="396"/>
                  </a:cubicBezTo>
                  <a:cubicBezTo>
                    <a:pt x="692" y="791"/>
                    <a:pt x="0" y="1928"/>
                    <a:pt x="111" y="3028"/>
                  </a:cubicBezTo>
                  <a:cubicBezTo>
                    <a:pt x="222" y="4127"/>
                    <a:pt x="1149" y="5091"/>
                    <a:pt x="2249" y="5252"/>
                  </a:cubicBezTo>
                  <a:cubicBezTo>
                    <a:pt x="2619" y="5301"/>
                    <a:pt x="3015" y="5264"/>
                    <a:pt x="3385" y="5190"/>
                  </a:cubicBezTo>
                  <a:cubicBezTo>
                    <a:pt x="4164" y="5041"/>
                    <a:pt x="4930" y="4720"/>
                    <a:pt x="5535" y="4214"/>
                  </a:cubicBezTo>
                  <a:cubicBezTo>
                    <a:pt x="6005" y="3806"/>
                    <a:pt x="6771" y="2879"/>
                    <a:pt x="6635" y="2200"/>
                  </a:cubicBezTo>
                  <a:cubicBezTo>
                    <a:pt x="6511" y="1570"/>
                    <a:pt x="5375" y="1051"/>
                    <a:pt x="4881" y="791"/>
                  </a:cubicBezTo>
                  <a:close/>
                </a:path>
              </a:pathLst>
            </a:custGeom>
            <a:noFill/>
            <a:ln w="9525" cap="rnd" cmpd="sng">
              <a:solidFill>
                <a:srgbClr val="4F7EBC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1864;p20">
              <a:extLst>
                <a:ext uri="{FF2B5EF4-FFF2-40B4-BE49-F238E27FC236}">
                  <a16:creationId xmlns:a16="http://schemas.microsoft.com/office/drawing/2014/main" id="{7324A0D2-8CC4-30C6-FC16-E49ED8D2BD55}"/>
                </a:ext>
              </a:extLst>
            </p:cNvPr>
            <p:cNvSpPr/>
            <p:nvPr/>
          </p:nvSpPr>
          <p:spPr>
            <a:xfrm>
              <a:off x="482267" y="885181"/>
              <a:ext cx="45263" cy="19436"/>
            </a:xfrm>
            <a:custGeom>
              <a:avLst/>
              <a:gdLst/>
              <a:ahLst/>
              <a:cxnLst/>
              <a:rect l="l" t="t" r="r" b="b"/>
              <a:pathLst>
                <a:path w="347" h="149" fill="none" extrusionOk="0">
                  <a:moveTo>
                    <a:pt x="346" y="149"/>
                  </a:moveTo>
                  <a:cubicBezTo>
                    <a:pt x="223" y="124"/>
                    <a:pt x="99" y="74"/>
                    <a:pt x="0" y="0"/>
                  </a:cubicBezTo>
                </a:path>
              </a:pathLst>
            </a:custGeom>
            <a:noFill/>
            <a:ln w="9525" cap="rnd" cmpd="sng">
              <a:solidFill>
                <a:srgbClr val="4F7EBC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1865;p20">
              <a:extLst>
                <a:ext uri="{FF2B5EF4-FFF2-40B4-BE49-F238E27FC236}">
                  <a16:creationId xmlns:a16="http://schemas.microsoft.com/office/drawing/2014/main" id="{20B0EF80-A02B-D62F-BE77-E7DE65380F5A}"/>
                </a:ext>
              </a:extLst>
            </p:cNvPr>
            <p:cNvSpPr/>
            <p:nvPr/>
          </p:nvSpPr>
          <p:spPr>
            <a:xfrm>
              <a:off x="508094" y="944791"/>
              <a:ext cx="24262" cy="4957"/>
            </a:xfrm>
            <a:custGeom>
              <a:avLst/>
              <a:gdLst/>
              <a:ahLst/>
              <a:cxnLst/>
              <a:rect l="l" t="t" r="r" b="b"/>
              <a:pathLst>
                <a:path w="186" h="38" fill="none" extrusionOk="0">
                  <a:moveTo>
                    <a:pt x="185" y="25"/>
                  </a:moveTo>
                  <a:cubicBezTo>
                    <a:pt x="124" y="38"/>
                    <a:pt x="62" y="25"/>
                    <a:pt x="0" y="0"/>
                  </a:cubicBezTo>
                </a:path>
              </a:pathLst>
            </a:custGeom>
            <a:noFill/>
            <a:ln w="9525" cap="rnd" cmpd="sng">
              <a:solidFill>
                <a:srgbClr val="4F7EBC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1866;p20">
              <a:extLst>
                <a:ext uri="{FF2B5EF4-FFF2-40B4-BE49-F238E27FC236}">
                  <a16:creationId xmlns:a16="http://schemas.microsoft.com/office/drawing/2014/main" id="{FAFC0F0A-3C0C-1F65-29B7-5F0C32FCDC12}"/>
                </a:ext>
              </a:extLst>
            </p:cNvPr>
            <p:cNvSpPr/>
            <p:nvPr/>
          </p:nvSpPr>
          <p:spPr>
            <a:xfrm>
              <a:off x="433875" y="907746"/>
              <a:ext cx="30784" cy="13044"/>
            </a:xfrm>
            <a:custGeom>
              <a:avLst/>
              <a:gdLst/>
              <a:ahLst/>
              <a:cxnLst/>
              <a:rect l="l" t="t" r="r" b="b"/>
              <a:pathLst>
                <a:path w="236" h="100" fill="none" extrusionOk="0">
                  <a:moveTo>
                    <a:pt x="235" y="99"/>
                  </a:moveTo>
                  <a:cubicBezTo>
                    <a:pt x="149" y="87"/>
                    <a:pt x="75" y="50"/>
                    <a:pt x="1" y="0"/>
                  </a:cubicBezTo>
                </a:path>
              </a:pathLst>
            </a:custGeom>
            <a:noFill/>
            <a:ln w="9525" cap="rnd" cmpd="sng">
              <a:solidFill>
                <a:srgbClr val="4F7EBC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1867;p20">
              <a:extLst>
                <a:ext uri="{FF2B5EF4-FFF2-40B4-BE49-F238E27FC236}">
                  <a16:creationId xmlns:a16="http://schemas.microsoft.com/office/drawing/2014/main" id="{6852897A-6B17-2018-1E4F-9AD786BFAD2C}"/>
                </a:ext>
              </a:extLst>
            </p:cNvPr>
            <p:cNvSpPr/>
            <p:nvPr/>
          </p:nvSpPr>
          <p:spPr>
            <a:xfrm>
              <a:off x="470919" y="825570"/>
              <a:ext cx="16305" cy="8087"/>
            </a:xfrm>
            <a:custGeom>
              <a:avLst/>
              <a:gdLst/>
              <a:ahLst/>
              <a:cxnLst/>
              <a:rect l="l" t="t" r="r" b="b"/>
              <a:pathLst>
                <a:path w="125" h="62" fill="none" extrusionOk="0">
                  <a:moveTo>
                    <a:pt x="124" y="62"/>
                  </a:moveTo>
                  <a:cubicBezTo>
                    <a:pt x="75" y="50"/>
                    <a:pt x="38" y="25"/>
                    <a:pt x="1" y="0"/>
                  </a:cubicBezTo>
                </a:path>
              </a:pathLst>
            </a:custGeom>
            <a:noFill/>
            <a:ln w="9525" cap="rnd" cmpd="sng">
              <a:solidFill>
                <a:srgbClr val="4F7EBC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1868;p20">
              <a:extLst>
                <a:ext uri="{FF2B5EF4-FFF2-40B4-BE49-F238E27FC236}">
                  <a16:creationId xmlns:a16="http://schemas.microsoft.com/office/drawing/2014/main" id="{0EDA4936-C82B-D750-BFC0-E67DA5AAC84F}"/>
                </a:ext>
              </a:extLst>
            </p:cNvPr>
            <p:cNvSpPr/>
            <p:nvPr/>
          </p:nvSpPr>
          <p:spPr>
            <a:xfrm>
              <a:off x="390439" y="838353"/>
              <a:ext cx="19436" cy="9913"/>
            </a:xfrm>
            <a:custGeom>
              <a:avLst/>
              <a:gdLst/>
              <a:ahLst/>
              <a:cxnLst/>
              <a:rect l="l" t="t" r="r" b="b"/>
              <a:pathLst>
                <a:path w="149" h="76" fill="none" extrusionOk="0">
                  <a:moveTo>
                    <a:pt x="148" y="75"/>
                  </a:moveTo>
                  <a:cubicBezTo>
                    <a:pt x="99" y="63"/>
                    <a:pt x="49" y="38"/>
                    <a:pt x="0" y="1"/>
                  </a:cubicBezTo>
                </a:path>
              </a:pathLst>
            </a:custGeom>
            <a:noFill/>
            <a:ln w="9525" cap="rnd" cmpd="sng">
              <a:solidFill>
                <a:srgbClr val="4F7EBC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1869;p20">
              <a:extLst>
                <a:ext uri="{FF2B5EF4-FFF2-40B4-BE49-F238E27FC236}">
                  <a16:creationId xmlns:a16="http://schemas.microsoft.com/office/drawing/2014/main" id="{F64A1F9D-0D1D-575B-32CE-D0C776EDB8E9}"/>
                </a:ext>
              </a:extLst>
            </p:cNvPr>
            <p:cNvSpPr/>
            <p:nvPr/>
          </p:nvSpPr>
          <p:spPr>
            <a:xfrm>
              <a:off x="1908477" y="656262"/>
              <a:ext cx="87264" cy="82308"/>
            </a:xfrm>
            <a:custGeom>
              <a:avLst/>
              <a:gdLst/>
              <a:ahLst/>
              <a:cxnLst/>
              <a:rect l="l" t="t" r="r" b="b"/>
              <a:pathLst>
                <a:path w="669" h="631" fill="none" extrusionOk="0">
                  <a:moveTo>
                    <a:pt x="125" y="13"/>
                  </a:moveTo>
                  <a:cubicBezTo>
                    <a:pt x="310" y="1"/>
                    <a:pt x="557" y="26"/>
                    <a:pt x="619" y="211"/>
                  </a:cubicBezTo>
                  <a:cubicBezTo>
                    <a:pt x="668" y="347"/>
                    <a:pt x="569" y="507"/>
                    <a:pt x="446" y="569"/>
                  </a:cubicBezTo>
                  <a:cubicBezTo>
                    <a:pt x="310" y="631"/>
                    <a:pt x="149" y="631"/>
                    <a:pt x="1" y="631"/>
                  </a:cubicBezTo>
                </a:path>
              </a:pathLst>
            </a:custGeom>
            <a:noFill/>
            <a:ln w="9525" cap="rnd" cmpd="sng">
              <a:solidFill>
                <a:srgbClr val="4F7EBC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6" name="Google Shape;163;p23">
            <a:extLst>
              <a:ext uri="{FF2B5EF4-FFF2-40B4-BE49-F238E27FC236}">
                <a16:creationId xmlns:a16="http://schemas.microsoft.com/office/drawing/2014/main" id="{ADF28AA7-DB14-EE54-BD64-741D69A82995}"/>
              </a:ext>
            </a:extLst>
          </p:cNvPr>
          <p:cNvSpPr/>
          <p:nvPr userDrawn="1"/>
        </p:nvSpPr>
        <p:spPr>
          <a:xfrm>
            <a:off x="1639092" y="241734"/>
            <a:ext cx="4281490" cy="1591799"/>
          </a:xfrm>
          <a:custGeom>
            <a:avLst/>
            <a:gdLst/>
            <a:ahLst/>
            <a:cxnLst/>
            <a:rect l="l" t="t" r="r" b="b"/>
            <a:pathLst>
              <a:path w="261674" h="177363" extrusionOk="0">
                <a:moveTo>
                  <a:pt x="1300" y="102929"/>
                </a:moveTo>
                <a:cubicBezTo>
                  <a:pt x="-270" y="86533"/>
                  <a:pt x="-1110" y="65092"/>
                  <a:pt x="2927" y="51033"/>
                </a:cubicBezTo>
                <a:cubicBezTo>
                  <a:pt x="6964" y="36974"/>
                  <a:pt x="12851" y="26574"/>
                  <a:pt x="25524" y="18573"/>
                </a:cubicBezTo>
                <a:cubicBezTo>
                  <a:pt x="38197" y="10572"/>
                  <a:pt x="55473" y="5929"/>
                  <a:pt x="78966" y="3027"/>
                </a:cubicBezTo>
                <a:cubicBezTo>
                  <a:pt x="102459" y="125"/>
                  <a:pt x="140692" y="-1076"/>
                  <a:pt x="166483" y="1160"/>
                </a:cubicBezTo>
                <a:cubicBezTo>
                  <a:pt x="192274" y="3396"/>
                  <a:pt x="218505" y="8117"/>
                  <a:pt x="233710" y="16442"/>
                </a:cubicBezTo>
                <a:cubicBezTo>
                  <a:pt x="248915" y="24768"/>
                  <a:pt x="253136" y="38172"/>
                  <a:pt x="257713" y="51113"/>
                </a:cubicBezTo>
                <a:cubicBezTo>
                  <a:pt x="262290" y="64054"/>
                  <a:pt x="262031" y="79426"/>
                  <a:pt x="261173" y="94086"/>
                </a:cubicBezTo>
                <a:cubicBezTo>
                  <a:pt x="260315" y="108747"/>
                  <a:pt x="257840" y="127442"/>
                  <a:pt x="252564" y="139076"/>
                </a:cubicBezTo>
                <a:cubicBezTo>
                  <a:pt x="247288" y="150710"/>
                  <a:pt x="241252" y="157796"/>
                  <a:pt x="229519" y="163889"/>
                </a:cubicBezTo>
                <a:cubicBezTo>
                  <a:pt x="217786" y="169983"/>
                  <a:pt x="201711" y="173485"/>
                  <a:pt x="182166" y="175637"/>
                </a:cubicBezTo>
                <a:cubicBezTo>
                  <a:pt x="162621" y="177789"/>
                  <a:pt x="133946" y="177615"/>
                  <a:pt x="112247" y="176800"/>
                </a:cubicBezTo>
                <a:cubicBezTo>
                  <a:pt x="90548" y="175985"/>
                  <a:pt x="68623" y="175312"/>
                  <a:pt x="51973" y="170747"/>
                </a:cubicBezTo>
                <a:cubicBezTo>
                  <a:pt x="35323" y="166182"/>
                  <a:pt x="20795" y="160714"/>
                  <a:pt x="12349" y="149411"/>
                </a:cubicBezTo>
                <a:cubicBezTo>
                  <a:pt x="3904" y="138108"/>
                  <a:pt x="2870" y="119325"/>
                  <a:pt x="1300" y="102929"/>
                </a:cubicBezTo>
                <a:close/>
              </a:path>
            </a:pathLst>
          </a:custGeom>
          <a:solidFill>
            <a:srgbClr val="4F7EBC"/>
          </a:solidFill>
          <a:ln>
            <a:noFill/>
          </a:ln>
        </p:spPr>
        <p:txBody>
          <a:bodyPr/>
          <a:lstStyle/>
          <a:p>
            <a:endParaRPr lang="fr-FR"/>
          </a:p>
        </p:txBody>
      </p:sp>
      <p:sp>
        <p:nvSpPr>
          <p:cNvPr id="47" name="Google Shape;170;p23">
            <a:extLst>
              <a:ext uri="{FF2B5EF4-FFF2-40B4-BE49-F238E27FC236}">
                <a16:creationId xmlns:a16="http://schemas.microsoft.com/office/drawing/2014/main" id="{FC74FF70-1121-BF9A-DF8A-B04FF0CE3874}"/>
              </a:ext>
            </a:extLst>
          </p:cNvPr>
          <p:cNvSpPr/>
          <p:nvPr userDrawn="1"/>
        </p:nvSpPr>
        <p:spPr>
          <a:xfrm rot="3740636" flipH="1">
            <a:off x="1259063" y="907706"/>
            <a:ext cx="160184" cy="189589"/>
          </a:xfrm>
          <a:custGeom>
            <a:avLst/>
            <a:gdLst/>
            <a:ahLst/>
            <a:cxnLst/>
            <a:rect l="l" t="t" r="r" b="b"/>
            <a:pathLst>
              <a:path w="1356" h="1567" extrusionOk="0">
                <a:moveTo>
                  <a:pt x="685" y="1"/>
                </a:moveTo>
                <a:cubicBezTo>
                  <a:pt x="353" y="1"/>
                  <a:pt x="71" y="270"/>
                  <a:pt x="37" y="635"/>
                </a:cubicBezTo>
                <a:cubicBezTo>
                  <a:pt x="0" y="1040"/>
                  <a:pt x="362" y="1542"/>
                  <a:pt x="707" y="1565"/>
                </a:cubicBezTo>
                <a:cubicBezTo>
                  <a:pt x="715" y="1566"/>
                  <a:pt x="723" y="1566"/>
                  <a:pt x="731" y="1566"/>
                </a:cubicBezTo>
                <a:cubicBezTo>
                  <a:pt x="1017" y="1566"/>
                  <a:pt x="1274" y="1217"/>
                  <a:pt x="1315" y="765"/>
                </a:cubicBezTo>
                <a:cubicBezTo>
                  <a:pt x="1355" y="363"/>
                  <a:pt x="1116" y="44"/>
                  <a:pt x="747" y="4"/>
                </a:cubicBezTo>
                <a:cubicBezTo>
                  <a:pt x="726" y="2"/>
                  <a:pt x="706" y="1"/>
                  <a:pt x="685" y="1"/>
                </a:cubicBezTo>
                <a:close/>
              </a:path>
            </a:pathLst>
          </a:custGeom>
          <a:solidFill>
            <a:srgbClr val="4F7EB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" name="Google Shape;171;p23">
            <a:extLst>
              <a:ext uri="{FF2B5EF4-FFF2-40B4-BE49-F238E27FC236}">
                <a16:creationId xmlns:a16="http://schemas.microsoft.com/office/drawing/2014/main" id="{947C87DF-A596-1CA4-646F-1968B1854CB5}"/>
              </a:ext>
            </a:extLst>
          </p:cNvPr>
          <p:cNvSpPr/>
          <p:nvPr userDrawn="1"/>
        </p:nvSpPr>
        <p:spPr>
          <a:xfrm rot="3740636" flipH="1">
            <a:off x="1699832" y="293172"/>
            <a:ext cx="115767" cy="150874"/>
          </a:xfrm>
          <a:custGeom>
            <a:avLst/>
            <a:gdLst/>
            <a:ahLst/>
            <a:cxnLst/>
            <a:rect l="l" t="t" r="r" b="b"/>
            <a:pathLst>
              <a:path w="980" h="1247" extrusionOk="0">
                <a:moveTo>
                  <a:pt x="543" y="1"/>
                </a:moveTo>
                <a:cubicBezTo>
                  <a:pt x="216" y="1"/>
                  <a:pt x="55" y="205"/>
                  <a:pt x="0" y="533"/>
                </a:cubicBezTo>
                <a:cubicBezTo>
                  <a:pt x="83" y="809"/>
                  <a:pt x="60" y="1157"/>
                  <a:pt x="446" y="1243"/>
                </a:cubicBezTo>
                <a:cubicBezTo>
                  <a:pt x="455" y="1245"/>
                  <a:pt x="465" y="1246"/>
                  <a:pt x="474" y="1246"/>
                </a:cubicBezTo>
                <a:cubicBezTo>
                  <a:pt x="683" y="1246"/>
                  <a:pt x="980" y="776"/>
                  <a:pt x="977" y="443"/>
                </a:cubicBezTo>
                <a:cubicBezTo>
                  <a:pt x="977" y="180"/>
                  <a:pt x="844" y="15"/>
                  <a:pt x="575" y="1"/>
                </a:cubicBezTo>
                <a:cubicBezTo>
                  <a:pt x="564" y="1"/>
                  <a:pt x="553" y="1"/>
                  <a:pt x="543" y="1"/>
                </a:cubicBezTo>
                <a:close/>
              </a:path>
            </a:pathLst>
          </a:custGeom>
          <a:solidFill>
            <a:srgbClr val="4F7EB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9" name="Espace réservé du texte 32">
            <a:extLst>
              <a:ext uri="{FF2B5EF4-FFF2-40B4-BE49-F238E27FC236}">
                <a16:creationId xmlns:a16="http://schemas.microsoft.com/office/drawing/2014/main" id="{8AB333DB-783E-F054-80D9-C7ABCB93BFED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1636473" y="492190"/>
            <a:ext cx="4281490" cy="59289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lang="fr-FR" sz="2800" kern="1200" smtClean="0">
                <a:solidFill>
                  <a:schemeClr val="bg1"/>
                </a:solidFill>
                <a:latin typeface="The Bold Font" pitchFamily="2" charset="0"/>
                <a:ea typeface="+mn-ea"/>
                <a:cs typeface="+mn-cs"/>
              </a:defRPr>
            </a:lvl1pPr>
          </a:lstStyle>
          <a:p>
            <a:pPr lvl="0"/>
            <a:r>
              <a:rPr lang="fr-FR"/>
              <a:t>Menu de XXXXXXX</a:t>
            </a:r>
          </a:p>
        </p:txBody>
      </p:sp>
      <p:sp>
        <p:nvSpPr>
          <p:cNvPr id="50" name="Espace réservé du texte 9">
            <a:extLst>
              <a:ext uri="{FF2B5EF4-FFF2-40B4-BE49-F238E27FC236}">
                <a16:creationId xmlns:a16="http://schemas.microsoft.com/office/drawing/2014/main" id="{CF35DC43-A289-CF50-8325-ABB25B24C6F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990724" y="1285461"/>
            <a:ext cx="3578225" cy="436563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>
                <a:solidFill>
                  <a:schemeClr val="bg1"/>
                </a:solidFill>
                <a:latin typeface="The Bold Font" pitchFamily="2" charset="0"/>
                <a:ea typeface="Roboto" pitchFamily="2" charset="0"/>
              </a:defRPr>
            </a:lvl1pPr>
          </a:lstStyle>
          <a:p>
            <a:pPr lvl="0"/>
            <a:r>
              <a:rPr lang="fr-FR"/>
              <a:t>du XXXX à XXXX</a:t>
            </a:r>
          </a:p>
        </p:txBody>
      </p:sp>
    </p:spTree>
    <p:extLst>
      <p:ext uri="{BB962C8B-B14F-4D97-AF65-F5344CB8AC3E}">
        <p14:creationId xmlns:p14="http://schemas.microsoft.com/office/powerpoint/2010/main" val="7714280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 jours-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1587;p20">
            <a:extLst>
              <a:ext uri="{FF2B5EF4-FFF2-40B4-BE49-F238E27FC236}">
                <a16:creationId xmlns:a16="http://schemas.microsoft.com/office/drawing/2014/main" id="{C70C0F35-0527-9217-267F-F9B1B0641875}"/>
              </a:ext>
            </a:extLst>
          </p:cNvPr>
          <p:cNvSpPr/>
          <p:nvPr userDrawn="1"/>
        </p:nvSpPr>
        <p:spPr>
          <a:xfrm>
            <a:off x="-993407" y="-1534860"/>
            <a:ext cx="3516793" cy="4126339"/>
          </a:xfrm>
          <a:custGeom>
            <a:avLst/>
            <a:gdLst/>
            <a:ahLst/>
            <a:cxnLst/>
            <a:rect l="l" t="t" r="r" b="b"/>
            <a:pathLst>
              <a:path w="26961" h="31634" extrusionOk="0">
                <a:moveTo>
                  <a:pt x="15822" y="0"/>
                </a:moveTo>
                <a:cubicBezTo>
                  <a:pt x="13645" y="0"/>
                  <a:pt x="11454" y="518"/>
                  <a:pt x="9515" y="1515"/>
                </a:cubicBezTo>
                <a:cubicBezTo>
                  <a:pt x="5487" y="3591"/>
                  <a:pt x="2583" y="7569"/>
                  <a:pt x="1434" y="11955"/>
                </a:cubicBezTo>
                <a:cubicBezTo>
                  <a:pt x="1" y="17379"/>
                  <a:pt x="1125" y="24756"/>
                  <a:pt x="4226" y="29500"/>
                </a:cubicBezTo>
                <a:cubicBezTo>
                  <a:pt x="5017" y="30712"/>
                  <a:pt x="6397" y="31634"/>
                  <a:pt x="7798" y="31634"/>
                </a:cubicBezTo>
                <a:cubicBezTo>
                  <a:pt x="8082" y="31634"/>
                  <a:pt x="8368" y="31595"/>
                  <a:pt x="8650" y="31514"/>
                </a:cubicBezTo>
                <a:cubicBezTo>
                  <a:pt x="10219" y="31057"/>
                  <a:pt x="11145" y="29463"/>
                  <a:pt x="11677" y="27931"/>
                </a:cubicBezTo>
                <a:cubicBezTo>
                  <a:pt x="12208" y="26387"/>
                  <a:pt x="12517" y="24719"/>
                  <a:pt x="13518" y="23434"/>
                </a:cubicBezTo>
                <a:cubicBezTo>
                  <a:pt x="13901" y="22927"/>
                  <a:pt x="14420" y="22482"/>
                  <a:pt x="15050" y="22346"/>
                </a:cubicBezTo>
                <a:cubicBezTo>
                  <a:pt x="15234" y="22302"/>
                  <a:pt x="15421" y="22285"/>
                  <a:pt x="15610" y="22285"/>
                </a:cubicBezTo>
                <a:cubicBezTo>
                  <a:pt x="16002" y="22285"/>
                  <a:pt x="16400" y="22358"/>
                  <a:pt x="16792" y="22408"/>
                </a:cubicBezTo>
                <a:cubicBezTo>
                  <a:pt x="17120" y="22447"/>
                  <a:pt x="17453" y="22468"/>
                  <a:pt x="17785" y="22468"/>
                </a:cubicBezTo>
                <a:cubicBezTo>
                  <a:pt x="19331" y="22468"/>
                  <a:pt x="20887" y="22036"/>
                  <a:pt x="22117" y="21111"/>
                </a:cubicBezTo>
                <a:cubicBezTo>
                  <a:pt x="23625" y="19999"/>
                  <a:pt x="24588" y="18121"/>
                  <a:pt x="24428" y="16255"/>
                </a:cubicBezTo>
                <a:cubicBezTo>
                  <a:pt x="24304" y="14958"/>
                  <a:pt x="23674" y="13673"/>
                  <a:pt x="23970" y="12388"/>
                </a:cubicBezTo>
                <a:cubicBezTo>
                  <a:pt x="24230" y="11263"/>
                  <a:pt x="25169" y="10423"/>
                  <a:pt x="25676" y="9373"/>
                </a:cubicBezTo>
                <a:cubicBezTo>
                  <a:pt x="26961" y="6692"/>
                  <a:pt x="25008" y="3467"/>
                  <a:pt x="22513" y="1873"/>
                </a:cubicBezTo>
                <a:cubicBezTo>
                  <a:pt x="20521" y="608"/>
                  <a:pt x="18179" y="0"/>
                  <a:pt x="15822" y="0"/>
                </a:cubicBezTo>
                <a:close/>
              </a:path>
            </a:pathLst>
          </a:custGeom>
          <a:solidFill>
            <a:srgbClr val="FFEAC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1583;p20">
            <a:extLst>
              <a:ext uri="{FF2B5EF4-FFF2-40B4-BE49-F238E27FC236}">
                <a16:creationId xmlns:a16="http://schemas.microsoft.com/office/drawing/2014/main" id="{6A8B4664-66E8-A7E4-E506-E642958C7623}"/>
              </a:ext>
            </a:extLst>
          </p:cNvPr>
          <p:cNvSpPr/>
          <p:nvPr userDrawn="1"/>
        </p:nvSpPr>
        <p:spPr>
          <a:xfrm>
            <a:off x="6352166" y="5984289"/>
            <a:ext cx="3524750" cy="3861024"/>
          </a:xfrm>
          <a:custGeom>
            <a:avLst/>
            <a:gdLst/>
            <a:ahLst/>
            <a:cxnLst/>
            <a:rect l="l" t="t" r="r" b="b"/>
            <a:pathLst>
              <a:path w="27022" h="29600" extrusionOk="0">
                <a:moveTo>
                  <a:pt x="13793" y="1"/>
                </a:moveTo>
                <a:cubicBezTo>
                  <a:pt x="13128" y="1"/>
                  <a:pt x="12460" y="35"/>
                  <a:pt x="11800" y="88"/>
                </a:cubicBezTo>
                <a:cubicBezTo>
                  <a:pt x="9069" y="311"/>
                  <a:pt x="6338" y="867"/>
                  <a:pt x="3880" y="2078"/>
                </a:cubicBezTo>
                <a:cubicBezTo>
                  <a:pt x="3793" y="2115"/>
                  <a:pt x="3707" y="2164"/>
                  <a:pt x="3620" y="2201"/>
                </a:cubicBezTo>
                <a:cubicBezTo>
                  <a:pt x="2100" y="3017"/>
                  <a:pt x="853" y="4302"/>
                  <a:pt x="395" y="6007"/>
                </a:cubicBezTo>
                <a:cubicBezTo>
                  <a:pt x="0" y="7514"/>
                  <a:pt x="284" y="9195"/>
                  <a:pt x="1137" y="10492"/>
                </a:cubicBezTo>
                <a:cubicBezTo>
                  <a:pt x="2335" y="12296"/>
                  <a:pt x="4572" y="13445"/>
                  <a:pt x="5066" y="15545"/>
                </a:cubicBezTo>
                <a:cubicBezTo>
                  <a:pt x="5436" y="17102"/>
                  <a:pt x="4707" y="18684"/>
                  <a:pt x="4497" y="20277"/>
                </a:cubicBezTo>
                <a:cubicBezTo>
                  <a:pt x="4114" y="23132"/>
                  <a:pt x="5523" y="26109"/>
                  <a:pt x="7846" y="27814"/>
                </a:cubicBezTo>
                <a:cubicBezTo>
                  <a:pt x="9477" y="29012"/>
                  <a:pt x="11505" y="29600"/>
                  <a:pt x="13535" y="29600"/>
                </a:cubicBezTo>
                <a:cubicBezTo>
                  <a:pt x="14395" y="29600"/>
                  <a:pt x="15256" y="29494"/>
                  <a:pt x="16087" y="29285"/>
                </a:cubicBezTo>
                <a:cubicBezTo>
                  <a:pt x="18892" y="28580"/>
                  <a:pt x="21350" y="26764"/>
                  <a:pt x="23055" y="24454"/>
                </a:cubicBezTo>
                <a:cubicBezTo>
                  <a:pt x="26824" y="19338"/>
                  <a:pt x="27022" y="12444"/>
                  <a:pt x="24390" y="6773"/>
                </a:cubicBezTo>
                <a:cubicBezTo>
                  <a:pt x="23191" y="4203"/>
                  <a:pt x="21190" y="1917"/>
                  <a:pt x="18570" y="830"/>
                </a:cubicBezTo>
                <a:cubicBezTo>
                  <a:pt x="17060" y="206"/>
                  <a:pt x="15430" y="1"/>
                  <a:pt x="13793" y="1"/>
                </a:cubicBezTo>
                <a:close/>
              </a:path>
            </a:pathLst>
          </a:custGeom>
          <a:solidFill>
            <a:srgbClr val="FFEAC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492;p24">
            <a:extLst>
              <a:ext uri="{FF2B5EF4-FFF2-40B4-BE49-F238E27FC236}">
                <a16:creationId xmlns:a16="http://schemas.microsoft.com/office/drawing/2014/main" id="{C83BA8E1-7071-5F92-9A4D-3CF00970D9D5}"/>
              </a:ext>
            </a:extLst>
          </p:cNvPr>
          <p:cNvSpPr/>
          <p:nvPr userDrawn="1"/>
        </p:nvSpPr>
        <p:spPr>
          <a:xfrm flipH="1">
            <a:off x="267108" y="2141876"/>
            <a:ext cx="3249968" cy="741599"/>
          </a:xfrm>
          <a:custGeom>
            <a:avLst/>
            <a:gdLst/>
            <a:ahLst/>
            <a:cxnLst/>
            <a:rect l="l" t="t" r="r" b="b"/>
            <a:pathLst>
              <a:path w="261674" h="177363" extrusionOk="0">
                <a:moveTo>
                  <a:pt x="1300" y="102929"/>
                </a:moveTo>
                <a:cubicBezTo>
                  <a:pt x="-270" y="86533"/>
                  <a:pt x="-1110" y="65092"/>
                  <a:pt x="2927" y="51033"/>
                </a:cubicBezTo>
                <a:cubicBezTo>
                  <a:pt x="6964" y="36974"/>
                  <a:pt x="12851" y="26574"/>
                  <a:pt x="25524" y="18573"/>
                </a:cubicBezTo>
                <a:cubicBezTo>
                  <a:pt x="38197" y="10572"/>
                  <a:pt x="55473" y="5929"/>
                  <a:pt x="78966" y="3027"/>
                </a:cubicBezTo>
                <a:cubicBezTo>
                  <a:pt x="102459" y="125"/>
                  <a:pt x="140692" y="-1076"/>
                  <a:pt x="166483" y="1160"/>
                </a:cubicBezTo>
                <a:cubicBezTo>
                  <a:pt x="192274" y="3396"/>
                  <a:pt x="218505" y="8117"/>
                  <a:pt x="233710" y="16442"/>
                </a:cubicBezTo>
                <a:cubicBezTo>
                  <a:pt x="248915" y="24768"/>
                  <a:pt x="253136" y="38172"/>
                  <a:pt x="257713" y="51113"/>
                </a:cubicBezTo>
                <a:cubicBezTo>
                  <a:pt x="262290" y="64054"/>
                  <a:pt x="262031" y="79426"/>
                  <a:pt x="261173" y="94086"/>
                </a:cubicBezTo>
                <a:cubicBezTo>
                  <a:pt x="260315" y="108747"/>
                  <a:pt x="257840" y="127442"/>
                  <a:pt x="252564" y="139076"/>
                </a:cubicBezTo>
                <a:cubicBezTo>
                  <a:pt x="247288" y="150710"/>
                  <a:pt x="241252" y="157796"/>
                  <a:pt x="229519" y="163889"/>
                </a:cubicBezTo>
                <a:cubicBezTo>
                  <a:pt x="217786" y="169983"/>
                  <a:pt x="201711" y="173485"/>
                  <a:pt x="182166" y="175637"/>
                </a:cubicBezTo>
                <a:cubicBezTo>
                  <a:pt x="162621" y="177789"/>
                  <a:pt x="133946" y="177615"/>
                  <a:pt x="112247" y="176800"/>
                </a:cubicBezTo>
                <a:cubicBezTo>
                  <a:pt x="90548" y="175985"/>
                  <a:pt x="68623" y="175312"/>
                  <a:pt x="51973" y="170747"/>
                </a:cubicBezTo>
                <a:cubicBezTo>
                  <a:pt x="35323" y="166182"/>
                  <a:pt x="20795" y="160714"/>
                  <a:pt x="12349" y="149411"/>
                </a:cubicBezTo>
                <a:cubicBezTo>
                  <a:pt x="3904" y="138108"/>
                  <a:pt x="2870" y="119325"/>
                  <a:pt x="1300" y="102929"/>
                </a:cubicBezTo>
                <a:close/>
              </a:path>
            </a:pathLst>
          </a:custGeom>
          <a:solidFill>
            <a:srgbClr val="ED7D31"/>
          </a:solidFill>
          <a:ln>
            <a:noFill/>
          </a:ln>
        </p:spPr>
        <p:txBody>
          <a:bodyPr/>
          <a:lstStyle/>
          <a:p>
            <a:endParaRPr lang="fr-FR"/>
          </a:p>
        </p:txBody>
      </p:sp>
      <p:sp>
        <p:nvSpPr>
          <p:cNvPr id="54" name="Google Shape;492;p24">
            <a:extLst>
              <a:ext uri="{FF2B5EF4-FFF2-40B4-BE49-F238E27FC236}">
                <a16:creationId xmlns:a16="http://schemas.microsoft.com/office/drawing/2014/main" id="{76D03E79-945E-7D18-27B8-AAD0FE492DBF}"/>
              </a:ext>
            </a:extLst>
          </p:cNvPr>
          <p:cNvSpPr/>
          <p:nvPr userDrawn="1"/>
        </p:nvSpPr>
        <p:spPr>
          <a:xfrm flipH="1">
            <a:off x="4093689" y="2141875"/>
            <a:ext cx="3249968" cy="741599"/>
          </a:xfrm>
          <a:custGeom>
            <a:avLst/>
            <a:gdLst/>
            <a:ahLst/>
            <a:cxnLst/>
            <a:rect l="l" t="t" r="r" b="b"/>
            <a:pathLst>
              <a:path w="261674" h="177363" extrusionOk="0">
                <a:moveTo>
                  <a:pt x="1300" y="102929"/>
                </a:moveTo>
                <a:cubicBezTo>
                  <a:pt x="-270" y="86533"/>
                  <a:pt x="-1110" y="65092"/>
                  <a:pt x="2927" y="51033"/>
                </a:cubicBezTo>
                <a:cubicBezTo>
                  <a:pt x="6964" y="36974"/>
                  <a:pt x="12851" y="26574"/>
                  <a:pt x="25524" y="18573"/>
                </a:cubicBezTo>
                <a:cubicBezTo>
                  <a:pt x="38197" y="10572"/>
                  <a:pt x="55473" y="5929"/>
                  <a:pt x="78966" y="3027"/>
                </a:cubicBezTo>
                <a:cubicBezTo>
                  <a:pt x="102459" y="125"/>
                  <a:pt x="140692" y="-1076"/>
                  <a:pt x="166483" y="1160"/>
                </a:cubicBezTo>
                <a:cubicBezTo>
                  <a:pt x="192274" y="3396"/>
                  <a:pt x="218505" y="8117"/>
                  <a:pt x="233710" y="16442"/>
                </a:cubicBezTo>
                <a:cubicBezTo>
                  <a:pt x="248915" y="24768"/>
                  <a:pt x="253136" y="38172"/>
                  <a:pt x="257713" y="51113"/>
                </a:cubicBezTo>
                <a:cubicBezTo>
                  <a:pt x="262290" y="64054"/>
                  <a:pt x="262031" y="79426"/>
                  <a:pt x="261173" y="94086"/>
                </a:cubicBezTo>
                <a:cubicBezTo>
                  <a:pt x="260315" y="108747"/>
                  <a:pt x="257840" y="127442"/>
                  <a:pt x="252564" y="139076"/>
                </a:cubicBezTo>
                <a:cubicBezTo>
                  <a:pt x="247288" y="150710"/>
                  <a:pt x="241252" y="157796"/>
                  <a:pt x="229519" y="163889"/>
                </a:cubicBezTo>
                <a:cubicBezTo>
                  <a:pt x="217786" y="169983"/>
                  <a:pt x="201711" y="173485"/>
                  <a:pt x="182166" y="175637"/>
                </a:cubicBezTo>
                <a:cubicBezTo>
                  <a:pt x="162621" y="177789"/>
                  <a:pt x="133946" y="177615"/>
                  <a:pt x="112247" y="176800"/>
                </a:cubicBezTo>
                <a:cubicBezTo>
                  <a:pt x="90548" y="175985"/>
                  <a:pt x="68623" y="175312"/>
                  <a:pt x="51973" y="170747"/>
                </a:cubicBezTo>
                <a:cubicBezTo>
                  <a:pt x="35323" y="166182"/>
                  <a:pt x="20795" y="160714"/>
                  <a:pt x="12349" y="149411"/>
                </a:cubicBezTo>
                <a:cubicBezTo>
                  <a:pt x="3904" y="138108"/>
                  <a:pt x="2870" y="119325"/>
                  <a:pt x="1300" y="102929"/>
                </a:cubicBezTo>
                <a:close/>
              </a:path>
            </a:pathLst>
          </a:custGeom>
          <a:solidFill>
            <a:srgbClr val="ED7D31"/>
          </a:solidFill>
          <a:ln>
            <a:noFill/>
          </a:ln>
        </p:spPr>
        <p:txBody>
          <a:bodyPr/>
          <a:lstStyle/>
          <a:p>
            <a:endParaRPr lang="fr-FR"/>
          </a:p>
        </p:txBody>
      </p:sp>
      <p:sp>
        <p:nvSpPr>
          <p:cNvPr id="55" name="Google Shape;492;p24">
            <a:extLst>
              <a:ext uri="{FF2B5EF4-FFF2-40B4-BE49-F238E27FC236}">
                <a16:creationId xmlns:a16="http://schemas.microsoft.com/office/drawing/2014/main" id="{F8B193F4-CE8B-E70C-59DA-80564547BE0D}"/>
              </a:ext>
            </a:extLst>
          </p:cNvPr>
          <p:cNvSpPr/>
          <p:nvPr userDrawn="1"/>
        </p:nvSpPr>
        <p:spPr>
          <a:xfrm flipH="1">
            <a:off x="267108" y="4952651"/>
            <a:ext cx="3249968" cy="741599"/>
          </a:xfrm>
          <a:custGeom>
            <a:avLst/>
            <a:gdLst/>
            <a:ahLst/>
            <a:cxnLst/>
            <a:rect l="l" t="t" r="r" b="b"/>
            <a:pathLst>
              <a:path w="261674" h="177363" extrusionOk="0">
                <a:moveTo>
                  <a:pt x="1300" y="102929"/>
                </a:moveTo>
                <a:cubicBezTo>
                  <a:pt x="-270" y="86533"/>
                  <a:pt x="-1110" y="65092"/>
                  <a:pt x="2927" y="51033"/>
                </a:cubicBezTo>
                <a:cubicBezTo>
                  <a:pt x="6964" y="36974"/>
                  <a:pt x="12851" y="26574"/>
                  <a:pt x="25524" y="18573"/>
                </a:cubicBezTo>
                <a:cubicBezTo>
                  <a:pt x="38197" y="10572"/>
                  <a:pt x="55473" y="5929"/>
                  <a:pt x="78966" y="3027"/>
                </a:cubicBezTo>
                <a:cubicBezTo>
                  <a:pt x="102459" y="125"/>
                  <a:pt x="140692" y="-1076"/>
                  <a:pt x="166483" y="1160"/>
                </a:cubicBezTo>
                <a:cubicBezTo>
                  <a:pt x="192274" y="3396"/>
                  <a:pt x="218505" y="8117"/>
                  <a:pt x="233710" y="16442"/>
                </a:cubicBezTo>
                <a:cubicBezTo>
                  <a:pt x="248915" y="24768"/>
                  <a:pt x="253136" y="38172"/>
                  <a:pt x="257713" y="51113"/>
                </a:cubicBezTo>
                <a:cubicBezTo>
                  <a:pt x="262290" y="64054"/>
                  <a:pt x="262031" y="79426"/>
                  <a:pt x="261173" y="94086"/>
                </a:cubicBezTo>
                <a:cubicBezTo>
                  <a:pt x="260315" y="108747"/>
                  <a:pt x="257840" y="127442"/>
                  <a:pt x="252564" y="139076"/>
                </a:cubicBezTo>
                <a:cubicBezTo>
                  <a:pt x="247288" y="150710"/>
                  <a:pt x="241252" y="157796"/>
                  <a:pt x="229519" y="163889"/>
                </a:cubicBezTo>
                <a:cubicBezTo>
                  <a:pt x="217786" y="169983"/>
                  <a:pt x="201711" y="173485"/>
                  <a:pt x="182166" y="175637"/>
                </a:cubicBezTo>
                <a:cubicBezTo>
                  <a:pt x="162621" y="177789"/>
                  <a:pt x="133946" y="177615"/>
                  <a:pt x="112247" y="176800"/>
                </a:cubicBezTo>
                <a:cubicBezTo>
                  <a:pt x="90548" y="175985"/>
                  <a:pt x="68623" y="175312"/>
                  <a:pt x="51973" y="170747"/>
                </a:cubicBezTo>
                <a:cubicBezTo>
                  <a:pt x="35323" y="166182"/>
                  <a:pt x="20795" y="160714"/>
                  <a:pt x="12349" y="149411"/>
                </a:cubicBezTo>
                <a:cubicBezTo>
                  <a:pt x="3904" y="138108"/>
                  <a:pt x="2870" y="119325"/>
                  <a:pt x="1300" y="102929"/>
                </a:cubicBezTo>
                <a:close/>
              </a:path>
            </a:pathLst>
          </a:custGeom>
          <a:solidFill>
            <a:srgbClr val="ED7D31"/>
          </a:solidFill>
          <a:ln>
            <a:noFill/>
          </a:ln>
        </p:spPr>
        <p:txBody>
          <a:bodyPr/>
          <a:lstStyle/>
          <a:p>
            <a:endParaRPr lang="fr-FR"/>
          </a:p>
        </p:txBody>
      </p:sp>
      <p:sp>
        <p:nvSpPr>
          <p:cNvPr id="56" name="Google Shape;492;p24">
            <a:extLst>
              <a:ext uri="{FF2B5EF4-FFF2-40B4-BE49-F238E27FC236}">
                <a16:creationId xmlns:a16="http://schemas.microsoft.com/office/drawing/2014/main" id="{A0EEBECF-5C32-5D2D-7116-FFCD2AACAF12}"/>
              </a:ext>
            </a:extLst>
          </p:cNvPr>
          <p:cNvSpPr/>
          <p:nvPr userDrawn="1"/>
        </p:nvSpPr>
        <p:spPr>
          <a:xfrm flipH="1">
            <a:off x="4093689" y="4952650"/>
            <a:ext cx="3249968" cy="741599"/>
          </a:xfrm>
          <a:custGeom>
            <a:avLst/>
            <a:gdLst/>
            <a:ahLst/>
            <a:cxnLst/>
            <a:rect l="l" t="t" r="r" b="b"/>
            <a:pathLst>
              <a:path w="261674" h="177363" extrusionOk="0">
                <a:moveTo>
                  <a:pt x="1300" y="102929"/>
                </a:moveTo>
                <a:cubicBezTo>
                  <a:pt x="-270" y="86533"/>
                  <a:pt x="-1110" y="65092"/>
                  <a:pt x="2927" y="51033"/>
                </a:cubicBezTo>
                <a:cubicBezTo>
                  <a:pt x="6964" y="36974"/>
                  <a:pt x="12851" y="26574"/>
                  <a:pt x="25524" y="18573"/>
                </a:cubicBezTo>
                <a:cubicBezTo>
                  <a:pt x="38197" y="10572"/>
                  <a:pt x="55473" y="5929"/>
                  <a:pt x="78966" y="3027"/>
                </a:cubicBezTo>
                <a:cubicBezTo>
                  <a:pt x="102459" y="125"/>
                  <a:pt x="140692" y="-1076"/>
                  <a:pt x="166483" y="1160"/>
                </a:cubicBezTo>
                <a:cubicBezTo>
                  <a:pt x="192274" y="3396"/>
                  <a:pt x="218505" y="8117"/>
                  <a:pt x="233710" y="16442"/>
                </a:cubicBezTo>
                <a:cubicBezTo>
                  <a:pt x="248915" y="24768"/>
                  <a:pt x="253136" y="38172"/>
                  <a:pt x="257713" y="51113"/>
                </a:cubicBezTo>
                <a:cubicBezTo>
                  <a:pt x="262290" y="64054"/>
                  <a:pt x="262031" y="79426"/>
                  <a:pt x="261173" y="94086"/>
                </a:cubicBezTo>
                <a:cubicBezTo>
                  <a:pt x="260315" y="108747"/>
                  <a:pt x="257840" y="127442"/>
                  <a:pt x="252564" y="139076"/>
                </a:cubicBezTo>
                <a:cubicBezTo>
                  <a:pt x="247288" y="150710"/>
                  <a:pt x="241252" y="157796"/>
                  <a:pt x="229519" y="163889"/>
                </a:cubicBezTo>
                <a:cubicBezTo>
                  <a:pt x="217786" y="169983"/>
                  <a:pt x="201711" y="173485"/>
                  <a:pt x="182166" y="175637"/>
                </a:cubicBezTo>
                <a:cubicBezTo>
                  <a:pt x="162621" y="177789"/>
                  <a:pt x="133946" y="177615"/>
                  <a:pt x="112247" y="176800"/>
                </a:cubicBezTo>
                <a:cubicBezTo>
                  <a:pt x="90548" y="175985"/>
                  <a:pt x="68623" y="175312"/>
                  <a:pt x="51973" y="170747"/>
                </a:cubicBezTo>
                <a:cubicBezTo>
                  <a:pt x="35323" y="166182"/>
                  <a:pt x="20795" y="160714"/>
                  <a:pt x="12349" y="149411"/>
                </a:cubicBezTo>
                <a:cubicBezTo>
                  <a:pt x="3904" y="138108"/>
                  <a:pt x="2870" y="119325"/>
                  <a:pt x="1300" y="102929"/>
                </a:cubicBezTo>
                <a:close/>
              </a:path>
            </a:pathLst>
          </a:custGeom>
          <a:solidFill>
            <a:srgbClr val="ED7D31"/>
          </a:solidFill>
          <a:ln>
            <a:noFill/>
          </a:ln>
        </p:spPr>
        <p:txBody>
          <a:bodyPr/>
          <a:lstStyle/>
          <a:p>
            <a:endParaRPr lang="fr-FR"/>
          </a:p>
        </p:txBody>
      </p:sp>
      <p:sp>
        <p:nvSpPr>
          <p:cNvPr id="57" name="Google Shape;492;p24">
            <a:extLst>
              <a:ext uri="{FF2B5EF4-FFF2-40B4-BE49-F238E27FC236}">
                <a16:creationId xmlns:a16="http://schemas.microsoft.com/office/drawing/2014/main" id="{9DAAA3FE-BC70-C1E2-8AF1-0F61CFB3B291}"/>
              </a:ext>
            </a:extLst>
          </p:cNvPr>
          <p:cNvSpPr/>
          <p:nvPr userDrawn="1"/>
        </p:nvSpPr>
        <p:spPr>
          <a:xfrm flipH="1">
            <a:off x="2154853" y="7741336"/>
            <a:ext cx="3249968" cy="741599"/>
          </a:xfrm>
          <a:custGeom>
            <a:avLst/>
            <a:gdLst/>
            <a:ahLst/>
            <a:cxnLst/>
            <a:rect l="l" t="t" r="r" b="b"/>
            <a:pathLst>
              <a:path w="261674" h="177363" extrusionOk="0">
                <a:moveTo>
                  <a:pt x="1300" y="102929"/>
                </a:moveTo>
                <a:cubicBezTo>
                  <a:pt x="-270" y="86533"/>
                  <a:pt x="-1110" y="65092"/>
                  <a:pt x="2927" y="51033"/>
                </a:cubicBezTo>
                <a:cubicBezTo>
                  <a:pt x="6964" y="36974"/>
                  <a:pt x="12851" y="26574"/>
                  <a:pt x="25524" y="18573"/>
                </a:cubicBezTo>
                <a:cubicBezTo>
                  <a:pt x="38197" y="10572"/>
                  <a:pt x="55473" y="5929"/>
                  <a:pt x="78966" y="3027"/>
                </a:cubicBezTo>
                <a:cubicBezTo>
                  <a:pt x="102459" y="125"/>
                  <a:pt x="140692" y="-1076"/>
                  <a:pt x="166483" y="1160"/>
                </a:cubicBezTo>
                <a:cubicBezTo>
                  <a:pt x="192274" y="3396"/>
                  <a:pt x="218505" y="8117"/>
                  <a:pt x="233710" y="16442"/>
                </a:cubicBezTo>
                <a:cubicBezTo>
                  <a:pt x="248915" y="24768"/>
                  <a:pt x="253136" y="38172"/>
                  <a:pt x="257713" y="51113"/>
                </a:cubicBezTo>
                <a:cubicBezTo>
                  <a:pt x="262290" y="64054"/>
                  <a:pt x="262031" y="79426"/>
                  <a:pt x="261173" y="94086"/>
                </a:cubicBezTo>
                <a:cubicBezTo>
                  <a:pt x="260315" y="108747"/>
                  <a:pt x="257840" y="127442"/>
                  <a:pt x="252564" y="139076"/>
                </a:cubicBezTo>
                <a:cubicBezTo>
                  <a:pt x="247288" y="150710"/>
                  <a:pt x="241252" y="157796"/>
                  <a:pt x="229519" y="163889"/>
                </a:cubicBezTo>
                <a:cubicBezTo>
                  <a:pt x="217786" y="169983"/>
                  <a:pt x="201711" y="173485"/>
                  <a:pt x="182166" y="175637"/>
                </a:cubicBezTo>
                <a:cubicBezTo>
                  <a:pt x="162621" y="177789"/>
                  <a:pt x="133946" y="177615"/>
                  <a:pt x="112247" y="176800"/>
                </a:cubicBezTo>
                <a:cubicBezTo>
                  <a:pt x="90548" y="175985"/>
                  <a:pt x="68623" y="175312"/>
                  <a:pt x="51973" y="170747"/>
                </a:cubicBezTo>
                <a:cubicBezTo>
                  <a:pt x="35323" y="166182"/>
                  <a:pt x="20795" y="160714"/>
                  <a:pt x="12349" y="149411"/>
                </a:cubicBezTo>
                <a:cubicBezTo>
                  <a:pt x="3904" y="138108"/>
                  <a:pt x="2870" y="119325"/>
                  <a:pt x="1300" y="102929"/>
                </a:cubicBezTo>
                <a:close/>
              </a:path>
            </a:pathLst>
          </a:custGeom>
          <a:solidFill>
            <a:srgbClr val="ED7D31"/>
          </a:solidFill>
          <a:ln>
            <a:noFill/>
          </a:ln>
        </p:spPr>
        <p:txBody>
          <a:bodyPr/>
          <a:lstStyle/>
          <a:p>
            <a:endParaRPr lang="fr-FR"/>
          </a:p>
        </p:txBody>
      </p:sp>
      <p:sp>
        <p:nvSpPr>
          <p:cNvPr id="12" name="Espace réservé du texte 11">
            <a:extLst>
              <a:ext uri="{FF2B5EF4-FFF2-40B4-BE49-F238E27FC236}">
                <a16:creationId xmlns:a16="http://schemas.microsoft.com/office/drawing/2014/main" id="{386E9EBD-ABFF-59F2-C3DF-6915D9E3F7B2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16016" y="2309756"/>
            <a:ext cx="3140765" cy="43656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/>
              <a:t>Jour xx mois</a:t>
            </a:r>
          </a:p>
        </p:txBody>
      </p:sp>
      <p:sp>
        <p:nvSpPr>
          <p:cNvPr id="13" name="Espace réservé du texte 11">
            <a:extLst>
              <a:ext uri="{FF2B5EF4-FFF2-40B4-BE49-F238E27FC236}">
                <a16:creationId xmlns:a16="http://schemas.microsoft.com/office/drawing/2014/main" id="{74E4BE11-0578-BD8F-C22A-FC8852E53D3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140614" y="2309756"/>
            <a:ext cx="3140764" cy="43656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/>
              <a:t>Jour xx mois</a:t>
            </a:r>
          </a:p>
        </p:txBody>
      </p:sp>
      <p:sp>
        <p:nvSpPr>
          <p:cNvPr id="14" name="Espace réservé du texte 11">
            <a:extLst>
              <a:ext uri="{FF2B5EF4-FFF2-40B4-BE49-F238E27FC236}">
                <a16:creationId xmlns:a16="http://schemas.microsoft.com/office/drawing/2014/main" id="{FA716EC9-60BE-CA8D-E8CA-B6E6A2263C4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16016" y="5103392"/>
            <a:ext cx="3140765" cy="43656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/>
              <a:t>Jour xx mois</a:t>
            </a:r>
          </a:p>
        </p:txBody>
      </p:sp>
      <p:sp>
        <p:nvSpPr>
          <p:cNvPr id="15" name="Espace réservé du texte 11">
            <a:extLst>
              <a:ext uri="{FF2B5EF4-FFF2-40B4-BE49-F238E27FC236}">
                <a16:creationId xmlns:a16="http://schemas.microsoft.com/office/drawing/2014/main" id="{2B39798D-9F31-AE9C-48A8-78FFB9BFAFB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140614" y="5103392"/>
            <a:ext cx="3151953" cy="47838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/>
              <a:t>Jour xx mois</a:t>
            </a:r>
          </a:p>
        </p:txBody>
      </p:sp>
      <p:sp>
        <p:nvSpPr>
          <p:cNvPr id="17" name="Espace réservé du texte 11">
            <a:extLst>
              <a:ext uri="{FF2B5EF4-FFF2-40B4-BE49-F238E27FC236}">
                <a16:creationId xmlns:a16="http://schemas.microsoft.com/office/drawing/2014/main" id="{758A844C-6FBB-D8E7-3581-03A07D977D5B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2226365" y="7919883"/>
            <a:ext cx="3140764" cy="43656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/>
              <a:t>Jour xx mois</a:t>
            </a:r>
          </a:p>
        </p:txBody>
      </p:sp>
      <p:sp>
        <p:nvSpPr>
          <p:cNvPr id="19" name="Espace réservé du texte 18">
            <a:extLst>
              <a:ext uri="{FF2B5EF4-FFF2-40B4-BE49-F238E27FC236}">
                <a16:creationId xmlns:a16="http://schemas.microsoft.com/office/drawing/2014/main" id="{8180EA03-C879-F4E5-7DDF-64CA8FA970F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16361" y="3030901"/>
            <a:ext cx="3140075" cy="16430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/>
              <a:t>Liste menu</a:t>
            </a:r>
          </a:p>
        </p:txBody>
      </p:sp>
      <p:sp>
        <p:nvSpPr>
          <p:cNvPr id="20" name="Espace réservé du texte 18">
            <a:extLst>
              <a:ext uri="{FF2B5EF4-FFF2-40B4-BE49-F238E27FC236}">
                <a16:creationId xmlns:a16="http://schemas.microsoft.com/office/drawing/2014/main" id="{7F4731FE-BDF9-0B29-09E1-60D21347DAE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140959" y="3001565"/>
            <a:ext cx="3140075" cy="16430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/>
              <a:t>Liste menu</a:t>
            </a:r>
          </a:p>
        </p:txBody>
      </p:sp>
      <p:sp>
        <p:nvSpPr>
          <p:cNvPr id="21" name="Espace réservé du texte 18">
            <a:extLst>
              <a:ext uri="{FF2B5EF4-FFF2-40B4-BE49-F238E27FC236}">
                <a16:creationId xmlns:a16="http://schemas.microsoft.com/office/drawing/2014/main" id="{D2673007-3515-B60D-C3A7-53177737730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316361" y="5807342"/>
            <a:ext cx="3140075" cy="16430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/>
              <a:t>Liste menu</a:t>
            </a:r>
          </a:p>
        </p:txBody>
      </p:sp>
      <p:sp>
        <p:nvSpPr>
          <p:cNvPr id="22" name="Espace réservé du texte 18">
            <a:extLst>
              <a:ext uri="{FF2B5EF4-FFF2-40B4-BE49-F238E27FC236}">
                <a16:creationId xmlns:a16="http://schemas.microsoft.com/office/drawing/2014/main" id="{F6E22E10-597B-42FD-27AD-BC014FE907D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140959" y="5807342"/>
            <a:ext cx="3140075" cy="16430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/>
              <a:t>Liste menu</a:t>
            </a:r>
          </a:p>
        </p:txBody>
      </p:sp>
      <p:sp>
        <p:nvSpPr>
          <p:cNvPr id="23" name="Espace réservé du texte 18">
            <a:extLst>
              <a:ext uri="{FF2B5EF4-FFF2-40B4-BE49-F238E27FC236}">
                <a16:creationId xmlns:a16="http://schemas.microsoft.com/office/drawing/2014/main" id="{AD3D740C-42E7-21B9-1A49-1B206876D0C2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2258020" y="8584821"/>
            <a:ext cx="3140075" cy="16430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/>
              <a:t>Liste menu</a:t>
            </a:r>
          </a:p>
        </p:txBody>
      </p:sp>
      <p:sp>
        <p:nvSpPr>
          <p:cNvPr id="60" name="Google Shape;1584;p20">
            <a:extLst>
              <a:ext uri="{FF2B5EF4-FFF2-40B4-BE49-F238E27FC236}">
                <a16:creationId xmlns:a16="http://schemas.microsoft.com/office/drawing/2014/main" id="{3A1B0DD4-74E3-E373-1368-1A735BE15EF8}"/>
              </a:ext>
            </a:extLst>
          </p:cNvPr>
          <p:cNvSpPr/>
          <p:nvPr userDrawn="1"/>
        </p:nvSpPr>
        <p:spPr>
          <a:xfrm>
            <a:off x="-1475334" y="8708501"/>
            <a:ext cx="3868068" cy="3214172"/>
          </a:xfrm>
          <a:custGeom>
            <a:avLst/>
            <a:gdLst/>
            <a:ahLst/>
            <a:cxnLst/>
            <a:rect l="l" t="t" r="r" b="b"/>
            <a:pathLst>
              <a:path w="29654" h="24641" extrusionOk="0">
                <a:moveTo>
                  <a:pt x="10225" y="0"/>
                </a:moveTo>
                <a:cubicBezTo>
                  <a:pt x="9198" y="0"/>
                  <a:pt x="8171" y="249"/>
                  <a:pt x="7256" y="715"/>
                </a:cubicBezTo>
                <a:lnTo>
                  <a:pt x="7256" y="715"/>
                </a:lnTo>
                <a:lnTo>
                  <a:pt x="7413" y="602"/>
                </a:lnTo>
                <a:lnTo>
                  <a:pt x="7413" y="602"/>
                </a:lnTo>
                <a:cubicBezTo>
                  <a:pt x="4596" y="1331"/>
                  <a:pt x="2385" y="3666"/>
                  <a:pt x="1273" y="6359"/>
                </a:cubicBezTo>
                <a:cubicBezTo>
                  <a:pt x="148" y="9041"/>
                  <a:pt x="0" y="12043"/>
                  <a:pt x="223" y="14947"/>
                </a:cubicBezTo>
                <a:cubicBezTo>
                  <a:pt x="420" y="17517"/>
                  <a:pt x="1001" y="20272"/>
                  <a:pt x="2953" y="21952"/>
                </a:cubicBezTo>
                <a:cubicBezTo>
                  <a:pt x="3966" y="22829"/>
                  <a:pt x="5251" y="23324"/>
                  <a:pt x="6549" y="23694"/>
                </a:cubicBezTo>
                <a:cubicBezTo>
                  <a:pt x="8751" y="24329"/>
                  <a:pt x="11040" y="24641"/>
                  <a:pt x="13329" y="24641"/>
                </a:cubicBezTo>
                <a:cubicBezTo>
                  <a:pt x="17462" y="24641"/>
                  <a:pt x="21597" y="23623"/>
                  <a:pt x="25230" y="21643"/>
                </a:cubicBezTo>
                <a:cubicBezTo>
                  <a:pt x="26960" y="20704"/>
                  <a:pt x="28690" y="19407"/>
                  <a:pt x="29184" y="17504"/>
                </a:cubicBezTo>
                <a:cubicBezTo>
                  <a:pt x="29653" y="15774"/>
                  <a:pt x="28937" y="13884"/>
                  <a:pt x="27701" y="12587"/>
                </a:cubicBezTo>
                <a:cubicBezTo>
                  <a:pt x="26478" y="11289"/>
                  <a:pt x="24785" y="10511"/>
                  <a:pt x="23068" y="10004"/>
                </a:cubicBezTo>
                <a:cubicBezTo>
                  <a:pt x="20770" y="9337"/>
                  <a:pt x="18039" y="8855"/>
                  <a:pt x="16952" y="6718"/>
                </a:cubicBezTo>
                <a:cubicBezTo>
                  <a:pt x="16581" y="5989"/>
                  <a:pt x="16482" y="5149"/>
                  <a:pt x="16223" y="4370"/>
                </a:cubicBezTo>
                <a:cubicBezTo>
                  <a:pt x="15543" y="2319"/>
                  <a:pt x="13764" y="676"/>
                  <a:pt x="11664" y="169"/>
                </a:cubicBezTo>
                <a:cubicBezTo>
                  <a:pt x="11192" y="56"/>
                  <a:pt x="10709" y="0"/>
                  <a:pt x="10225" y="0"/>
                </a:cubicBezTo>
                <a:close/>
              </a:path>
            </a:pathLst>
          </a:custGeom>
          <a:solidFill>
            <a:srgbClr val="FFEAC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61" name="Google Shape;1836;p20">
            <a:extLst>
              <a:ext uri="{FF2B5EF4-FFF2-40B4-BE49-F238E27FC236}">
                <a16:creationId xmlns:a16="http://schemas.microsoft.com/office/drawing/2014/main" id="{0BD5CFAA-7452-69E9-5392-8F4781A60E2F}"/>
              </a:ext>
            </a:extLst>
          </p:cNvPr>
          <p:cNvGrpSpPr/>
          <p:nvPr userDrawn="1"/>
        </p:nvGrpSpPr>
        <p:grpSpPr>
          <a:xfrm rot="2305015">
            <a:off x="-526123" y="9703947"/>
            <a:ext cx="1835790" cy="1208773"/>
            <a:chOff x="-275187" y="9132000"/>
            <a:chExt cx="1835790" cy="1208773"/>
          </a:xfrm>
          <a:solidFill>
            <a:srgbClr val="7CCCC0"/>
          </a:solidFill>
        </p:grpSpPr>
        <p:sp>
          <p:nvSpPr>
            <p:cNvPr id="62" name="Google Shape;1837;p20">
              <a:extLst>
                <a:ext uri="{FF2B5EF4-FFF2-40B4-BE49-F238E27FC236}">
                  <a16:creationId xmlns:a16="http://schemas.microsoft.com/office/drawing/2014/main" id="{135CB95B-0560-37A5-1DC3-9D6C8B983ACE}"/>
                </a:ext>
              </a:extLst>
            </p:cNvPr>
            <p:cNvSpPr/>
            <p:nvPr/>
          </p:nvSpPr>
          <p:spPr>
            <a:xfrm>
              <a:off x="-275187" y="9483140"/>
              <a:ext cx="298186" cy="203356"/>
            </a:xfrm>
            <a:custGeom>
              <a:avLst/>
              <a:gdLst/>
              <a:ahLst/>
              <a:cxnLst/>
              <a:rect l="l" t="t" r="r" b="b"/>
              <a:pathLst>
                <a:path w="2286" h="1559" extrusionOk="0">
                  <a:moveTo>
                    <a:pt x="1913" y="0"/>
                  </a:moveTo>
                  <a:cubicBezTo>
                    <a:pt x="1668" y="0"/>
                    <a:pt x="1279" y="153"/>
                    <a:pt x="890" y="421"/>
                  </a:cubicBezTo>
                  <a:cubicBezTo>
                    <a:pt x="334" y="804"/>
                    <a:pt x="0" y="1274"/>
                    <a:pt x="136" y="1471"/>
                  </a:cubicBezTo>
                  <a:cubicBezTo>
                    <a:pt x="177" y="1531"/>
                    <a:pt x="256" y="1559"/>
                    <a:pt x="361" y="1559"/>
                  </a:cubicBezTo>
                  <a:cubicBezTo>
                    <a:pt x="606" y="1559"/>
                    <a:pt x="995" y="1406"/>
                    <a:pt x="1384" y="1138"/>
                  </a:cubicBezTo>
                  <a:cubicBezTo>
                    <a:pt x="1940" y="755"/>
                    <a:pt x="2286" y="285"/>
                    <a:pt x="2138" y="88"/>
                  </a:cubicBezTo>
                  <a:cubicBezTo>
                    <a:pt x="2097" y="28"/>
                    <a:pt x="2018" y="0"/>
                    <a:pt x="191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" name="Google Shape;1838;p20">
              <a:extLst>
                <a:ext uri="{FF2B5EF4-FFF2-40B4-BE49-F238E27FC236}">
                  <a16:creationId xmlns:a16="http://schemas.microsoft.com/office/drawing/2014/main" id="{A60463CA-228B-78BF-5479-71DD536063A2}"/>
                </a:ext>
              </a:extLst>
            </p:cNvPr>
            <p:cNvSpPr/>
            <p:nvPr/>
          </p:nvSpPr>
          <p:spPr>
            <a:xfrm>
              <a:off x="896408" y="9166175"/>
              <a:ext cx="298316" cy="204530"/>
            </a:xfrm>
            <a:custGeom>
              <a:avLst/>
              <a:gdLst/>
              <a:ahLst/>
              <a:cxnLst/>
              <a:rect l="l" t="t" r="r" b="b"/>
              <a:pathLst>
                <a:path w="2287" h="1568" extrusionOk="0">
                  <a:moveTo>
                    <a:pt x="1913" y="0"/>
                  </a:moveTo>
                  <a:cubicBezTo>
                    <a:pt x="1664" y="0"/>
                    <a:pt x="1274" y="153"/>
                    <a:pt x="890" y="417"/>
                  </a:cubicBezTo>
                  <a:cubicBezTo>
                    <a:pt x="334" y="800"/>
                    <a:pt x="1" y="1282"/>
                    <a:pt x="137" y="1480"/>
                  </a:cubicBezTo>
                  <a:cubicBezTo>
                    <a:pt x="177" y="1539"/>
                    <a:pt x="257" y="1567"/>
                    <a:pt x="364" y="1567"/>
                  </a:cubicBezTo>
                  <a:cubicBezTo>
                    <a:pt x="613" y="1567"/>
                    <a:pt x="1008" y="1414"/>
                    <a:pt x="1397" y="1146"/>
                  </a:cubicBezTo>
                  <a:cubicBezTo>
                    <a:pt x="1941" y="763"/>
                    <a:pt x="2286" y="294"/>
                    <a:pt x="2151" y="96"/>
                  </a:cubicBezTo>
                  <a:cubicBezTo>
                    <a:pt x="2108" y="31"/>
                    <a:pt x="2025" y="0"/>
                    <a:pt x="191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" name="Google Shape;1839;p20">
              <a:extLst>
                <a:ext uri="{FF2B5EF4-FFF2-40B4-BE49-F238E27FC236}">
                  <a16:creationId xmlns:a16="http://schemas.microsoft.com/office/drawing/2014/main" id="{4018D6FF-B15E-7C48-DD02-67A15E30EAA7}"/>
                </a:ext>
              </a:extLst>
            </p:cNvPr>
            <p:cNvSpPr/>
            <p:nvPr/>
          </p:nvSpPr>
          <p:spPr>
            <a:xfrm>
              <a:off x="-214011" y="10002023"/>
              <a:ext cx="298316" cy="203486"/>
            </a:xfrm>
            <a:custGeom>
              <a:avLst/>
              <a:gdLst/>
              <a:ahLst/>
              <a:cxnLst/>
              <a:rect l="l" t="t" r="r" b="b"/>
              <a:pathLst>
                <a:path w="2287" h="1560" extrusionOk="0">
                  <a:moveTo>
                    <a:pt x="1914" y="1"/>
                  </a:moveTo>
                  <a:cubicBezTo>
                    <a:pt x="1669" y="1"/>
                    <a:pt x="1279" y="154"/>
                    <a:pt x="890" y="422"/>
                  </a:cubicBezTo>
                  <a:cubicBezTo>
                    <a:pt x="334" y="805"/>
                    <a:pt x="1" y="1274"/>
                    <a:pt x="137" y="1472"/>
                  </a:cubicBezTo>
                  <a:cubicBezTo>
                    <a:pt x="177" y="1531"/>
                    <a:pt x="256" y="1559"/>
                    <a:pt x="361" y="1559"/>
                  </a:cubicBezTo>
                  <a:cubicBezTo>
                    <a:pt x="606" y="1559"/>
                    <a:pt x="995" y="1406"/>
                    <a:pt x="1385" y="1138"/>
                  </a:cubicBezTo>
                  <a:cubicBezTo>
                    <a:pt x="1941" y="755"/>
                    <a:pt x="2287" y="286"/>
                    <a:pt x="2138" y="88"/>
                  </a:cubicBezTo>
                  <a:cubicBezTo>
                    <a:pt x="2097" y="29"/>
                    <a:pt x="2019" y="1"/>
                    <a:pt x="1914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1840;p20">
              <a:extLst>
                <a:ext uri="{FF2B5EF4-FFF2-40B4-BE49-F238E27FC236}">
                  <a16:creationId xmlns:a16="http://schemas.microsoft.com/office/drawing/2014/main" id="{B787F976-50C7-4FEB-DE18-CDCE60F8A112}"/>
                </a:ext>
              </a:extLst>
            </p:cNvPr>
            <p:cNvSpPr/>
            <p:nvPr/>
          </p:nvSpPr>
          <p:spPr>
            <a:xfrm>
              <a:off x="545138" y="9483140"/>
              <a:ext cx="298186" cy="203356"/>
            </a:xfrm>
            <a:custGeom>
              <a:avLst/>
              <a:gdLst/>
              <a:ahLst/>
              <a:cxnLst/>
              <a:rect l="l" t="t" r="r" b="b"/>
              <a:pathLst>
                <a:path w="2286" h="1559" extrusionOk="0">
                  <a:moveTo>
                    <a:pt x="1923" y="0"/>
                  </a:moveTo>
                  <a:cubicBezTo>
                    <a:pt x="1674" y="0"/>
                    <a:pt x="1279" y="153"/>
                    <a:pt x="890" y="421"/>
                  </a:cubicBezTo>
                  <a:cubicBezTo>
                    <a:pt x="334" y="804"/>
                    <a:pt x="0" y="1274"/>
                    <a:pt x="136" y="1471"/>
                  </a:cubicBezTo>
                  <a:cubicBezTo>
                    <a:pt x="177" y="1531"/>
                    <a:pt x="257" y="1559"/>
                    <a:pt x="363" y="1559"/>
                  </a:cubicBezTo>
                  <a:cubicBezTo>
                    <a:pt x="612" y="1559"/>
                    <a:pt x="1007" y="1406"/>
                    <a:pt x="1396" y="1138"/>
                  </a:cubicBezTo>
                  <a:cubicBezTo>
                    <a:pt x="1952" y="755"/>
                    <a:pt x="2286" y="285"/>
                    <a:pt x="2150" y="88"/>
                  </a:cubicBezTo>
                  <a:cubicBezTo>
                    <a:pt x="2109" y="28"/>
                    <a:pt x="2029" y="0"/>
                    <a:pt x="192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" name="Google Shape;1841;p20">
              <a:extLst>
                <a:ext uri="{FF2B5EF4-FFF2-40B4-BE49-F238E27FC236}">
                  <a16:creationId xmlns:a16="http://schemas.microsoft.com/office/drawing/2014/main" id="{A22F8506-B6AC-9286-A707-9032EA9E3BEA}"/>
                </a:ext>
              </a:extLst>
            </p:cNvPr>
            <p:cNvSpPr/>
            <p:nvPr/>
          </p:nvSpPr>
          <p:spPr>
            <a:xfrm>
              <a:off x="482267" y="9823192"/>
              <a:ext cx="298316" cy="203356"/>
            </a:xfrm>
            <a:custGeom>
              <a:avLst/>
              <a:gdLst/>
              <a:ahLst/>
              <a:cxnLst/>
              <a:rect l="l" t="t" r="r" b="b"/>
              <a:pathLst>
                <a:path w="2287" h="1559" extrusionOk="0">
                  <a:moveTo>
                    <a:pt x="1926" y="0"/>
                  </a:moveTo>
                  <a:cubicBezTo>
                    <a:pt x="1680" y="0"/>
                    <a:pt x="1291" y="153"/>
                    <a:pt x="902" y="421"/>
                  </a:cubicBezTo>
                  <a:cubicBezTo>
                    <a:pt x="346" y="804"/>
                    <a:pt x="0" y="1274"/>
                    <a:pt x="136" y="1471"/>
                  </a:cubicBezTo>
                  <a:cubicBezTo>
                    <a:pt x="181" y="1531"/>
                    <a:pt x="262" y="1559"/>
                    <a:pt x="369" y="1559"/>
                  </a:cubicBezTo>
                  <a:cubicBezTo>
                    <a:pt x="618" y="1559"/>
                    <a:pt x="1007" y="1406"/>
                    <a:pt x="1397" y="1138"/>
                  </a:cubicBezTo>
                  <a:cubicBezTo>
                    <a:pt x="1953" y="755"/>
                    <a:pt x="2286" y="285"/>
                    <a:pt x="2150" y="88"/>
                  </a:cubicBezTo>
                  <a:cubicBezTo>
                    <a:pt x="2109" y="28"/>
                    <a:pt x="2031" y="0"/>
                    <a:pt x="19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" name="Google Shape;1842;p20">
              <a:extLst>
                <a:ext uri="{FF2B5EF4-FFF2-40B4-BE49-F238E27FC236}">
                  <a16:creationId xmlns:a16="http://schemas.microsoft.com/office/drawing/2014/main" id="{CFBC1493-F258-2B73-6595-E5E1A1EFD58F}"/>
                </a:ext>
              </a:extLst>
            </p:cNvPr>
            <p:cNvSpPr/>
            <p:nvPr/>
          </p:nvSpPr>
          <p:spPr>
            <a:xfrm>
              <a:off x="1262287" y="9595838"/>
              <a:ext cx="298316" cy="203486"/>
            </a:xfrm>
            <a:custGeom>
              <a:avLst/>
              <a:gdLst/>
              <a:ahLst/>
              <a:cxnLst/>
              <a:rect l="l" t="t" r="r" b="b"/>
              <a:pathLst>
                <a:path w="2287" h="1560" extrusionOk="0">
                  <a:moveTo>
                    <a:pt x="1918" y="1"/>
                  </a:moveTo>
                  <a:cubicBezTo>
                    <a:pt x="1668" y="1"/>
                    <a:pt x="1279" y="154"/>
                    <a:pt x="890" y="422"/>
                  </a:cubicBezTo>
                  <a:cubicBezTo>
                    <a:pt x="334" y="805"/>
                    <a:pt x="0" y="1275"/>
                    <a:pt x="136" y="1472"/>
                  </a:cubicBezTo>
                  <a:cubicBezTo>
                    <a:pt x="177" y="1532"/>
                    <a:pt x="256" y="1560"/>
                    <a:pt x="361" y="1560"/>
                  </a:cubicBezTo>
                  <a:cubicBezTo>
                    <a:pt x="606" y="1560"/>
                    <a:pt x="995" y="1407"/>
                    <a:pt x="1384" y="1139"/>
                  </a:cubicBezTo>
                  <a:cubicBezTo>
                    <a:pt x="1940" y="756"/>
                    <a:pt x="2286" y="286"/>
                    <a:pt x="2150" y="88"/>
                  </a:cubicBezTo>
                  <a:cubicBezTo>
                    <a:pt x="2106" y="29"/>
                    <a:pt x="2025" y="1"/>
                    <a:pt x="1918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" name="Google Shape;1843;p20">
              <a:extLst>
                <a:ext uri="{FF2B5EF4-FFF2-40B4-BE49-F238E27FC236}">
                  <a16:creationId xmlns:a16="http://schemas.microsoft.com/office/drawing/2014/main" id="{64A7C109-B65B-6A57-DDF5-DD5AB7BC7703}"/>
                </a:ext>
              </a:extLst>
            </p:cNvPr>
            <p:cNvSpPr/>
            <p:nvPr/>
          </p:nvSpPr>
          <p:spPr>
            <a:xfrm>
              <a:off x="222826" y="9613969"/>
              <a:ext cx="214443" cy="281881"/>
            </a:xfrm>
            <a:custGeom>
              <a:avLst/>
              <a:gdLst/>
              <a:ahLst/>
              <a:cxnLst/>
              <a:rect l="l" t="t" r="r" b="b"/>
              <a:pathLst>
                <a:path w="1644" h="2161" extrusionOk="0">
                  <a:moveTo>
                    <a:pt x="301" y="0"/>
                  </a:moveTo>
                  <a:cubicBezTo>
                    <a:pt x="267" y="0"/>
                    <a:pt x="237" y="8"/>
                    <a:pt x="210" y="24"/>
                  </a:cubicBezTo>
                  <a:cubicBezTo>
                    <a:pt x="0" y="147"/>
                    <a:pt x="99" y="716"/>
                    <a:pt x="445" y="1309"/>
                  </a:cubicBezTo>
                  <a:cubicBezTo>
                    <a:pt x="735" y="1814"/>
                    <a:pt x="1110" y="2160"/>
                    <a:pt x="1340" y="2160"/>
                  </a:cubicBezTo>
                  <a:cubicBezTo>
                    <a:pt x="1375" y="2160"/>
                    <a:pt x="1406" y="2152"/>
                    <a:pt x="1433" y="2136"/>
                  </a:cubicBezTo>
                  <a:cubicBezTo>
                    <a:pt x="1643" y="2025"/>
                    <a:pt x="1532" y="1445"/>
                    <a:pt x="1199" y="864"/>
                  </a:cubicBezTo>
                  <a:cubicBezTo>
                    <a:pt x="907" y="357"/>
                    <a:pt x="531" y="0"/>
                    <a:pt x="30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" name="Google Shape;1844;p20">
              <a:extLst>
                <a:ext uri="{FF2B5EF4-FFF2-40B4-BE49-F238E27FC236}">
                  <a16:creationId xmlns:a16="http://schemas.microsoft.com/office/drawing/2014/main" id="{F36631FC-E36B-CC58-0C44-FFC5E3455BFF}"/>
                </a:ext>
              </a:extLst>
            </p:cNvPr>
            <p:cNvSpPr/>
            <p:nvPr/>
          </p:nvSpPr>
          <p:spPr>
            <a:xfrm>
              <a:off x="530660" y="10127895"/>
              <a:ext cx="291794" cy="212878"/>
            </a:xfrm>
            <a:custGeom>
              <a:avLst/>
              <a:gdLst/>
              <a:ahLst/>
              <a:cxnLst/>
              <a:rect l="l" t="t" r="r" b="b"/>
              <a:pathLst>
                <a:path w="2237" h="1632" extrusionOk="0">
                  <a:moveTo>
                    <a:pt x="338" y="0"/>
                  </a:moveTo>
                  <a:cubicBezTo>
                    <a:pt x="246" y="0"/>
                    <a:pt x="176" y="24"/>
                    <a:pt x="136" y="74"/>
                  </a:cubicBezTo>
                  <a:cubicBezTo>
                    <a:pt x="0" y="272"/>
                    <a:pt x="309" y="754"/>
                    <a:pt x="853" y="1162"/>
                  </a:cubicBezTo>
                  <a:cubicBezTo>
                    <a:pt x="1240" y="1459"/>
                    <a:pt x="1640" y="1631"/>
                    <a:pt x="1886" y="1631"/>
                  </a:cubicBezTo>
                  <a:cubicBezTo>
                    <a:pt x="1978" y="1631"/>
                    <a:pt x="2048" y="1607"/>
                    <a:pt x="2088" y="1557"/>
                  </a:cubicBezTo>
                  <a:cubicBezTo>
                    <a:pt x="2236" y="1359"/>
                    <a:pt x="1915" y="878"/>
                    <a:pt x="1384" y="470"/>
                  </a:cubicBezTo>
                  <a:cubicBezTo>
                    <a:pt x="988" y="173"/>
                    <a:pt x="585" y="0"/>
                    <a:pt x="33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" name="Google Shape;1845;p20">
              <a:extLst>
                <a:ext uri="{FF2B5EF4-FFF2-40B4-BE49-F238E27FC236}">
                  <a16:creationId xmlns:a16="http://schemas.microsoft.com/office/drawing/2014/main" id="{2746F1BE-7745-EAAF-B420-F55B072FBABF}"/>
                </a:ext>
              </a:extLst>
            </p:cNvPr>
            <p:cNvSpPr/>
            <p:nvPr/>
          </p:nvSpPr>
          <p:spPr>
            <a:xfrm>
              <a:off x="785275" y="9998892"/>
              <a:ext cx="291794" cy="213661"/>
            </a:xfrm>
            <a:custGeom>
              <a:avLst/>
              <a:gdLst/>
              <a:ahLst/>
              <a:cxnLst/>
              <a:rect l="l" t="t" r="r" b="b"/>
              <a:pathLst>
                <a:path w="2237" h="1638" extrusionOk="0">
                  <a:moveTo>
                    <a:pt x="349" y="1"/>
                  </a:moveTo>
                  <a:cubicBezTo>
                    <a:pt x="258" y="1"/>
                    <a:pt x="189" y="25"/>
                    <a:pt x="148" y="75"/>
                  </a:cubicBezTo>
                  <a:cubicBezTo>
                    <a:pt x="0" y="273"/>
                    <a:pt x="321" y="755"/>
                    <a:pt x="853" y="1162"/>
                  </a:cubicBezTo>
                  <a:cubicBezTo>
                    <a:pt x="1239" y="1458"/>
                    <a:pt x="1637" y="1637"/>
                    <a:pt x="1884" y="1637"/>
                  </a:cubicBezTo>
                  <a:cubicBezTo>
                    <a:pt x="1977" y="1637"/>
                    <a:pt x="2048" y="1612"/>
                    <a:pt x="2088" y="1558"/>
                  </a:cubicBezTo>
                  <a:cubicBezTo>
                    <a:pt x="2237" y="1360"/>
                    <a:pt x="1915" y="878"/>
                    <a:pt x="1384" y="470"/>
                  </a:cubicBezTo>
                  <a:cubicBezTo>
                    <a:pt x="988" y="173"/>
                    <a:pt x="592" y="1"/>
                    <a:pt x="34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" name="Google Shape;1846;p20">
              <a:extLst>
                <a:ext uri="{FF2B5EF4-FFF2-40B4-BE49-F238E27FC236}">
                  <a16:creationId xmlns:a16="http://schemas.microsoft.com/office/drawing/2014/main" id="{4A5C1EE2-A4A0-8CF6-656C-2D411ACF5907}"/>
                </a:ext>
              </a:extLst>
            </p:cNvPr>
            <p:cNvSpPr/>
            <p:nvPr/>
          </p:nvSpPr>
          <p:spPr>
            <a:xfrm>
              <a:off x="785275" y="9704624"/>
              <a:ext cx="291794" cy="213922"/>
            </a:xfrm>
            <a:custGeom>
              <a:avLst/>
              <a:gdLst/>
              <a:ahLst/>
              <a:cxnLst/>
              <a:rect l="l" t="t" r="r" b="b"/>
              <a:pathLst>
                <a:path w="2237" h="1640" extrusionOk="0">
                  <a:moveTo>
                    <a:pt x="358" y="0"/>
                  </a:moveTo>
                  <a:cubicBezTo>
                    <a:pt x="263" y="0"/>
                    <a:pt x="190" y="27"/>
                    <a:pt x="148" y="82"/>
                  </a:cubicBezTo>
                  <a:cubicBezTo>
                    <a:pt x="0" y="268"/>
                    <a:pt x="321" y="762"/>
                    <a:pt x="853" y="1170"/>
                  </a:cubicBezTo>
                  <a:cubicBezTo>
                    <a:pt x="1240" y="1467"/>
                    <a:pt x="1640" y="1639"/>
                    <a:pt x="1886" y="1639"/>
                  </a:cubicBezTo>
                  <a:cubicBezTo>
                    <a:pt x="1978" y="1639"/>
                    <a:pt x="2048" y="1615"/>
                    <a:pt x="2088" y="1565"/>
                  </a:cubicBezTo>
                  <a:cubicBezTo>
                    <a:pt x="2237" y="1367"/>
                    <a:pt x="1915" y="885"/>
                    <a:pt x="1384" y="465"/>
                  </a:cubicBezTo>
                  <a:cubicBezTo>
                    <a:pt x="993" y="172"/>
                    <a:pt x="602" y="0"/>
                    <a:pt x="35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" name="Google Shape;1847;p20">
              <a:extLst>
                <a:ext uri="{FF2B5EF4-FFF2-40B4-BE49-F238E27FC236}">
                  <a16:creationId xmlns:a16="http://schemas.microsoft.com/office/drawing/2014/main" id="{44F1446C-1699-1957-B599-5770515E65C0}"/>
                </a:ext>
              </a:extLst>
            </p:cNvPr>
            <p:cNvSpPr/>
            <p:nvPr/>
          </p:nvSpPr>
          <p:spPr>
            <a:xfrm>
              <a:off x="986671" y="9503488"/>
              <a:ext cx="291794" cy="213530"/>
            </a:xfrm>
            <a:custGeom>
              <a:avLst/>
              <a:gdLst/>
              <a:ahLst/>
              <a:cxnLst/>
              <a:rect l="l" t="t" r="r" b="b"/>
              <a:pathLst>
                <a:path w="2237" h="1637" extrusionOk="0">
                  <a:moveTo>
                    <a:pt x="346" y="0"/>
                  </a:moveTo>
                  <a:cubicBezTo>
                    <a:pt x="255" y="0"/>
                    <a:pt x="186" y="26"/>
                    <a:pt x="149" y="80"/>
                  </a:cubicBezTo>
                  <a:cubicBezTo>
                    <a:pt x="1" y="278"/>
                    <a:pt x="310" y="759"/>
                    <a:pt x="853" y="1167"/>
                  </a:cubicBezTo>
                  <a:cubicBezTo>
                    <a:pt x="1240" y="1464"/>
                    <a:pt x="1641" y="1637"/>
                    <a:pt x="1887" y="1637"/>
                  </a:cubicBezTo>
                  <a:cubicBezTo>
                    <a:pt x="1978" y="1637"/>
                    <a:pt x="2048" y="1613"/>
                    <a:pt x="2089" y="1563"/>
                  </a:cubicBezTo>
                  <a:cubicBezTo>
                    <a:pt x="2237" y="1365"/>
                    <a:pt x="1916" y="883"/>
                    <a:pt x="1384" y="475"/>
                  </a:cubicBezTo>
                  <a:cubicBezTo>
                    <a:pt x="990" y="179"/>
                    <a:pt x="588" y="0"/>
                    <a:pt x="34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" name="Google Shape;1848;p20">
              <a:extLst>
                <a:ext uri="{FF2B5EF4-FFF2-40B4-BE49-F238E27FC236}">
                  <a16:creationId xmlns:a16="http://schemas.microsoft.com/office/drawing/2014/main" id="{434D891F-1716-74F6-655B-44E3BC292F4D}"/>
                </a:ext>
              </a:extLst>
            </p:cNvPr>
            <p:cNvSpPr/>
            <p:nvPr/>
          </p:nvSpPr>
          <p:spPr>
            <a:xfrm>
              <a:off x="1239721" y="9251090"/>
              <a:ext cx="291794" cy="213661"/>
            </a:xfrm>
            <a:custGeom>
              <a:avLst/>
              <a:gdLst/>
              <a:ahLst/>
              <a:cxnLst/>
              <a:rect l="l" t="t" r="r" b="b"/>
              <a:pathLst>
                <a:path w="2237" h="1638" extrusionOk="0">
                  <a:moveTo>
                    <a:pt x="339" y="1"/>
                  </a:moveTo>
                  <a:cubicBezTo>
                    <a:pt x="247" y="1"/>
                    <a:pt x="177" y="25"/>
                    <a:pt x="136" y="75"/>
                  </a:cubicBezTo>
                  <a:cubicBezTo>
                    <a:pt x="0" y="273"/>
                    <a:pt x="309" y="755"/>
                    <a:pt x="853" y="1162"/>
                  </a:cubicBezTo>
                  <a:cubicBezTo>
                    <a:pt x="1239" y="1458"/>
                    <a:pt x="1638" y="1637"/>
                    <a:pt x="1884" y="1637"/>
                  </a:cubicBezTo>
                  <a:cubicBezTo>
                    <a:pt x="1977" y="1637"/>
                    <a:pt x="2048" y="1612"/>
                    <a:pt x="2089" y="1558"/>
                  </a:cubicBezTo>
                  <a:cubicBezTo>
                    <a:pt x="2237" y="1360"/>
                    <a:pt x="1916" y="878"/>
                    <a:pt x="1384" y="470"/>
                  </a:cubicBezTo>
                  <a:cubicBezTo>
                    <a:pt x="988" y="173"/>
                    <a:pt x="585" y="1"/>
                    <a:pt x="33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" name="Google Shape;1849;p20">
              <a:extLst>
                <a:ext uri="{FF2B5EF4-FFF2-40B4-BE49-F238E27FC236}">
                  <a16:creationId xmlns:a16="http://schemas.microsoft.com/office/drawing/2014/main" id="{C9E684D1-088F-9A64-D9BE-DEF9424B8174}"/>
                </a:ext>
              </a:extLst>
            </p:cNvPr>
            <p:cNvSpPr/>
            <p:nvPr/>
          </p:nvSpPr>
          <p:spPr>
            <a:xfrm>
              <a:off x="511224" y="9218220"/>
              <a:ext cx="291925" cy="213530"/>
            </a:xfrm>
            <a:custGeom>
              <a:avLst/>
              <a:gdLst/>
              <a:ahLst/>
              <a:cxnLst/>
              <a:rect l="l" t="t" r="r" b="b"/>
              <a:pathLst>
                <a:path w="2238" h="1637" extrusionOk="0">
                  <a:moveTo>
                    <a:pt x="354" y="0"/>
                  </a:moveTo>
                  <a:cubicBezTo>
                    <a:pt x="261" y="0"/>
                    <a:pt x="190" y="26"/>
                    <a:pt x="149" y="80"/>
                  </a:cubicBezTo>
                  <a:cubicBezTo>
                    <a:pt x="1" y="278"/>
                    <a:pt x="322" y="759"/>
                    <a:pt x="853" y="1167"/>
                  </a:cubicBezTo>
                  <a:cubicBezTo>
                    <a:pt x="1249" y="1464"/>
                    <a:pt x="1652" y="1637"/>
                    <a:pt x="1899" y="1637"/>
                  </a:cubicBezTo>
                  <a:cubicBezTo>
                    <a:pt x="1991" y="1637"/>
                    <a:pt x="2061" y="1613"/>
                    <a:pt x="2101" y="1563"/>
                  </a:cubicBezTo>
                  <a:cubicBezTo>
                    <a:pt x="2237" y="1365"/>
                    <a:pt x="1928" y="883"/>
                    <a:pt x="1385" y="475"/>
                  </a:cubicBezTo>
                  <a:cubicBezTo>
                    <a:pt x="999" y="179"/>
                    <a:pt x="600" y="0"/>
                    <a:pt x="35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" name="Google Shape;1850;p20">
              <a:extLst>
                <a:ext uri="{FF2B5EF4-FFF2-40B4-BE49-F238E27FC236}">
                  <a16:creationId xmlns:a16="http://schemas.microsoft.com/office/drawing/2014/main" id="{3BE9D9D1-42AA-DC69-484E-37D6E3C2AA03}"/>
                </a:ext>
              </a:extLst>
            </p:cNvPr>
            <p:cNvSpPr/>
            <p:nvPr/>
          </p:nvSpPr>
          <p:spPr>
            <a:xfrm>
              <a:off x="1176850" y="9868976"/>
              <a:ext cx="291794" cy="213922"/>
            </a:xfrm>
            <a:custGeom>
              <a:avLst/>
              <a:gdLst/>
              <a:ahLst/>
              <a:cxnLst/>
              <a:rect l="l" t="t" r="r" b="b"/>
              <a:pathLst>
                <a:path w="2237" h="1640" extrusionOk="0">
                  <a:moveTo>
                    <a:pt x="349" y="1"/>
                  </a:moveTo>
                  <a:cubicBezTo>
                    <a:pt x="252" y="1"/>
                    <a:pt x="178" y="27"/>
                    <a:pt x="136" y="83"/>
                  </a:cubicBezTo>
                  <a:cubicBezTo>
                    <a:pt x="1" y="268"/>
                    <a:pt x="309" y="762"/>
                    <a:pt x="853" y="1170"/>
                  </a:cubicBezTo>
                  <a:cubicBezTo>
                    <a:pt x="1240" y="1467"/>
                    <a:pt x="1641" y="1639"/>
                    <a:pt x="1887" y="1639"/>
                  </a:cubicBezTo>
                  <a:cubicBezTo>
                    <a:pt x="1978" y="1639"/>
                    <a:pt x="2048" y="1616"/>
                    <a:pt x="2089" y="1565"/>
                  </a:cubicBezTo>
                  <a:cubicBezTo>
                    <a:pt x="2237" y="1368"/>
                    <a:pt x="1916" y="886"/>
                    <a:pt x="1384" y="466"/>
                  </a:cubicBezTo>
                  <a:cubicBezTo>
                    <a:pt x="994" y="173"/>
                    <a:pt x="596" y="1"/>
                    <a:pt x="34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1851;p20">
              <a:extLst>
                <a:ext uri="{FF2B5EF4-FFF2-40B4-BE49-F238E27FC236}">
                  <a16:creationId xmlns:a16="http://schemas.microsoft.com/office/drawing/2014/main" id="{DE481E1C-A37F-89D5-B451-A1AA84EFA594}"/>
                </a:ext>
              </a:extLst>
            </p:cNvPr>
            <p:cNvSpPr/>
            <p:nvPr/>
          </p:nvSpPr>
          <p:spPr>
            <a:xfrm>
              <a:off x="-144618" y="9132000"/>
              <a:ext cx="214443" cy="281881"/>
            </a:xfrm>
            <a:custGeom>
              <a:avLst/>
              <a:gdLst/>
              <a:ahLst/>
              <a:cxnLst/>
              <a:rect l="l" t="t" r="r" b="b"/>
              <a:pathLst>
                <a:path w="1644" h="2161" extrusionOk="0">
                  <a:moveTo>
                    <a:pt x="303" y="1"/>
                  </a:moveTo>
                  <a:cubicBezTo>
                    <a:pt x="269" y="1"/>
                    <a:pt x="237" y="8"/>
                    <a:pt x="210" y="24"/>
                  </a:cubicBezTo>
                  <a:cubicBezTo>
                    <a:pt x="0" y="136"/>
                    <a:pt x="111" y="716"/>
                    <a:pt x="445" y="1297"/>
                  </a:cubicBezTo>
                  <a:cubicBezTo>
                    <a:pt x="736" y="1804"/>
                    <a:pt x="1112" y="2160"/>
                    <a:pt x="1343" y="2160"/>
                  </a:cubicBezTo>
                  <a:cubicBezTo>
                    <a:pt x="1376" y="2160"/>
                    <a:pt x="1407" y="2153"/>
                    <a:pt x="1433" y="2137"/>
                  </a:cubicBezTo>
                  <a:cubicBezTo>
                    <a:pt x="1643" y="2014"/>
                    <a:pt x="1544" y="1445"/>
                    <a:pt x="1211" y="852"/>
                  </a:cubicBezTo>
                  <a:cubicBezTo>
                    <a:pt x="910" y="347"/>
                    <a:pt x="534" y="1"/>
                    <a:pt x="303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" name="Google Shape;1852;p20">
              <a:extLst>
                <a:ext uri="{FF2B5EF4-FFF2-40B4-BE49-F238E27FC236}">
                  <a16:creationId xmlns:a16="http://schemas.microsoft.com/office/drawing/2014/main" id="{34F9EBF8-689B-59A3-121C-661CF29FFC0F}"/>
                </a:ext>
              </a:extLst>
            </p:cNvPr>
            <p:cNvSpPr/>
            <p:nvPr/>
          </p:nvSpPr>
          <p:spPr>
            <a:xfrm>
              <a:off x="196999" y="9411529"/>
              <a:ext cx="322448" cy="148962"/>
            </a:xfrm>
            <a:custGeom>
              <a:avLst/>
              <a:gdLst/>
              <a:ahLst/>
              <a:cxnLst/>
              <a:rect l="l" t="t" r="r" b="b"/>
              <a:pathLst>
                <a:path w="2472" h="1142" extrusionOk="0">
                  <a:moveTo>
                    <a:pt x="539" y="0"/>
                  </a:moveTo>
                  <a:cubicBezTo>
                    <a:pt x="294" y="0"/>
                    <a:pt x="119" y="59"/>
                    <a:pt x="75" y="179"/>
                  </a:cubicBezTo>
                  <a:cubicBezTo>
                    <a:pt x="0" y="414"/>
                    <a:pt x="458" y="773"/>
                    <a:pt x="1100" y="983"/>
                  </a:cubicBezTo>
                  <a:cubicBezTo>
                    <a:pt x="1402" y="1089"/>
                    <a:pt x="1693" y="1142"/>
                    <a:pt x="1924" y="1142"/>
                  </a:cubicBezTo>
                  <a:cubicBezTo>
                    <a:pt x="2174" y="1142"/>
                    <a:pt x="2352" y="1080"/>
                    <a:pt x="2397" y="958"/>
                  </a:cubicBezTo>
                  <a:cubicBezTo>
                    <a:pt x="2472" y="735"/>
                    <a:pt x="2014" y="365"/>
                    <a:pt x="1372" y="155"/>
                  </a:cubicBezTo>
                  <a:cubicBezTo>
                    <a:pt x="1066" y="53"/>
                    <a:pt x="771" y="0"/>
                    <a:pt x="53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" name="Google Shape;1853;p20">
              <a:extLst>
                <a:ext uri="{FF2B5EF4-FFF2-40B4-BE49-F238E27FC236}">
                  <a16:creationId xmlns:a16="http://schemas.microsoft.com/office/drawing/2014/main" id="{2DEB5383-B513-0885-AEE7-2001D08ECE05}"/>
                </a:ext>
              </a:extLst>
            </p:cNvPr>
            <p:cNvSpPr/>
            <p:nvPr/>
          </p:nvSpPr>
          <p:spPr>
            <a:xfrm>
              <a:off x="-94660" y="9719755"/>
              <a:ext cx="293360" cy="210269"/>
            </a:xfrm>
            <a:custGeom>
              <a:avLst/>
              <a:gdLst/>
              <a:ahLst/>
              <a:cxnLst/>
              <a:rect l="l" t="t" r="r" b="b"/>
              <a:pathLst>
                <a:path w="2249" h="1612" extrusionOk="0">
                  <a:moveTo>
                    <a:pt x="348" y="1"/>
                  </a:moveTo>
                  <a:cubicBezTo>
                    <a:pt x="251" y="1"/>
                    <a:pt x="178" y="26"/>
                    <a:pt x="136" y="78"/>
                  </a:cubicBezTo>
                  <a:cubicBezTo>
                    <a:pt x="0" y="275"/>
                    <a:pt x="321" y="757"/>
                    <a:pt x="865" y="1152"/>
                  </a:cubicBezTo>
                  <a:cubicBezTo>
                    <a:pt x="1257" y="1446"/>
                    <a:pt x="1655" y="1612"/>
                    <a:pt x="1898" y="1612"/>
                  </a:cubicBezTo>
                  <a:cubicBezTo>
                    <a:pt x="1992" y="1612"/>
                    <a:pt x="2063" y="1587"/>
                    <a:pt x="2100" y="1535"/>
                  </a:cubicBezTo>
                  <a:cubicBezTo>
                    <a:pt x="2249" y="1338"/>
                    <a:pt x="1928" y="856"/>
                    <a:pt x="1384" y="448"/>
                  </a:cubicBezTo>
                  <a:cubicBezTo>
                    <a:pt x="993" y="164"/>
                    <a:pt x="595" y="1"/>
                    <a:pt x="348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5" name="Google Shape;1860;p20">
            <a:extLst>
              <a:ext uri="{FF2B5EF4-FFF2-40B4-BE49-F238E27FC236}">
                <a16:creationId xmlns:a16="http://schemas.microsoft.com/office/drawing/2014/main" id="{EDA11191-BB8B-2CBE-7BFA-45BB38B80CA2}"/>
              </a:ext>
            </a:extLst>
          </p:cNvPr>
          <p:cNvGrpSpPr/>
          <p:nvPr userDrawn="1"/>
        </p:nvGrpSpPr>
        <p:grpSpPr>
          <a:xfrm rot="18000000">
            <a:off x="-96438" y="33889"/>
            <a:ext cx="1512762" cy="1164318"/>
            <a:chOff x="-215577" y="-76931"/>
            <a:chExt cx="2211318" cy="1701970"/>
          </a:xfrm>
        </p:grpSpPr>
        <p:sp>
          <p:nvSpPr>
            <p:cNvPr id="36" name="Google Shape;1861;p20">
              <a:extLst>
                <a:ext uri="{FF2B5EF4-FFF2-40B4-BE49-F238E27FC236}">
                  <a16:creationId xmlns:a16="http://schemas.microsoft.com/office/drawing/2014/main" id="{A86F6A7C-7800-B116-A9D3-52EB1C29DBDF}"/>
                </a:ext>
              </a:extLst>
            </p:cNvPr>
            <p:cNvSpPr/>
            <p:nvPr/>
          </p:nvSpPr>
          <p:spPr>
            <a:xfrm>
              <a:off x="-215577" y="-76931"/>
              <a:ext cx="2133998" cy="1598803"/>
            </a:xfrm>
            <a:custGeom>
              <a:avLst/>
              <a:gdLst/>
              <a:ahLst/>
              <a:cxnLst/>
              <a:rect l="l" t="t" r="r" b="b"/>
              <a:pathLst>
                <a:path w="16360" h="12257" fill="none" extrusionOk="0">
                  <a:moveTo>
                    <a:pt x="13097" y="3114"/>
                  </a:moveTo>
                  <a:cubicBezTo>
                    <a:pt x="12924" y="3077"/>
                    <a:pt x="12739" y="3052"/>
                    <a:pt x="12554" y="3027"/>
                  </a:cubicBezTo>
                  <a:cubicBezTo>
                    <a:pt x="11219" y="2842"/>
                    <a:pt x="9947" y="2533"/>
                    <a:pt x="8748" y="1903"/>
                  </a:cubicBezTo>
                  <a:cubicBezTo>
                    <a:pt x="7945" y="1470"/>
                    <a:pt x="7167" y="951"/>
                    <a:pt x="6326" y="581"/>
                  </a:cubicBezTo>
                  <a:cubicBezTo>
                    <a:pt x="5486" y="210"/>
                    <a:pt x="4535" y="0"/>
                    <a:pt x="3645" y="210"/>
                  </a:cubicBezTo>
                  <a:cubicBezTo>
                    <a:pt x="2731" y="420"/>
                    <a:pt x="1953" y="1075"/>
                    <a:pt x="1446" y="1866"/>
                  </a:cubicBezTo>
                  <a:cubicBezTo>
                    <a:pt x="13" y="4090"/>
                    <a:pt x="0" y="7660"/>
                    <a:pt x="1495" y="9847"/>
                  </a:cubicBezTo>
                  <a:cubicBezTo>
                    <a:pt x="2496" y="11330"/>
                    <a:pt x="4424" y="12257"/>
                    <a:pt x="6153" y="11763"/>
                  </a:cubicBezTo>
                  <a:cubicBezTo>
                    <a:pt x="8192" y="11169"/>
                    <a:pt x="9329" y="8945"/>
                    <a:pt x="11466" y="8562"/>
                  </a:cubicBezTo>
                  <a:cubicBezTo>
                    <a:pt x="12232" y="8414"/>
                    <a:pt x="13035" y="8513"/>
                    <a:pt x="13802" y="8352"/>
                  </a:cubicBezTo>
                  <a:cubicBezTo>
                    <a:pt x="14419" y="8216"/>
                    <a:pt x="15012" y="7920"/>
                    <a:pt x="15470" y="7487"/>
                  </a:cubicBezTo>
                  <a:cubicBezTo>
                    <a:pt x="15951" y="7043"/>
                    <a:pt x="16322" y="6450"/>
                    <a:pt x="16334" y="5795"/>
                  </a:cubicBezTo>
                  <a:cubicBezTo>
                    <a:pt x="16359" y="4942"/>
                    <a:pt x="15754" y="4164"/>
                    <a:pt x="15025" y="3731"/>
                  </a:cubicBezTo>
                  <a:cubicBezTo>
                    <a:pt x="14432" y="3385"/>
                    <a:pt x="13777" y="3225"/>
                    <a:pt x="13097" y="3114"/>
                  </a:cubicBezTo>
                  <a:close/>
                </a:path>
              </a:pathLst>
            </a:custGeom>
            <a:noFill/>
            <a:ln w="9525" cap="rnd" cmpd="sng">
              <a:solidFill>
                <a:srgbClr val="77D4C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1862;p20">
              <a:extLst>
                <a:ext uri="{FF2B5EF4-FFF2-40B4-BE49-F238E27FC236}">
                  <a16:creationId xmlns:a16="http://schemas.microsoft.com/office/drawing/2014/main" id="{17F84A09-3D7C-19A4-4B53-25A363B6FF93}"/>
                </a:ext>
              </a:extLst>
            </p:cNvPr>
            <p:cNvSpPr/>
            <p:nvPr/>
          </p:nvSpPr>
          <p:spPr>
            <a:xfrm>
              <a:off x="-133401" y="678828"/>
              <a:ext cx="2051821" cy="946212"/>
            </a:xfrm>
            <a:custGeom>
              <a:avLst/>
              <a:gdLst/>
              <a:ahLst/>
              <a:cxnLst/>
              <a:rect l="l" t="t" r="r" b="b"/>
              <a:pathLst>
                <a:path w="15730" h="7254" fill="none" extrusionOk="0">
                  <a:moveTo>
                    <a:pt x="15655" y="421"/>
                  </a:moveTo>
                  <a:cubicBezTo>
                    <a:pt x="15704" y="359"/>
                    <a:pt x="15655" y="75"/>
                    <a:pt x="15704" y="1"/>
                  </a:cubicBezTo>
                  <a:cubicBezTo>
                    <a:pt x="15729" y="1286"/>
                    <a:pt x="15173" y="2484"/>
                    <a:pt x="14234" y="3090"/>
                  </a:cubicBezTo>
                  <a:cubicBezTo>
                    <a:pt x="13320" y="3658"/>
                    <a:pt x="12158" y="3547"/>
                    <a:pt x="11108" y="3782"/>
                  </a:cubicBezTo>
                  <a:cubicBezTo>
                    <a:pt x="10120" y="3979"/>
                    <a:pt x="9230" y="4498"/>
                    <a:pt x="8439" y="5116"/>
                  </a:cubicBezTo>
                  <a:cubicBezTo>
                    <a:pt x="7364" y="5969"/>
                    <a:pt x="6327" y="7105"/>
                    <a:pt x="4943" y="7204"/>
                  </a:cubicBezTo>
                  <a:cubicBezTo>
                    <a:pt x="4164" y="7253"/>
                    <a:pt x="3398" y="6945"/>
                    <a:pt x="2743" y="6512"/>
                  </a:cubicBezTo>
                  <a:cubicBezTo>
                    <a:pt x="1458" y="5660"/>
                    <a:pt x="260" y="3633"/>
                    <a:pt x="1" y="2101"/>
                  </a:cubicBezTo>
                </a:path>
              </a:pathLst>
            </a:custGeom>
            <a:noFill/>
            <a:ln w="9525" cap="rnd" cmpd="sng">
              <a:solidFill>
                <a:srgbClr val="77D4C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1863;p20">
              <a:extLst>
                <a:ext uri="{FF2B5EF4-FFF2-40B4-BE49-F238E27FC236}">
                  <a16:creationId xmlns:a16="http://schemas.microsoft.com/office/drawing/2014/main" id="{DC5B912F-4DD5-BAB6-A858-9A333BBBACA0}"/>
                </a:ext>
              </a:extLst>
            </p:cNvPr>
            <p:cNvSpPr/>
            <p:nvPr/>
          </p:nvSpPr>
          <p:spPr>
            <a:xfrm>
              <a:off x="245392" y="337210"/>
              <a:ext cx="883209" cy="691462"/>
            </a:xfrm>
            <a:custGeom>
              <a:avLst/>
              <a:gdLst/>
              <a:ahLst/>
              <a:cxnLst/>
              <a:rect l="l" t="t" r="r" b="b"/>
              <a:pathLst>
                <a:path w="6771" h="5301" fill="none" extrusionOk="0">
                  <a:moveTo>
                    <a:pt x="4881" y="791"/>
                  </a:moveTo>
                  <a:cubicBezTo>
                    <a:pt x="3904" y="285"/>
                    <a:pt x="2743" y="0"/>
                    <a:pt x="1730" y="396"/>
                  </a:cubicBezTo>
                  <a:cubicBezTo>
                    <a:pt x="692" y="791"/>
                    <a:pt x="0" y="1928"/>
                    <a:pt x="111" y="3028"/>
                  </a:cubicBezTo>
                  <a:cubicBezTo>
                    <a:pt x="222" y="4127"/>
                    <a:pt x="1149" y="5091"/>
                    <a:pt x="2249" y="5252"/>
                  </a:cubicBezTo>
                  <a:cubicBezTo>
                    <a:pt x="2619" y="5301"/>
                    <a:pt x="3015" y="5264"/>
                    <a:pt x="3385" y="5190"/>
                  </a:cubicBezTo>
                  <a:cubicBezTo>
                    <a:pt x="4164" y="5041"/>
                    <a:pt x="4930" y="4720"/>
                    <a:pt x="5535" y="4214"/>
                  </a:cubicBezTo>
                  <a:cubicBezTo>
                    <a:pt x="6005" y="3806"/>
                    <a:pt x="6771" y="2879"/>
                    <a:pt x="6635" y="2200"/>
                  </a:cubicBezTo>
                  <a:cubicBezTo>
                    <a:pt x="6511" y="1570"/>
                    <a:pt x="5375" y="1051"/>
                    <a:pt x="4881" y="791"/>
                  </a:cubicBezTo>
                  <a:close/>
                </a:path>
              </a:pathLst>
            </a:custGeom>
            <a:noFill/>
            <a:ln w="9525" cap="rnd" cmpd="sng">
              <a:solidFill>
                <a:srgbClr val="77D4C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1864;p20">
              <a:extLst>
                <a:ext uri="{FF2B5EF4-FFF2-40B4-BE49-F238E27FC236}">
                  <a16:creationId xmlns:a16="http://schemas.microsoft.com/office/drawing/2014/main" id="{407ED176-E06B-71E0-B548-90BD37193F74}"/>
                </a:ext>
              </a:extLst>
            </p:cNvPr>
            <p:cNvSpPr/>
            <p:nvPr/>
          </p:nvSpPr>
          <p:spPr>
            <a:xfrm>
              <a:off x="482267" y="885181"/>
              <a:ext cx="45263" cy="19436"/>
            </a:xfrm>
            <a:custGeom>
              <a:avLst/>
              <a:gdLst/>
              <a:ahLst/>
              <a:cxnLst/>
              <a:rect l="l" t="t" r="r" b="b"/>
              <a:pathLst>
                <a:path w="347" h="149" fill="none" extrusionOk="0">
                  <a:moveTo>
                    <a:pt x="346" y="149"/>
                  </a:moveTo>
                  <a:cubicBezTo>
                    <a:pt x="223" y="124"/>
                    <a:pt x="99" y="74"/>
                    <a:pt x="0" y="0"/>
                  </a:cubicBezTo>
                </a:path>
              </a:pathLst>
            </a:custGeom>
            <a:noFill/>
            <a:ln w="9525" cap="rnd" cmpd="sng">
              <a:solidFill>
                <a:srgbClr val="77D4C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1865;p20">
              <a:extLst>
                <a:ext uri="{FF2B5EF4-FFF2-40B4-BE49-F238E27FC236}">
                  <a16:creationId xmlns:a16="http://schemas.microsoft.com/office/drawing/2014/main" id="{C6C35805-E506-9B79-300A-F801340FE831}"/>
                </a:ext>
              </a:extLst>
            </p:cNvPr>
            <p:cNvSpPr/>
            <p:nvPr/>
          </p:nvSpPr>
          <p:spPr>
            <a:xfrm>
              <a:off x="508094" y="944791"/>
              <a:ext cx="24262" cy="4957"/>
            </a:xfrm>
            <a:custGeom>
              <a:avLst/>
              <a:gdLst/>
              <a:ahLst/>
              <a:cxnLst/>
              <a:rect l="l" t="t" r="r" b="b"/>
              <a:pathLst>
                <a:path w="186" h="38" fill="none" extrusionOk="0">
                  <a:moveTo>
                    <a:pt x="185" y="25"/>
                  </a:moveTo>
                  <a:cubicBezTo>
                    <a:pt x="124" y="38"/>
                    <a:pt x="62" y="25"/>
                    <a:pt x="0" y="0"/>
                  </a:cubicBezTo>
                </a:path>
              </a:pathLst>
            </a:custGeom>
            <a:noFill/>
            <a:ln w="9525" cap="rnd" cmpd="sng">
              <a:solidFill>
                <a:srgbClr val="77D4C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1866;p20">
              <a:extLst>
                <a:ext uri="{FF2B5EF4-FFF2-40B4-BE49-F238E27FC236}">
                  <a16:creationId xmlns:a16="http://schemas.microsoft.com/office/drawing/2014/main" id="{37F61710-717A-2327-19FF-2415C8EF4364}"/>
                </a:ext>
              </a:extLst>
            </p:cNvPr>
            <p:cNvSpPr/>
            <p:nvPr/>
          </p:nvSpPr>
          <p:spPr>
            <a:xfrm>
              <a:off x="433875" y="907746"/>
              <a:ext cx="30784" cy="13044"/>
            </a:xfrm>
            <a:custGeom>
              <a:avLst/>
              <a:gdLst/>
              <a:ahLst/>
              <a:cxnLst/>
              <a:rect l="l" t="t" r="r" b="b"/>
              <a:pathLst>
                <a:path w="236" h="100" fill="none" extrusionOk="0">
                  <a:moveTo>
                    <a:pt x="235" y="99"/>
                  </a:moveTo>
                  <a:cubicBezTo>
                    <a:pt x="149" y="87"/>
                    <a:pt x="75" y="50"/>
                    <a:pt x="1" y="0"/>
                  </a:cubicBezTo>
                </a:path>
              </a:pathLst>
            </a:custGeom>
            <a:noFill/>
            <a:ln w="9525" cap="rnd" cmpd="sng">
              <a:solidFill>
                <a:srgbClr val="77D4C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1867;p20">
              <a:extLst>
                <a:ext uri="{FF2B5EF4-FFF2-40B4-BE49-F238E27FC236}">
                  <a16:creationId xmlns:a16="http://schemas.microsoft.com/office/drawing/2014/main" id="{9E7545E4-23B5-9B7C-65E0-D021EC884929}"/>
                </a:ext>
              </a:extLst>
            </p:cNvPr>
            <p:cNvSpPr/>
            <p:nvPr/>
          </p:nvSpPr>
          <p:spPr>
            <a:xfrm>
              <a:off x="470919" y="825570"/>
              <a:ext cx="16305" cy="8087"/>
            </a:xfrm>
            <a:custGeom>
              <a:avLst/>
              <a:gdLst/>
              <a:ahLst/>
              <a:cxnLst/>
              <a:rect l="l" t="t" r="r" b="b"/>
              <a:pathLst>
                <a:path w="125" h="62" fill="none" extrusionOk="0">
                  <a:moveTo>
                    <a:pt x="124" y="62"/>
                  </a:moveTo>
                  <a:cubicBezTo>
                    <a:pt x="75" y="50"/>
                    <a:pt x="38" y="25"/>
                    <a:pt x="1" y="0"/>
                  </a:cubicBezTo>
                </a:path>
              </a:pathLst>
            </a:custGeom>
            <a:noFill/>
            <a:ln w="9525" cap="rnd" cmpd="sng">
              <a:solidFill>
                <a:srgbClr val="77D4C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1868;p20">
              <a:extLst>
                <a:ext uri="{FF2B5EF4-FFF2-40B4-BE49-F238E27FC236}">
                  <a16:creationId xmlns:a16="http://schemas.microsoft.com/office/drawing/2014/main" id="{1B95BE1B-D98C-476E-0D36-DD757422BD4E}"/>
                </a:ext>
              </a:extLst>
            </p:cNvPr>
            <p:cNvSpPr/>
            <p:nvPr/>
          </p:nvSpPr>
          <p:spPr>
            <a:xfrm>
              <a:off x="390439" y="838353"/>
              <a:ext cx="19436" cy="9913"/>
            </a:xfrm>
            <a:custGeom>
              <a:avLst/>
              <a:gdLst/>
              <a:ahLst/>
              <a:cxnLst/>
              <a:rect l="l" t="t" r="r" b="b"/>
              <a:pathLst>
                <a:path w="149" h="76" fill="none" extrusionOk="0">
                  <a:moveTo>
                    <a:pt x="148" y="75"/>
                  </a:moveTo>
                  <a:cubicBezTo>
                    <a:pt x="99" y="63"/>
                    <a:pt x="49" y="38"/>
                    <a:pt x="0" y="1"/>
                  </a:cubicBezTo>
                </a:path>
              </a:pathLst>
            </a:custGeom>
            <a:noFill/>
            <a:ln w="9525" cap="rnd" cmpd="sng">
              <a:solidFill>
                <a:srgbClr val="77D4C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1869;p20">
              <a:extLst>
                <a:ext uri="{FF2B5EF4-FFF2-40B4-BE49-F238E27FC236}">
                  <a16:creationId xmlns:a16="http://schemas.microsoft.com/office/drawing/2014/main" id="{837CB8D1-B9F0-A475-8B32-906BF5DBFFA6}"/>
                </a:ext>
              </a:extLst>
            </p:cNvPr>
            <p:cNvSpPr/>
            <p:nvPr/>
          </p:nvSpPr>
          <p:spPr>
            <a:xfrm>
              <a:off x="1908477" y="656262"/>
              <a:ext cx="87264" cy="82308"/>
            </a:xfrm>
            <a:custGeom>
              <a:avLst/>
              <a:gdLst/>
              <a:ahLst/>
              <a:cxnLst/>
              <a:rect l="l" t="t" r="r" b="b"/>
              <a:pathLst>
                <a:path w="669" h="631" fill="none" extrusionOk="0">
                  <a:moveTo>
                    <a:pt x="125" y="13"/>
                  </a:moveTo>
                  <a:cubicBezTo>
                    <a:pt x="310" y="1"/>
                    <a:pt x="557" y="26"/>
                    <a:pt x="619" y="211"/>
                  </a:cubicBezTo>
                  <a:cubicBezTo>
                    <a:pt x="668" y="347"/>
                    <a:pt x="569" y="507"/>
                    <a:pt x="446" y="569"/>
                  </a:cubicBezTo>
                  <a:cubicBezTo>
                    <a:pt x="310" y="631"/>
                    <a:pt x="149" y="631"/>
                    <a:pt x="1" y="631"/>
                  </a:cubicBezTo>
                </a:path>
              </a:pathLst>
            </a:custGeom>
            <a:noFill/>
            <a:ln w="9525" cap="rnd" cmpd="sng">
              <a:solidFill>
                <a:srgbClr val="77D4C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5" name="Google Shape;163;p23">
            <a:extLst>
              <a:ext uri="{FF2B5EF4-FFF2-40B4-BE49-F238E27FC236}">
                <a16:creationId xmlns:a16="http://schemas.microsoft.com/office/drawing/2014/main" id="{D84C28AB-3843-5579-CB31-183B85A34FA3}"/>
              </a:ext>
            </a:extLst>
          </p:cNvPr>
          <p:cNvSpPr/>
          <p:nvPr userDrawn="1"/>
        </p:nvSpPr>
        <p:spPr>
          <a:xfrm>
            <a:off x="1639092" y="241734"/>
            <a:ext cx="4281490" cy="1591799"/>
          </a:xfrm>
          <a:custGeom>
            <a:avLst/>
            <a:gdLst/>
            <a:ahLst/>
            <a:cxnLst/>
            <a:rect l="l" t="t" r="r" b="b"/>
            <a:pathLst>
              <a:path w="261674" h="177363" extrusionOk="0">
                <a:moveTo>
                  <a:pt x="1300" y="102929"/>
                </a:moveTo>
                <a:cubicBezTo>
                  <a:pt x="-270" y="86533"/>
                  <a:pt x="-1110" y="65092"/>
                  <a:pt x="2927" y="51033"/>
                </a:cubicBezTo>
                <a:cubicBezTo>
                  <a:pt x="6964" y="36974"/>
                  <a:pt x="12851" y="26574"/>
                  <a:pt x="25524" y="18573"/>
                </a:cubicBezTo>
                <a:cubicBezTo>
                  <a:pt x="38197" y="10572"/>
                  <a:pt x="55473" y="5929"/>
                  <a:pt x="78966" y="3027"/>
                </a:cubicBezTo>
                <a:cubicBezTo>
                  <a:pt x="102459" y="125"/>
                  <a:pt x="140692" y="-1076"/>
                  <a:pt x="166483" y="1160"/>
                </a:cubicBezTo>
                <a:cubicBezTo>
                  <a:pt x="192274" y="3396"/>
                  <a:pt x="218505" y="8117"/>
                  <a:pt x="233710" y="16442"/>
                </a:cubicBezTo>
                <a:cubicBezTo>
                  <a:pt x="248915" y="24768"/>
                  <a:pt x="253136" y="38172"/>
                  <a:pt x="257713" y="51113"/>
                </a:cubicBezTo>
                <a:cubicBezTo>
                  <a:pt x="262290" y="64054"/>
                  <a:pt x="262031" y="79426"/>
                  <a:pt x="261173" y="94086"/>
                </a:cubicBezTo>
                <a:cubicBezTo>
                  <a:pt x="260315" y="108747"/>
                  <a:pt x="257840" y="127442"/>
                  <a:pt x="252564" y="139076"/>
                </a:cubicBezTo>
                <a:cubicBezTo>
                  <a:pt x="247288" y="150710"/>
                  <a:pt x="241252" y="157796"/>
                  <a:pt x="229519" y="163889"/>
                </a:cubicBezTo>
                <a:cubicBezTo>
                  <a:pt x="217786" y="169983"/>
                  <a:pt x="201711" y="173485"/>
                  <a:pt x="182166" y="175637"/>
                </a:cubicBezTo>
                <a:cubicBezTo>
                  <a:pt x="162621" y="177789"/>
                  <a:pt x="133946" y="177615"/>
                  <a:pt x="112247" y="176800"/>
                </a:cubicBezTo>
                <a:cubicBezTo>
                  <a:pt x="90548" y="175985"/>
                  <a:pt x="68623" y="175312"/>
                  <a:pt x="51973" y="170747"/>
                </a:cubicBezTo>
                <a:cubicBezTo>
                  <a:pt x="35323" y="166182"/>
                  <a:pt x="20795" y="160714"/>
                  <a:pt x="12349" y="149411"/>
                </a:cubicBezTo>
                <a:cubicBezTo>
                  <a:pt x="3904" y="138108"/>
                  <a:pt x="2870" y="119325"/>
                  <a:pt x="1300" y="102929"/>
                </a:cubicBezTo>
                <a:close/>
              </a:path>
            </a:pathLst>
          </a:custGeom>
          <a:solidFill>
            <a:srgbClr val="7CCCC0"/>
          </a:solidFill>
          <a:ln>
            <a:noFill/>
          </a:ln>
        </p:spPr>
        <p:txBody>
          <a:bodyPr/>
          <a:lstStyle/>
          <a:p>
            <a:endParaRPr lang="fr-FR"/>
          </a:p>
        </p:txBody>
      </p:sp>
      <p:sp>
        <p:nvSpPr>
          <p:cNvPr id="46" name="Google Shape;166;p23">
            <a:extLst>
              <a:ext uri="{FF2B5EF4-FFF2-40B4-BE49-F238E27FC236}">
                <a16:creationId xmlns:a16="http://schemas.microsoft.com/office/drawing/2014/main" id="{A8F41288-51A2-B5B0-C495-21D5491FB476}"/>
              </a:ext>
            </a:extLst>
          </p:cNvPr>
          <p:cNvSpPr/>
          <p:nvPr userDrawn="1"/>
        </p:nvSpPr>
        <p:spPr>
          <a:xfrm rot="11176405" flipH="1">
            <a:off x="6110020" y="485054"/>
            <a:ext cx="118565" cy="147303"/>
          </a:xfrm>
          <a:custGeom>
            <a:avLst/>
            <a:gdLst/>
            <a:ahLst/>
            <a:cxnLst/>
            <a:rect l="l" t="t" r="r" b="b"/>
            <a:pathLst>
              <a:path w="980" h="1247" extrusionOk="0">
                <a:moveTo>
                  <a:pt x="543" y="1"/>
                </a:moveTo>
                <a:cubicBezTo>
                  <a:pt x="216" y="1"/>
                  <a:pt x="55" y="205"/>
                  <a:pt x="0" y="533"/>
                </a:cubicBezTo>
                <a:cubicBezTo>
                  <a:pt x="83" y="809"/>
                  <a:pt x="60" y="1157"/>
                  <a:pt x="446" y="1243"/>
                </a:cubicBezTo>
                <a:cubicBezTo>
                  <a:pt x="455" y="1245"/>
                  <a:pt x="465" y="1246"/>
                  <a:pt x="474" y="1246"/>
                </a:cubicBezTo>
                <a:cubicBezTo>
                  <a:pt x="683" y="1246"/>
                  <a:pt x="980" y="776"/>
                  <a:pt x="977" y="443"/>
                </a:cubicBezTo>
                <a:cubicBezTo>
                  <a:pt x="977" y="180"/>
                  <a:pt x="844" y="15"/>
                  <a:pt x="575" y="1"/>
                </a:cubicBezTo>
                <a:cubicBezTo>
                  <a:pt x="564" y="1"/>
                  <a:pt x="553" y="1"/>
                  <a:pt x="543" y="1"/>
                </a:cubicBezTo>
                <a:close/>
              </a:path>
            </a:pathLst>
          </a:custGeom>
          <a:solidFill>
            <a:srgbClr val="77D4C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" name="Google Shape;167;p23">
            <a:extLst>
              <a:ext uri="{FF2B5EF4-FFF2-40B4-BE49-F238E27FC236}">
                <a16:creationId xmlns:a16="http://schemas.microsoft.com/office/drawing/2014/main" id="{86C0B8C3-6AE9-9C59-AFA5-12DEC94C40DC}"/>
              </a:ext>
            </a:extLst>
          </p:cNvPr>
          <p:cNvSpPr/>
          <p:nvPr userDrawn="1"/>
        </p:nvSpPr>
        <p:spPr>
          <a:xfrm rot="11176405" flipH="1">
            <a:off x="6021190" y="293349"/>
            <a:ext cx="90496" cy="70994"/>
          </a:xfrm>
          <a:custGeom>
            <a:avLst/>
            <a:gdLst/>
            <a:ahLst/>
            <a:cxnLst/>
            <a:rect l="l" t="t" r="r" b="b"/>
            <a:pathLst>
              <a:path w="748" h="601" extrusionOk="0">
                <a:moveTo>
                  <a:pt x="305" y="0"/>
                </a:moveTo>
                <a:cubicBezTo>
                  <a:pt x="279" y="0"/>
                  <a:pt x="250" y="5"/>
                  <a:pt x="219" y="15"/>
                </a:cubicBezTo>
                <a:cubicBezTo>
                  <a:pt x="0" y="84"/>
                  <a:pt x="20" y="263"/>
                  <a:pt x="53" y="496"/>
                </a:cubicBezTo>
                <a:cubicBezTo>
                  <a:pt x="73" y="489"/>
                  <a:pt x="94" y="486"/>
                  <a:pt x="114" y="486"/>
                </a:cubicBezTo>
                <a:cubicBezTo>
                  <a:pt x="239" y="486"/>
                  <a:pt x="352" y="600"/>
                  <a:pt x="479" y="600"/>
                </a:cubicBezTo>
                <a:cubicBezTo>
                  <a:pt x="531" y="600"/>
                  <a:pt x="586" y="581"/>
                  <a:pt x="644" y="526"/>
                </a:cubicBezTo>
                <a:cubicBezTo>
                  <a:pt x="747" y="430"/>
                  <a:pt x="647" y="320"/>
                  <a:pt x="591" y="231"/>
                </a:cubicBezTo>
                <a:cubicBezTo>
                  <a:pt x="519" y="117"/>
                  <a:pt x="440" y="0"/>
                  <a:pt x="305" y="0"/>
                </a:cubicBezTo>
                <a:close/>
              </a:path>
            </a:pathLst>
          </a:custGeom>
          <a:solidFill>
            <a:srgbClr val="77D4C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" name="Google Shape;168;p23">
            <a:extLst>
              <a:ext uri="{FF2B5EF4-FFF2-40B4-BE49-F238E27FC236}">
                <a16:creationId xmlns:a16="http://schemas.microsoft.com/office/drawing/2014/main" id="{E7AB8EB6-1DE4-D520-16BE-F65E4FCBA110}"/>
              </a:ext>
            </a:extLst>
          </p:cNvPr>
          <p:cNvSpPr/>
          <p:nvPr userDrawn="1"/>
        </p:nvSpPr>
        <p:spPr>
          <a:xfrm rot="11176405" flipH="1">
            <a:off x="6059019" y="812014"/>
            <a:ext cx="61218" cy="78318"/>
          </a:xfrm>
          <a:custGeom>
            <a:avLst/>
            <a:gdLst/>
            <a:ahLst/>
            <a:cxnLst/>
            <a:rect l="l" t="t" r="r" b="b"/>
            <a:pathLst>
              <a:path w="506" h="663" extrusionOk="0">
                <a:moveTo>
                  <a:pt x="323" y="0"/>
                </a:moveTo>
                <a:cubicBezTo>
                  <a:pt x="283" y="0"/>
                  <a:pt x="241" y="13"/>
                  <a:pt x="207" y="41"/>
                </a:cubicBezTo>
                <a:cubicBezTo>
                  <a:pt x="1" y="197"/>
                  <a:pt x="4" y="403"/>
                  <a:pt x="124" y="662"/>
                </a:cubicBezTo>
                <a:cubicBezTo>
                  <a:pt x="416" y="549"/>
                  <a:pt x="505" y="353"/>
                  <a:pt x="472" y="124"/>
                </a:cubicBezTo>
                <a:cubicBezTo>
                  <a:pt x="462" y="43"/>
                  <a:pt x="395" y="0"/>
                  <a:pt x="323" y="0"/>
                </a:cubicBezTo>
                <a:close/>
              </a:path>
            </a:pathLst>
          </a:custGeom>
          <a:solidFill>
            <a:srgbClr val="77D4C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9" name="Google Shape;170;p23">
            <a:extLst>
              <a:ext uri="{FF2B5EF4-FFF2-40B4-BE49-F238E27FC236}">
                <a16:creationId xmlns:a16="http://schemas.microsoft.com/office/drawing/2014/main" id="{AB82295F-CCA6-ED03-E272-063BE6EE5F92}"/>
              </a:ext>
            </a:extLst>
          </p:cNvPr>
          <p:cNvSpPr/>
          <p:nvPr userDrawn="1"/>
        </p:nvSpPr>
        <p:spPr>
          <a:xfrm rot="3740636" flipH="1">
            <a:off x="1259063" y="907706"/>
            <a:ext cx="160184" cy="189589"/>
          </a:xfrm>
          <a:custGeom>
            <a:avLst/>
            <a:gdLst/>
            <a:ahLst/>
            <a:cxnLst/>
            <a:rect l="l" t="t" r="r" b="b"/>
            <a:pathLst>
              <a:path w="1356" h="1567" extrusionOk="0">
                <a:moveTo>
                  <a:pt x="685" y="1"/>
                </a:moveTo>
                <a:cubicBezTo>
                  <a:pt x="353" y="1"/>
                  <a:pt x="71" y="270"/>
                  <a:pt x="37" y="635"/>
                </a:cubicBezTo>
                <a:cubicBezTo>
                  <a:pt x="0" y="1040"/>
                  <a:pt x="362" y="1542"/>
                  <a:pt x="707" y="1565"/>
                </a:cubicBezTo>
                <a:cubicBezTo>
                  <a:pt x="715" y="1566"/>
                  <a:pt x="723" y="1566"/>
                  <a:pt x="731" y="1566"/>
                </a:cubicBezTo>
                <a:cubicBezTo>
                  <a:pt x="1017" y="1566"/>
                  <a:pt x="1274" y="1217"/>
                  <a:pt x="1315" y="765"/>
                </a:cubicBezTo>
                <a:cubicBezTo>
                  <a:pt x="1355" y="363"/>
                  <a:pt x="1116" y="44"/>
                  <a:pt x="747" y="4"/>
                </a:cubicBezTo>
                <a:cubicBezTo>
                  <a:pt x="726" y="2"/>
                  <a:pt x="706" y="1"/>
                  <a:pt x="685" y="1"/>
                </a:cubicBezTo>
                <a:close/>
              </a:path>
            </a:pathLst>
          </a:custGeom>
          <a:solidFill>
            <a:srgbClr val="77D4C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0" name="Google Shape;171;p23">
            <a:extLst>
              <a:ext uri="{FF2B5EF4-FFF2-40B4-BE49-F238E27FC236}">
                <a16:creationId xmlns:a16="http://schemas.microsoft.com/office/drawing/2014/main" id="{CD840705-C87E-49E5-B3A2-B0675E536B1E}"/>
              </a:ext>
            </a:extLst>
          </p:cNvPr>
          <p:cNvSpPr/>
          <p:nvPr userDrawn="1"/>
        </p:nvSpPr>
        <p:spPr>
          <a:xfrm rot="3740636" flipH="1">
            <a:off x="1699832" y="293172"/>
            <a:ext cx="115767" cy="150874"/>
          </a:xfrm>
          <a:custGeom>
            <a:avLst/>
            <a:gdLst/>
            <a:ahLst/>
            <a:cxnLst/>
            <a:rect l="l" t="t" r="r" b="b"/>
            <a:pathLst>
              <a:path w="980" h="1247" extrusionOk="0">
                <a:moveTo>
                  <a:pt x="543" y="1"/>
                </a:moveTo>
                <a:cubicBezTo>
                  <a:pt x="216" y="1"/>
                  <a:pt x="55" y="205"/>
                  <a:pt x="0" y="533"/>
                </a:cubicBezTo>
                <a:cubicBezTo>
                  <a:pt x="83" y="809"/>
                  <a:pt x="60" y="1157"/>
                  <a:pt x="446" y="1243"/>
                </a:cubicBezTo>
                <a:cubicBezTo>
                  <a:pt x="455" y="1245"/>
                  <a:pt x="465" y="1246"/>
                  <a:pt x="474" y="1246"/>
                </a:cubicBezTo>
                <a:cubicBezTo>
                  <a:pt x="683" y="1246"/>
                  <a:pt x="980" y="776"/>
                  <a:pt x="977" y="443"/>
                </a:cubicBezTo>
                <a:cubicBezTo>
                  <a:pt x="977" y="180"/>
                  <a:pt x="844" y="15"/>
                  <a:pt x="575" y="1"/>
                </a:cubicBezTo>
                <a:cubicBezTo>
                  <a:pt x="564" y="1"/>
                  <a:pt x="553" y="1"/>
                  <a:pt x="543" y="1"/>
                </a:cubicBezTo>
                <a:close/>
              </a:path>
            </a:pathLst>
          </a:custGeom>
          <a:solidFill>
            <a:srgbClr val="77D4C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" name="Google Shape;172;p23">
            <a:extLst>
              <a:ext uri="{FF2B5EF4-FFF2-40B4-BE49-F238E27FC236}">
                <a16:creationId xmlns:a16="http://schemas.microsoft.com/office/drawing/2014/main" id="{10AACF57-E8C0-2C96-6575-2C27408080FA}"/>
              </a:ext>
            </a:extLst>
          </p:cNvPr>
          <p:cNvSpPr/>
          <p:nvPr userDrawn="1"/>
        </p:nvSpPr>
        <p:spPr>
          <a:xfrm rot="3740636" flipH="1">
            <a:off x="1341295" y="547961"/>
            <a:ext cx="88360" cy="72715"/>
          </a:xfrm>
          <a:custGeom>
            <a:avLst/>
            <a:gdLst/>
            <a:ahLst/>
            <a:cxnLst/>
            <a:rect l="l" t="t" r="r" b="b"/>
            <a:pathLst>
              <a:path w="748" h="601" extrusionOk="0">
                <a:moveTo>
                  <a:pt x="305" y="0"/>
                </a:moveTo>
                <a:cubicBezTo>
                  <a:pt x="279" y="0"/>
                  <a:pt x="250" y="5"/>
                  <a:pt x="219" y="15"/>
                </a:cubicBezTo>
                <a:cubicBezTo>
                  <a:pt x="0" y="84"/>
                  <a:pt x="20" y="263"/>
                  <a:pt x="53" y="496"/>
                </a:cubicBezTo>
                <a:cubicBezTo>
                  <a:pt x="73" y="489"/>
                  <a:pt x="94" y="486"/>
                  <a:pt x="114" y="486"/>
                </a:cubicBezTo>
                <a:cubicBezTo>
                  <a:pt x="239" y="486"/>
                  <a:pt x="352" y="600"/>
                  <a:pt x="479" y="600"/>
                </a:cubicBezTo>
                <a:cubicBezTo>
                  <a:pt x="531" y="600"/>
                  <a:pt x="586" y="581"/>
                  <a:pt x="644" y="526"/>
                </a:cubicBezTo>
                <a:cubicBezTo>
                  <a:pt x="747" y="430"/>
                  <a:pt x="647" y="320"/>
                  <a:pt x="591" y="231"/>
                </a:cubicBezTo>
                <a:cubicBezTo>
                  <a:pt x="519" y="117"/>
                  <a:pt x="440" y="0"/>
                  <a:pt x="305" y="0"/>
                </a:cubicBezTo>
                <a:close/>
              </a:path>
            </a:pathLst>
          </a:custGeom>
          <a:solidFill>
            <a:srgbClr val="77D4C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" name="Espace réservé du texte 32">
            <a:extLst>
              <a:ext uri="{FF2B5EF4-FFF2-40B4-BE49-F238E27FC236}">
                <a16:creationId xmlns:a16="http://schemas.microsoft.com/office/drawing/2014/main" id="{4FAF7F91-EB5A-5D50-4845-F18984E67911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1636473" y="492190"/>
            <a:ext cx="4281490" cy="59289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lang="fr-FR" sz="2800" kern="1200" smtClean="0">
                <a:solidFill>
                  <a:schemeClr val="bg1"/>
                </a:solidFill>
                <a:latin typeface="The Bold Font" pitchFamily="2" charset="0"/>
                <a:ea typeface="+mn-ea"/>
                <a:cs typeface="+mn-cs"/>
              </a:defRPr>
            </a:lvl1pPr>
          </a:lstStyle>
          <a:p>
            <a:pPr lvl="0"/>
            <a:r>
              <a:rPr lang="fr-FR"/>
              <a:t>Menu de XXXXXXX</a:t>
            </a:r>
          </a:p>
        </p:txBody>
      </p:sp>
      <p:sp>
        <p:nvSpPr>
          <p:cNvPr id="58" name="Espace réservé du texte 9">
            <a:extLst>
              <a:ext uri="{FF2B5EF4-FFF2-40B4-BE49-F238E27FC236}">
                <a16:creationId xmlns:a16="http://schemas.microsoft.com/office/drawing/2014/main" id="{3E927CE1-23CD-1476-5A93-F83EA5F35B7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990724" y="1285461"/>
            <a:ext cx="3578225" cy="436563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>
                <a:solidFill>
                  <a:schemeClr val="bg1"/>
                </a:solidFill>
                <a:latin typeface="The Bold Font" pitchFamily="2" charset="0"/>
                <a:ea typeface="Roboto" pitchFamily="2" charset="0"/>
              </a:defRPr>
            </a:lvl1pPr>
          </a:lstStyle>
          <a:p>
            <a:pPr lvl="0"/>
            <a:r>
              <a:rPr lang="fr-FR"/>
              <a:t>du XXXX à XXXX</a:t>
            </a:r>
          </a:p>
        </p:txBody>
      </p:sp>
    </p:spTree>
    <p:extLst>
      <p:ext uri="{BB962C8B-B14F-4D97-AF65-F5344CB8AC3E}">
        <p14:creationId xmlns:p14="http://schemas.microsoft.com/office/powerpoint/2010/main" val="34329252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jours - ble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1587;p20">
            <a:extLst>
              <a:ext uri="{FF2B5EF4-FFF2-40B4-BE49-F238E27FC236}">
                <a16:creationId xmlns:a16="http://schemas.microsoft.com/office/drawing/2014/main" id="{14B7792A-0BDA-F41E-B8C6-34E0628150D1}"/>
              </a:ext>
            </a:extLst>
          </p:cNvPr>
          <p:cNvSpPr/>
          <p:nvPr userDrawn="1"/>
        </p:nvSpPr>
        <p:spPr>
          <a:xfrm>
            <a:off x="-993407" y="-1534860"/>
            <a:ext cx="3516793" cy="4126339"/>
          </a:xfrm>
          <a:custGeom>
            <a:avLst/>
            <a:gdLst/>
            <a:ahLst/>
            <a:cxnLst/>
            <a:rect l="l" t="t" r="r" b="b"/>
            <a:pathLst>
              <a:path w="26961" h="31634" extrusionOk="0">
                <a:moveTo>
                  <a:pt x="15822" y="0"/>
                </a:moveTo>
                <a:cubicBezTo>
                  <a:pt x="13645" y="0"/>
                  <a:pt x="11454" y="518"/>
                  <a:pt x="9515" y="1515"/>
                </a:cubicBezTo>
                <a:cubicBezTo>
                  <a:pt x="5487" y="3591"/>
                  <a:pt x="2583" y="7569"/>
                  <a:pt x="1434" y="11955"/>
                </a:cubicBezTo>
                <a:cubicBezTo>
                  <a:pt x="1" y="17379"/>
                  <a:pt x="1125" y="24756"/>
                  <a:pt x="4226" y="29500"/>
                </a:cubicBezTo>
                <a:cubicBezTo>
                  <a:pt x="5017" y="30712"/>
                  <a:pt x="6397" y="31634"/>
                  <a:pt x="7798" y="31634"/>
                </a:cubicBezTo>
                <a:cubicBezTo>
                  <a:pt x="8082" y="31634"/>
                  <a:pt x="8368" y="31595"/>
                  <a:pt x="8650" y="31514"/>
                </a:cubicBezTo>
                <a:cubicBezTo>
                  <a:pt x="10219" y="31057"/>
                  <a:pt x="11145" y="29463"/>
                  <a:pt x="11677" y="27931"/>
                </a:cubicBezTo>
                <a:cubicBezTo>
                  <a:pt x="12208" y="26387"/>
                  <a:pt x="12517" y="24719"/>
                  <a:pt x="13518" y="23434"/>
                </a:cubicBezTo>
                <a:cubicBezTo>
                  <a:pt x="13901" y="22927"/>
                  <a:pt x="14420" y="22482"/>
                  <a:pt x="15050" y="22346"/>
                </a:cubicBezTo>
                <a:cubicBezTo>
                  <a:pt x="15234" y="22302"/>
                  <a:pt x="15421" y="22285"/>
                  <a:pt x="15610" y="22285"/>
                </a:cubicBezTo>
                <a:cubicBezTo>
                  <a:pt x="16002" y="22285"/>
                  <a:pt x="16400" y="22358"/>
                  <a:pt x="16792" y="22408"/>
                </a:cubicBezTo>
                <a:cubicBezTo>
                  <a:pt x="17120" y="22447"/>
                  <a:pt x="17453" y="22468"/>
                  <a:pt x="17785" y="22468"/>
                </a:cubicBezTo>
                <a:cubicBezTo>
                  <a:pt x="19331" y="22468"/>
                  <a:pt x="20887" y="22036"/>
                  <a:pt x="22117" y="21111"/>
                </a:cubicBezTo>
                <a:cubicBezTo>
                  <a:pt x="23625" y="19999"/>
                  <a:pt x="24588" y="18121"/>
                  <a:pt x="24428" y="16255"/>
                </a:cubicBezTo>
                <a:cubicBezTo>
                  <a:pt x="24304" y="14958"/>
                  <a:pt x="23674" y="13673"/>
                  <a:pt x="23970" y="12388"/>
                </a:cubicBezTo>
                <a:cubicBezTo>
                  <a:pt x="24230" y="11263"/>
                  <a:pt x="25169" y="10423"/>
                  <a:pt x="25676" y="9373"/>
                </a:cubicBezTo>
                <a:cubicBezTo>
                  <a:pt x="26961" y="6692"/>
                  <a:pt x="25008" y="3467"/>
                  <a:pt x="22513" y="1873"/>
                </a:cubicBezTo>
                <a:cubicBezTo>
                  <a:pt x="20521" y="608"/>
                  <a:pt x="18179" y="0"/>
                  <a:pt x="15822" y="0"/>
                </a:cubicBezTo>
                <a:close/>
              </a:path>
            </a:pathLst>
          </a:custGeom>
          <a:solidFill>
            <a:srgbClr val="FFEAC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1584;p20">
            <a:extLst>
              <a:ext uri="{FF2B5EF4-FFF2-40B4-BE49-F238E27FC236}">
                <a16:creationId xmlns:a16="http://schemas.microsoft.com/office/drawing/2014/main" id="{3A1B0DD4-74E3-E373-1368-1A735BE15EF8}"/>
              </a:ext>
            </a:extLst>
          </p:cNvPr>
          <p:cNvSpPr/>
          <p:nvPr userDrawn="1"/>
        </p:nvSpPr>
        <p:spPr>
          <a:xfrm>
            <a:off x="-1475334" y="8708501"/>
            <a:ext cx="3868068" cy="3214172"/>
          </a:xfrm>
          <a:custGeom>
            <a:avLst/>
            <a:gdLst/>
            <a:ahLst/>
            <a:cxnLst/>
            <a:rect l="l" t="t" r="r" b="b"/>
            <a:pathLst>
              <a:path w="29654" h="24641" extrusionOk="0">
                <a:moveTo>
                  <a:pt x="10225" y="0"/>
                </a:moveTo>
                <a:cubicBezTo>
                  <a:pt x="9198" y="0"/>
                  <a:pt x="8171" y="249"/>
                  <a:pt x="7256" y="715"/>
                </a:cubicBezTo>
                <a:lnTo>
                  <a:pt x="7256" y="715"/>
                </a:lnTo>
                <a:lnTo>
                  <a:pt x="7413" y="602"/>
                </a:lnTo>
                <a:lnTo>
                  <a:pt x="7413" y="602"/>
                </a:lnTo>
                <a:cubicBezTo>
                  <a:pt x="4596" y="1331"/>
                  <a:pt x="2385" y="3666"/>
                  <a:pt x="1273" y="6359"/>
                </a:cubicBezTo>
                <a:cubicBezTo>
                  <a:pt x="148" y="9041"/>
                  <a:pt x="0" y="12043"/>
                  <a:pt x="223" y="14947"/>
                </a:cubicBezTo>
                <a:cubicBezTo>
                  <a:pt x="420" y="17517"/>
                  <a:pt x="1001" y="20272"/>
                  <a:pt x="2953" y="21952"/>
                </a:cubicBezTo>
                <a:cubicBezTo>
                  <a:pt x="3966" y="22829"/>
                  <a:pt x="5251" y="23324"/>
                  <a:pt x="6549" y="23694"/>
                </a:cubicBezTo>
                <a:cubicBezTo>
                  <a:pt x="8751" y="24329"/>
                  <a:pt x="11040" y="24641"/>
                  <a:pt x="13329" y="24641"/>
                </a:cubicBezTo>
                <a:cubicBezTo>
                  <a:pt x="17462" y="24641"/>
                  <a:pt x="21597" y="23623"/>
                  <a:pt x="25230" y="21643"/>
                </a:cubicBezTo>
                <a:cubicBezTo>
                  <a:pt x="26960" y="20704"/>
                  <a:pt x="28690" y="19407"/>
                  <a:pt x="29184" y="17504"/>
                </a:cubicBezTo>
                <a:cubicBezTo>
                  <a:pt x="29653" y="15774"/>
                  <a:pt x="28937" y="13884"/>
                  <a:pt x="27701" y="12587"/>
                </a:cubicBezTo>
                <a:cubicBezTo>
                  <a:pt x="26478" y="11289"/>
                  <a:pt x="24785" y="10511"/>
                  <a:pt x="23068" y="10004"/>
                </a:cubicBezTo>
                <a:cubicBezTo>
                  <a:pt x="20770" y="9337"/>
                  <a:pt x="18039" y="8855"/>
                  <a:pt x="16952" y="6718"/>
                </a:cubicBezTo>
                <a:cubicBezTo>
                  <a:pt x="16581" y="5989"/>
                  <a:pt x="16482" y="5149"/>
                  <a:pt x="16223" y="4370"/>
                </a:cubicBezTo>
                <a:cubicBezTo>
                  <a:pt x="15543" y="2319"/>
                  <a:pt x="13764" y="676"/>
                  <a:pt x="11664" y="169"/>
                </a:cubicBezTo>
                <a:cubicBezTo>
                  <a:pt x="11192" y="56"/>
                  <a:pt x="10709" y="0"/>
                  <a:pt x="10225" y="0"/>
                </a:cubicBezTo>
                <a:close/>
              </a:path>
            </a:pathLst>
          </a:custGeom>
          <a:solidFill>
            <a:srgbClr val="FFEAC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61" name="Google Shape;1836;p20">
            <a:extLst>
              <a:ext uri="{FF2B5EF4-FFF2-40B4-BE49-F238E27FC236}">
                <a16:creationId xmlns:a16="http://schemas.microsoft.com/office/drawing/2014/main" id="{0BD5CFAA-7452-69E9-5392-8F4781A60E2F}"/>
              </a:ext>
            </a:extLst>
          </p:cNvPr>
          <p:cNvGrpSpPr/>
          <p:nvPr userDrawn="1"/>
        </p:nvGrpSpPr>
        <p:grpSpPr>
          <a:xfrm rot="2305015">
            <a:off x="-526123" y="9703947"/>
            <a:ext cx="1835790" cy="1208773"/>
            <a:chOff x="-275187" y="9132000"/>
            <a:chExt cx="1835790" cy="1208773"/>
          </a:xfrm>
          <a:solidFill>
            <a:srgbClr val="7CCCC0"/>
          </a:solidFill>
        </p:grpSpPr>
        <p:sp>
          <p:nvSpPr>
            <p:cNvPr id="62" name="Google Shape;1837;p20">
              <a:extLst>
                <a:ext uri="{FF2B5EF4-FFF2-40B4-BE49-F238E27FC236}">
                  <a16:creationId xmlns:a16="http://schemas.microsoft.com/office/drawing/2014/main" id="{135CB95B-0560-37A5-1DC3-9D6C8B983ACE}"/>
                </a:ext>
              </a:extLst>
            </p:cNvPr>
            <p:cNvSpPr/>
            <p:nvPr/>
          </p:nvSpPr>
          <p:spPr>
            <a:xfrm>
              <a:off x="-275187" y="9483140"/>
              <a:ext cx="298186" cy="203356"/>
            </a:xfrm>
            <a:custGeom>
              <a:avLst/>
              <a:gdLst/>
              <a:ahLst/>
              <a:cxnLst/>
              <a:rect l="l" t="t" r="r" b="b"/>
              <a:pathLst>
                <a:path w="2286" h="1559" extrusionOk="0">
                  <a:moveTo>
                    <a:pt x="1913" y="0"/>
                  </a:moveTo>
                  <a:cubicBezTo>
                    <a:pt x="1668" y="0"/>
                    <a:pt x="1279" y="153"/>
                    <a:pt x="890" y="421"/>
                  </a:cubicBezTo>
                  <a:cubicBezTo>
                    <a:pt x="334" y="804"/>
                    <a:pt x="0" y="1274"/>
                    <a:pt x="136" y="1471"/>
                  </a:cubicBezTo>
                  <a:cubicBezTo>
                    <a:pt x="177" y="1531"/>
                    <a:pt x="256" y="1559"/>
                    <a:pt x="361" y="1559"/>
                  </a:cubicBezTo>
                  <a:cubicBezTo>
                    <a:pt x="606" y="1559"/>
                    <a:pt x="995" y="1406"/>
                    <a:pt x="1384" y="1138"/>
                  </a:cubicBezTo>
                  <a:cubicBezTo>
                    <a:pt x="1940" y="755"/>
                    <a:pt x="2286" y="285"/>
                    <a:pt x="2138" y="88"/>
                  </a:cubicBezTo>
                  <a:cubicBezTo>
                    <a:pt x="2097" y="28"/>
                    <a:pt x="2018" y="0"/>
                    <a:pt x="191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" name="Google Shape;1838;p20">
              <a:extLst>
                <a:ext uri="{FF2B5EF4-FFF2-40B4-BE49-F238E27FC236}">
                  <a16:creationId xmlns:a16="http://schemas.microsoft.com/office/drawing/2014/main" id="{A60463CA-228B-78BF-5479-71DD536063A2}"/>
                </a:ext>
              </a:extLst>
            </p:cNvPr>
            <p:cNvSpPr/>
            <p:nvPr/>
          </p:nvSpPr>
          <p:spPr>
            <a:xfrm>
              <a:off x="896408" y="9166175"/>
              <a:ext cx="298316" cy="204530"/>
            </a:xfrm>
            <a:custGeom>
              <a:avLst/>
              <a:gdLst/>
              <a:ahLst/>
              <a:cxnLst/>
              <a:rect l="l" t="t" r="r" b="b"/>
              <a:pathLst>
                <a:path w="2287" h="1568" extrusionOk="0">
                  <a:moveTo>
                    <a:pt x="1913" y="0"/>
                  </a:moveTo>
                  <a:cubicBezTo>
                    <a:pt x="1664" y="0"/>
                    <a:pt x="1274" y="153"/>
                    <a:pt x="890" y="417"/>
                  </a:cubicBezTo>
                  <a:cubicBezTo>
                    <a:pt x="334" y="800"/>
                    <a:pt x="1" y="1282"/>
                    <a:pt x="137" y="1480"/>
                  </a:cubicBezTo>
                  <a:cubicBezTo>
                    <a:pt x="177" y="1539"/>
                    <a:pt x="257" y="1567"/>
                    <a:pt x="364" y="1567"/>
                  </a:cubicBezTo>
                  <a:cubicBezTo>
                    <a:pt x="613" y="1567"/>
                    <a:pt x="1008" y="1414"/>
                    <a:pt x="1397" y="1146"/>
                  </a:cubicBezTo>
                  <a:cubicBezTo>
                    <a:pt x="1941" y="763"/>
                    <a:pt x="2286" y="294"/>
                    <a:pt x="2151" y="96"/>
                  </a:cubicBezTo>
                  <a:cubicBezTo>
                    <a:pt x="2108" y="31"/>
                    <a:pt x="2025" y="0"/>
                    <a:pt x="191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" name="Google Shape;1839;p20">
              <a:extLst>
                <a:ext uri="{FF2B5EF4-FFF2-40B4-BE49-F238E27FC236}">
                  <a16:creationId xmlns:a16="http://schemas.microsoft.com/office/drawing/2014/main" id="{4018D6FF-B15E-7C48-DD02-67A15E30EAA7}"/>
                </a:ext>
              </a:extLst>
            </p:cNvPr>
            <p:cNvSpPr/>
            <p:nvPr/>
          </p:nvSpPr>
          <p:spPr>
            <a:xfrm>
              <a:off x="-214011" y="10002023"/>
              <a:ext cx="298316" cy="203486"/>
            </a:xfrm>
            <a:custGeom>
              <a:avLst/>
              <a:gdLst/>
              <a:ahLst/>
              <a:cxnLst/>
              <a:rect l="l" t="t" r="r" b="b"/>
              <a:pathLst>
                <a:path w="2287" h="1560" extrusionOk="0">
                  <a:moveTo>
                    <a:pt x="1914" y="1"/>
                  </a:moveTo>
                  <a:cubicBezTo>
                    <a:pt x="1669" y="1"/>
                    <a:pt x="1279" y="154"/>
                    <a:pt x="890" y="422"/>
                  </a:cubicBezTo>
                  <a:cubicBezTo>
                    <a:pt x="334" y="805"/>
                    <a:pt x="1" y="1274"/>
                    <a:pt x="137" y="1472"/>
                  </a:cubicBezTo>
                  <a:cubicBezTo>
                    <a:pt x="177" y="1531"/>
                    <a:pt x="256" y="1559"/>
                    <a:pt x="361" y="1559"/>
                  </a:cubicBezTo>
                  <a:cubicBezTo>
                    <a:pt x="606" y="1559"/>
                    <a:pt x="995" y="1406"/>
                    <a:pt x="1385" y="1138"/>
                  </a:cubicBezTo>
                  <a:cubicBezTo>
                    <a:pt x="1941" y="755"/>
                    <a:pt x="2287" y="286"/>
                    <a:pt x="2138" y="88"/>
                  </a:cubicBezTo>
                  <a:cubicBezTo>
                    <a:pt x="2097" y="29"/>
                    <a:pt x="2019" y="1"/>
                    <a:pt x="1914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1840;p20">
              <a:extLst>
                <a:ext uri="{FF2B5EF4-FFF2-40B4-BE49-F238E27FC236}">
                  <a16:creationId xmlns:a16="http://schemas.microsoft.com/office/drawing/2014/main" id="{B787F976-50C7-4FEB-DE18-CDCE60F8A112}"/>
                </a:ext>
              </a:extLst>
            </p:cNvPr>
            <p:cNvSpPr/>
            <p:nvPr/>
          </p:nvSpPr>
          <p:spPr>
            <a:xfrm>
              <a:off x="545138" y="9483140"/>
              <a:ext cx="298186" cy="203356"/>
            </a:xfrm>
            <a:custGeom>
              <a:avLst/>
              <a:gdLst/>
              <a:ahLst/>
              <a:cxnLst/>
              <a:rect l="l" t="t" r="r" b="b"/>
              <a:pathLst>
                <a:path w="2286" h="1559" extrusionOk="0">
                  <a:moveTo>
                    <a:pt x="1923" y="0"/>
                  </a:moveTo>
                  <a:cubicBezTo>
                    <a:pt x="1674" y="0"/>
                    <a:pt x="1279" y="153"/>
                    <a:pt x="890" y="421"/>
                  </a:cubicBezTo>
                  <a:cubicBezTo>
                    <a:pt x="334" y="804"/>
                    <a:pt x="0" y="1274"/>
                    <a:pt x="136" y="1471"/>
                  </a:cubicBezTo>
                  <a:cubicBezTo>
                    <a:pt x="177" y="1531"/>
                    <a:pt x="257" y="1559"/>
                    <a:pt x="363" y="1559"/>
                  </a:cubicBezTo>
                  <a:cubicBezTo>
                    <a:pt x="612" y="1559"/>
                    <a:pt x="1007" y="1406"/>
                    <a:pt x="1396" y="1138"/>
                  </a:cubicBezTo>
                  <a:cubicBezTo>
                    <a:pt x="1952" y="755"/>
                    <a:pt x="2286" y="285"/>
                    <a:pt x="2150" y="88"/>
                  </a:cubicBezTo>
                  <a:cubicBezTo>
                    <a:pt x="2109" y="28"/>
                    <a:pt x="2029" y="0"/>
                    <a:pt x="192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" name="Google Shape;1841;p20">
              <a:extLst>
                <a:ext uri="{FF2B5EF4-FFF2-40B4-BE49-F238E27FC236}">
                  <a16:creationId xmlns:a16="http://schemas.microsoft.com/office/drawing/2014/main" id="{A22F8506-B6AC-9286-A707-9032EA9E3BEA}"/>
                </a:ext>
              </a:extLst>
            </p:cNvPr>
            <p:cNvSpPr/>
            <p:nvPr/>
          </p:nvSpPr>
          <p:spPr>
            <a:xfrm>
              <a:off x="482267" y="9823192"/>
              <a:ext cx="298316" cy="203356"/>
            </a:xfrm>
            <a:custGeom>
              <a:avLst/>
              <a:gdLst/>
              <a:ahLst/>
              <a:cxnLst/>
              <a:rect l="l" t="t" r="r" b="b"/>
              <a:pathLst>
                <a:path w="2287" h="1559" extrusionOk="0">
                  <a:moveTo>
                    <a:pt x="1926" y="0"/>
                  </a:moveTo>
                  <a:cubicBezTo>
                    <a:pt x="1680" y="0"/>
                    <a:pt x="1291" y="153"/>
                    <a:pt x="902" y="421"/>
                  </a:cubicBezTo>
                  <a:cubicBezTo>
                    <a:pt x="346" y="804"/>
                    <a:pt x="0" y="1274"/>
                    <a:pt x="136" y="1471"/>
                  </a:cubicBezTo>
                  <a:cubicBezTo>
                    <a:pt x="181" y="1531"/>
                    <a:pt x="262" y="1559"/>
                    <a:pt x="369" y="1559"/>
                  </a:cubicBezTo>
                  <a:cubicBezTo>
                    <a:pt x="618" y="1559"/>
                    <a:pt x="1007" y="1406"/>
                    <a:pt x="1397" y="1138"/>
                  </a:cubicBezTo>
                  <a:cubicBezTo>
                    <a:pt x="1953" y="755"/>
                    <a:pt x="2286" y="285"/>
                    <a:pt x="2150" y="88"/>
                  </a:cubicBezTo>
                  <a:cubicBezTo>
                    <a:pt x="2109" y="28"/>
                    <a:pt x="2031" y="0"/>
                    <a:pt x="19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" name="Google Shape;1842;p20">
              <a:extLst>
                <a:ext uri="{FF2B5EF4-FFF2-40B4-BE49-F238E27FC236}">
                  <a16:creationId xmlns:a16="http://schemas.microsoft.com/office/drawing/2014/main" id="{CFBC1493-F258-2B73-6595-E5E1A1EFD58F}"/>
                </a:ext>
              </a:extLst>
            </p:cNvPr>
            <p:cNvSpPr/>
            <p:nvPr/>
          </p:nvSpPr>
          <p:spPr>
            <a:xfrm>
              <a:off x="1262287" y="9595838"/>
              <a:ext cx="298316" cy="203486"/>
            </a:xfrm>
            <a:custGeom>
              <a:avLst/>
              <a:gdLst/>
              <a:ahLst/>
              <a:cxnLst/>
              <a:rect l="l" t="t" r="r" b="b"/>
              <a:pathLst>
                <a:path w="2287" h="1560" extrusionOk="0">
                  <a:moveTo>
                    <a:pt x="1918" y="1"/>
                  </a:moveTo>
                  <a:cubicBezTo>
                    <a:pt x="1668" y="1"/>
                    <a:pt x="1279" y="154"/>
                    <a:pt x="890" y="422"/>
                  </a:cubicBezTo>
                  <a:cubicBezTo>
                    <a:pt x="334" y="805"/>
                    <a:pt x="0" y="1275"/>
                    <a:pt x="136" y="1472"/>
                  </a:cubicBezTo>
                  <a:cubicBezTo>
                    <a:pt x="177" y="1532"/>
                    <a:pt x="256" y="1560"/>
                    <a:pt x="361" y="1560"/>
                  </a:cubicBezTo>
                  <a:cubicBezTo>
                    <a:pt x="606" y="1560"/>
                    <a:pt x="995" y="1407"/>
                    <a:pt x="1384" y="1139"/>
                  </a:cubicBezTo>
                  <a:cubicBezTo>
                    <a:pt x="1940" y="756"/>
                    <a:pt x="2286" y="286"/>
                    <a:pt x="2150" y="88"/>
                  </a:cubicBezTo>
                  <a:cubicBezTo>
                    <a:pt x="2106" y="29"/>
                    <a:pt x="2025" y="1"/>
                    <a:pt x="1918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" name="Google Shape;1843;p20">
              <a:extLst>
                <a:ext uri="{FF2B5EF4-FFF2-40B4-BE49-F238E27FC236}">
                  <a16:creationId xmlns:a16="http://schemas.microsoft.com/office/drawing/2014/main" id="{64A7C109-B65B-6A57-DDF5-DD5AB7BC7703}"/>
                </a:ext>
              </a:extLst>
            </p:cNvPr>
            <p:cNvSpPr/>
            <p:nvPr/>
          </p:nvSpPr>
          <p:spPr>
            <a:xfrm>
              <a:off x="222826" y="9613969"/>
              <a:ext cx="214443" cy="281881"/>
            </a:xfrm>
            <a:custGeom>
              <a:avLst/>
              <a:gdLst/>
              <a:ahLst/>
              <a:cxnLst/>
              <a:rect l="l" t="t" r="r" b="b"/>
              <a:pathLst>
                <a:path w="1644" h="2161" extrusionOk="0">
                  <a:moveTo>
                    <a:pt x="301" y="0"/>
                  </a:moveTo>
                  <a:cubicBezTo>
                    <a:pt x="267" y="0"/>
                    <a:pt x="237" y="8"/>
                    <a:pt x="210" y="24"/>
                  </a:cubicBezTo>
                  <a:cubicBezTo>
                    <a:pt x="0" y="147"/>
                    <a:pt x="99" y="716"/>
                    <a:pt x="445" y="1309"/>
                  </a:cubicBezTo>
                  <a:cubicBezTo>
                    <a:pt x="735" y="1814"/>
                    <a:pt x="1110" y="2160"/>
                    <a:pt x="1340" y="2160"/>
                  </a:cubicBezTo>
                  <a:cubicBezTo>
                    <a:pt x="1375" y="2160"/>
                    <a:pt x="1406" y="2152"/>
                    <a:pt x="1433" y="2136"/>
                  </a:cubicBezTo>
                  <a:cubicBezTo>
                    <a:pt x="1643" y="2025"/>
                    <a:pt x="1532" y="1445"/>
                    <a:pt x="1199" y="864"/>
                  </a:cubicBezTo>
                  <a:cubicBezTo>
                    <a:pt x="907" y="357"/>
                    <a:pt x="531" y="0"/>
                    <a:pt x="30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" name="Google Shape;1844;p20">
              <a:extLst>
                <a:ext uri="{FF2B5EF4-FFF2-40B4-BE49-F238E27FC236}">
                  <a16:creationId xmlns:a16="http://schemas.microsoft.com/office/drawing/2014/main" id="{F36631FC-E36B-CC58-0C44-FFC5E3455BFF}"/>
                </a:ext>
              </a:extLst>
            </p:cNvPr>
            <p:cNvSpPr/>
            <p:nvPr/>
          </p:nvSpPr>
          <p:spPr>
            <a:xfrm>
              <a:off x="530660" y="10127895"/>
              <a:ext cx="291794" cy="212878"/>
            </a:xfrm>
            <a:custGeom>
              <a:avLst/>
              <a:gdLst/>
              <a:ahLst/>
              <a:cxnLst/>
              <a:rect l="l" t="t" r="r" b="b"/>
              <a:pathLst>
                <a:path w="2237" h="1632" extrusionOk="0">
                  <a:moveTo>
                    <a:pt x="338" y="0"/>
                  </a:moveTo>
                  <a:cubicBezTo>
                    <a:pt x="246" y="0"/>
                    <a:pt x="176" y="24"/>
                    <a:pt x="136" y="74"/>
                  </a:cubicBezTo>
                  <a:cubicBezTo>
                    <a:pt x="0" y="272"/>
                    <a:pt x="309" y="754"/>
                    <a:pt x="853" y="1162"/>
                  </a:cubicBezTo>
                  <a:cubicBezTo>
                    <a:pt x="1240" y="1459"/>
                    <a:pt x="1640" y="1631"/>
                    <a:pt x="1886" y="1631"/>
                  </a:cubicBezTo>
                  <a:cubicBezTo>
                    <a:pt x="1978" y="1631"/>
                    <a:pt x="2048" y="1607"/>
                    <a:pt x="2088" y="1557"/>
                  </a:cubicBezTo>
                  <a:cubicBezTo>
                    <a:pt x="2236" y="1359"/>
                    <a:pt x="1915" y="878"/>
                    <a:pt x="1384" y="470"/>
                  </a:cubicBezTo>
                  <a:cubicBezTo>
                    <a:pt x="988" y="173"/>
                    <a:pt x="585" y="0"/>
                    <a:pt x="33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" name="Google Shape;1845;p20">
              <a:extLst>
                <a:ext uri="{FF2B5EF4-FFF2-40B4-BE49-F238E27FC236}">
                  <a16:creationId xmlns:a16="http://schemas.microsoft.com/office/drawing/2014/main" id="{2746F1BE-7745-EAAF-B420-F55B072FBABF}"/>
                </a:ext>
              </a:extLst>
            </p:cNvPr>
            <p:cNvSpPr/>
            <p:nvPr/>
          </p:nvSpPr>
          <p:spPr>
            <a:xfrm>
              <a:off x="785275" y="9998892"/>
              <a:ext cx="291794" cy="213661"/>
            </a:xfrm>
            <a:custGeom>
              <a:avLst/>
              <a:gdLst/>
              <a:ahLst/>
              <a:cxnLst/>
              <a:rect l="l" t="t" r="r" b="b"/>
              <a:pathLst>
                <a:path w="2237" h="1638" extrusionOk="0">
                  <a:moveTo>
                    <a:pt x="349" y="1"/>
                  </a:moveTo>
                  <a:cubicBezTo>
                    <a:pt x="258" y="1"/>
                    <a:pt x="189" y="25"/>
                    <a:pt x="148" y="75"/>
                  </a:cubicBezTo>
                  <a:cubicBezTo>
                    <a:pt x="0" y="273"/>
                    <a:pt x="321" y="755"/>
                    <a:pt x="853" y="1162"/>
                  </a:cubicBezTo>
                  <a:cubicBezTo>
                    <a:pt x="1239" y="1458"/>
                    <a:pt x="1637" y="1637"/>
                    <a:pt x="1884" y="1637"/>
                  </a:cubicBezTo>
                  <a:cubicBezTo>
                    <a:pt x="1977" y="1637"/>
                    <a:pt x="2048" y="1612"/>
                    <a:pt x="2088" y="1558"/>
                  </a:cubicBezTo>
                  <a:cubicBezTo>
                    <a:pt x="2237" y="1360"/>
                    <a:pt x="1915" y="878"/>
                    <a:pt x="1384" y="470"/>
                  </a:cubicBezTo>
                  <a:cubicBezTo>
                    <a:pt x="988" y="173"/>
                    <a:pt x="592" y="1"/>
                    <a:pt x="34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" name="Google Shape;1846;p20">
              <a:extLst>
                <a:ext uri="{FF2B5EF4-FFF2-40B4-BE49-F238E27FC236}">
                  <a16:creationId xmlns:a16="http://schemas.microsoft.com/office/drawing/2014/main" id="{4A5C1EE2-A4A0-8CF6-656C-2D411ACF5907}"/>
                </a:ext>
              </a:extLst>
            </p:cNvPr>
            <p:cNvSpPr/>
            <p:nvPr/>
          </p:nvSpPr>
          <p:spPr>
            <a:xfrm>
              <a:off x="785275" y="9704624"/>
              <a:ext cx="291794" cy="213922"/>
            </a:xfrm>
            <a:custGeom>
              <a:avLst/>
              <a:gdLst/>
              <a:ahLst/>
              <a:cxnLst/>
              <a:rect l="l" t="t" r="r" b="b"/>
              <a:pathLst>
                <a:path w="2237" h="1640" extrusionOk="0">
                  <a:moveTo>
                    <a:pt x="358" y="0"/>
                  </a:moveTo>
                  <a:cubicBezTo>
                    <a:pt x="263" y="0"/>
                    <a:pt x="190" y="27"/>
                    <a:pt x="148" y="82"/>
                  </a:cubicBezTo>
                  <a:cubicBezTo>
                    <a:pt x="0" y="268"/>
                    <a:pt x="321" y="762"/>
                    <a:pt x="853" y="1170"/>
                  </a:cubicBezTo>
                  <a:cubicBezTo>
                    <a:pt x="1240" y="1467"/>
                    <a:pt x="1640" y="1639"/>
                    <a:pt x="1886" y="1639"/>
                  </a:cubicBezTo>
                  <a:cubicBezTo>
                    <a:pt x="1978" y="1639"/>
                    <a:pt x="2048" y="1615"/>
                    <a:pt x="2088" y="1565"/>
                  </a:cubicBezTo>
                  <a:cubicBezTo>
                    <a:pt x="2237" y="1367"/>
                    <a:pt x="1915" y="885"/>
                    <a:pt x="1384" y="465"/>
                  </a:cubicBezTo>
                  <a:cubicBezTo>
                    <a:pt x="993" y="172"/>
                    <a:pt x="602" y="0"/>
                    <a:pt x="35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" name="Google Shape;1847;p20">
              <a:extLst>
                <a:ext uri="{FF2B5EF4-FFF2-40B4-BE49-F238E27FC236}">
                  <a16:creationId xmlns:a16="http://schemas.microsoft.com/office/drawing/2014/main" id="{44F1446C-1699-1957-B599-5770515E65C0}"/>
                </a:ext>
              </a:extLst>
            </p:cNvPr>
            <p:cNvSpPr/>
            <p:nvPr/>
          </p:nvSpPr>
          <p:spPr>
            <a:xfrm>
              <a:off x="986671" y="9503488"/>
              <a:ext cx="291794" cy="213530"/>
            </a:xfrm>
            <a:custGeom>
              <a:avLst/>
              <a:gdLst/>
              <a:ahLst/>
              <a:cxnLst/>
              <a:rect l="l" t="t" r="r" b="b"/>
              <a:pathLst>
                <a:path w="2237" h="1637" extrusionOk="0">
                  <a:moveTo>
                    <a:pt x="346" y="0"/>
                  </a:moveTo>
                  <a:cubicBezTo>
                    <a:pt x="255" y="0"/>
                    <a:pt x="186" y="26"/>
                    <a:pt x="149" y="80"/>
                  </a:cubicBezTo>
                  <a:cubicBezTo>
                    <a:pt x="1" y="278"/>
                    <a:pt x="310" y="759"/>
                    <a:pt x="853" y="1167"/>
                  </a:cubicBezTo>
                  <a:cubicBezTo>
                    <a:pt x="1240" y="1464"/>
                    <a:pt x="1641" y="1637"/>
                    <a:pt x="1887" y="1637"/>
                  </a:cubicBezTo>
                  <a:cubicBezTo>
                    <a:pt x="1978" y="1637"/>
                    <a:pt x="2048" y="1613"/>
                    <a:pt x="2089" y="1563"/>
                  </a:cubicBezTo>
                  <a:cubicBezTo>
                    <a:pt x="2237" y="1365"/>
                    <a:pt x="1916" y="883"/>
                    <a:pt x="1384" y="475"/>
                  </a:cubicBezTo>
                  <a:cubicBezTo>
                    <a:pt x="990" y="179"/>
                    <a:pt x="588" y="0"/>
                    <a:pt x="34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" name="Google Shape;1848;p20">
              <a:extLst>
                <a:ext uri="{FF2B5EF4-FFF2-40B4-BE49-F238E27FC236}">
                  <a16:creationId xmlns:a16="http://schemas.microsoft.com/office/drawing/2014/main" id="{434D891F-1716-74F6-655B-44E3BC292F4D}"/>
                </a:ext>
              </a:extLst>
            </p:cNvPr>
            <p:cNvSpPr/>
            <p:nvPr/>
          </p:nvSpPr>
          <p:spPr>
            <a:xfrm>
              <a:off x="1239721" y="9251090"/>
              <a:ext cx="291794" cy="213661"/>
            </a:xfrm>
            <a:custGeom>
              <a:avLst/>
              <a:gdLst/>
              <a:ahLst/>
              <a:cxnLst/>
              <a:rect l="l" t="t" r="r" b="b"/>
              <a:pathLst>
                <a:path w="2237" h="1638" extrusionOk="0">
                  <a:moveTo>
                    <a:pt x="339" y="1"/>
                  </a:moveTo>
                  <a:cubicBezTo>
                    <a:pt x="247" y="1"/>
                    <a:pt x="177" y="25"/>
                    <a:pt x="136" y="75"/>
                  </a:cubicBezTo>
                  <a:cubicBezTo>
                    <a:pt x="0" y="273"/>
                    <a:pt x="309" y="755"/>
                    <a:pt x="853" y="1162"/>
                  </a:cubicBezTo>
                  <a:cubicBezTo>
                    <a:pt x="1239" y="1458"/>
                    <a:pt x="1638" y="1637"/>
                    <a:pt x="1884" y="1637"/>
                  </a:cubicBezTo>
                  <a:cubicBezTo>
                    <a:pt x="1977" y="1637"/>
                    <a:pt x="2048" y="1612"/>
                    <a:pt x="2089" y="1558"/>
                  </a:cubicBezTo>
                  <a:cubicBezTo>
                    <a:pt x="2237" y="1360"/>
                    <a:pt x="1916" y="878"/>
                    <a:pt x="1384" y="470"/>
                  </a:cubicBezTo>
                  <a:cubicBezTo>
                    <a:pt x="988" y="173"/>
                    <a:pt x="585" y="1"/>
                    <a:pt x="33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" name="Google Shape;1849;p20">
              <a:extLst>
                <a:ext uri="{FF2B5EF4-FFF2-40B4-BE49-F238E27FC236}">
                  <a16:creationId xmlns:a16="http://schemas.microsoft.com/office/drawing/2014/main" id="{C9E684D1-088F-9A64-D9BE-DEF9424B8174}"/>
                </a:ext>
              </a:extLst>
            </p:cNvPr>
            <p:cNvSpPr/>
            <p:nvPr/>
          </p:nvSpPr>
          <p:spPr>
            <a:xfrm>
              <a:off x="511224" y="9218220"/>
              <a:ext cx="291925" cy="213530"/>
            </a:xfrm>
            <a:custGeom>
              <a:avLst/>
              <a:gdLst/>
              <a:ahLst/>
              <a:cxnLst/>
              <a:rect l="l" t="t" r="r" b="b"/>
              <a:pathLst>
                <a:path w="2238" h="1637" extrusionOk="0">
                  <a:moveTo>
                    <a:pt x="354" y="0"/>
                  </a:moveTo>
                  <a:cubicBezTo>
                    <a:pt x="261" y="0"/>
                    <a:pt x="190" y="26"/>
                    <a:pt x="149" y="80"/>
                  </a:cubicBezTo>
                  <a:cubicBezTo>
                    <a:pt x="1" y="278"/>
                    <a:pt x="322" y="759"/>
                    <a:pt x="853" y="1167"/>
                  </a:cubicBezTo>
                  <a:cubicBezTo>
                    <a:pt x="1249" y="1464"/>
                    <a:pt x="1652" y="1637"/>
                    <a:pt x="1899" y="1637"/>
                  </a:cubicBezTo>
                  <a:cubicBezTo>
                    <a:pt x="1991" y="1637"/>
                    <a:pt x="2061" y="1613"/>
                    <a:pt x="2101" y="1563"/>
                  </a:cubicBezTo>
                  <a:cubicBezTo>
                    <a:pt x="2237" y="1365"/>
                    <a:pt x="1928" y="883"/>
                    <a:pt x="1385" y="475"/>
                  </a:cubicBezTo>
                  <a:cubicBezTo>
                    <a:pt x="999" y="179"/>
                    <a:pt x="600" y="0"/>
                    <a:pt x="35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" name="Google Shape;1850;p20">
              <a:extLst>
                <a:ext uri="{FF2B5EF4-FFF2-40B4-BE49-F238E27FC236}">
                  <a16:creationId xmlns:a16="http://schemas.microsoft.com/office/drawing/2014/main" id="{3BE9D9D1-42AA-DC69-484E-37D6E3C2AA03}"/>
                </a:ext>
              </a:extLst>
            </p:cNvPr>
            <p:cNvSpPr/>
            <p:nvPr/>
          </p:nvSpPr>
          <p:spPr>
            <a:xfrm>
              <a:off x="1176850" y="9868976"/>
              <a:ext cx="291794" cy="213922"/>
            </a:xfrm>
            <a:custGeom>
              <a:avLst/>
              <a:gdLst/>
              <a:ahLst/>
              <a:cxnLst/>
              <a:rect l="l" t="t" r="r" b="b"/>
              <a:pathLst>
                <a:path w="2237" h="1640" extrusionOk="0">
                  <a:moveTo>
                    <a:pt x="349" y="1"/>
                  </a:moveTo>
                  <a:cubicBezTo>
                    <a:pt x="252" y="1"/>
                    <a:pt x="178" y="27"/>
                    <a:pt x="136" y="83"/>
                  </a:cubicBezTo>
                  <a:cubicBezTo>
                    <a:pt x="1" y="268"/>
                    <a:pt x="309" y="762"/>
                    <a:pt x="853" y="1170"/>
                  </a:cubicBezTo>
                  <a:cubicBezTo>
                    <a:pt x="1240" y="1467"/>
                    <a:pt x="1641" y="1639"/>
                    <a:pt x="1887" y="1639"/>
                  </a:cubicBezTo>
                  <a:cubicBezTo>
                    <a:pt x="1978" y="1639"/>
                    <a:pt x="2048" y="1616"/>
                    <a:pt x="2089" y="1565"/>
                  </a:cubicBezTo>
                  <a:cubicBezTo>
                    <a:pt x="2237" y="1368"/>
                    <a:pt x="1916" y="886"/>
                    <a:pt x="1384" y="466"/>
                  </a:cubicBezTo>
                  <a:cubicBezTo>
                    <a:pt x="994" y="173"/>
                    <a:pt x="596" y="1"/>
                    <a:pt x="34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1851;p20">
              <a:extLst>
                <a:ext uri="{FF2B5EF4-FFF2-40B4-BE49-F238E27FC236}">
                  <a16:creationId xmlns:a16="http://schemas.microsoft.com/office/drawing/2014/main" id="{DE481E1C-A37F-89D5-B451-A1AA84EFA594}"/>
                </a:ext>
              </a:extLst>
            </p:cNvPr>
            <p:cNvSpPr/>
            <p:nvPr/>
          </p:nvSpPr>
          <p:spPr>
            <a:xfrm>
              <a:off x="-144618" y="9132000"/>
              <a:ext cx="214443" cy="281881"/>
            </a:xfrm>
            <a:custGeom>
              <a:avLst/>
              <a:gdLst/>
              <a:ahLst/>
              <a:cxnLst/>
              <a:rect l="l" t="t" r="r" b="b"/>
              <a:pathLst>
                <a:path w="1644" h="2161" extrusionOk="0">
                  <a:moveTo>
                    <a:pt x="303" y="1"/>
                  </a:moveTo>
                  <a:cubicBezTo>
                    <a:pt x="269" y="1"/>
                    <a:pt x="237" y="8"/>
                    <a:pt x="210" y="24"/>
                  </a:cubicBezTo>
                  <a:cubicBezTo>
                    <a:pt x="0" y="136"/>
                    <a:pt x="111" y="716"/>
                    <a:pt x="445" y="1297"/>
                  </a:cubicBezTo>
                  <a:cubicBezTo>
                    <a:pt x="736" y="1804"/>
                    <a:pt x="1112" y="2160"/>
                    <a:pt x="1343" y="2160"/>
                  </a:cubicBezTo>
                  <a:cubicBezTo>
                    <a:pt x="1376" y="2160"/>
                    <a:pt x="1407" y="2153"/>
                    <a:pt x="1433" y="2137"/>
                  </a:cubicBezTo>
                  <a:cubicBezTo>
                    <a:pt x="1643" y="2014"/>
                    <a:pt x="1544" y="1445"/>
                    <a:pt x="1211" y="852"/>
                  </a:cubicBezTo>
                  <a:cubicBezTo>
                    <a:pt x="910" y="347"/>
                    <a:pt x="534" y="1"/>
                    <a:pt x="303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" name="Google Shape;1852;p20">
              <a:extLst>
                <a:ext uri="{FF2B5EF4-FFF2-40B4-BE49-F238E27FC236}">
                  <a16:creationId xmlns:a16="http://schemas.microsoft.com/office/drawing/2014/main" id="{34F9EBF8-689B-59A3-121C-661CF29FFC0F}"/>
                </a:ext>
              </a:extLst>
            </p:cNvPr>
            <p:cNvSpPr/>
            <p:nvPr/>
          </p:nvSpPr>
          <p:spPr>
            <a:xfrm>
              <a:off x="196999" y="9411529"/>
              <a:ext cx="322448" cy="148962"/>
            </a:xfrm>
            <a:custGeom>
              <a:avLst/>
              <a:gdLst/>
              <a:ahLst/>
              <a:cxnLst/>
              <a:rect l="l" t="t" r="r" b="b"/>
              <a:pathLst>
                <a:path w="2472" h="1142" extrusionOk="0">
                  <a:moveTo>
                    <a:pt x="539" y="0"/>
                  </a:moveTo>
                  <a:cubicBezTo>
                    <a:pt x="294" y="0"/>
                    <a:pt x="119" y="59"/>
                    <a:pt x="75" y="179"/>
                  </a:cubicBezTo>
                  <a:cubicBezTo>
                    <a:pt x="0" y="414"/>
                    <a:pt x="458" y="773"/>
                    <a:pt x="1100" y="983"/>
                  </a:cubicBezTo>
                  <a:cubicBezTo>
                    <a:pt x="1402" y="1089"/>
                    <a:pt x="1693" y="1142"/>
                    <a:pt x="1924" y="1142"/>
                  </a:cubicBezTo>
                  <a:cubicBezTo>
                    <a:pt x="2174" y="1142"/>
                    <a:pt x="2352" y="1080"/>
                    <a:pt x="2397" y="958"/>
                  </a:cubicBezTo>
                  <a:cubicBezTo>
                    <a:pt x="2472" y="735"/>
                    <a:pt x="2014" y="365"/>
                    <a:pt x="1372" y="155"/>
                  </a:cubicBezTo>
                  <a:cubicBezTo>
                    <a:pt x="1066" y="53"/>
                    <a:pt x="771" y="0"/>
                    <a:pt x="53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" name="Google Shape;1853;p20">
              <a:extLst>
                <a:ext uri="{FF2B5EF4-FFF2-40B4-BE49-F238E27FC236}">
                  <a16:creationId xmlns:a16="http://schemas.microsoft.com/office/drawing/2014/main" id="{2DEB5383-B513-0885-AEE7-2001D08ECE05}"/>
                </a:ext>
              </a:extLst>
            </p:cNvPr>
            <p:cNvSpPr/>
            <p:nvPr/>
          </p:nvSpPr>
          <p:spPr>
            <a:xfrm>
              <a:off x="-94660" y="9719755"/>
              <a:ext cx="293360" cy="210269"/>
            </a:xfrm>
            <a:custGeom>
              <a:avLst/>
              <a:gdLst/>
              <a:ahLst/>
              <a:cxnLst/>
              <a:rect l="l" t="t" r="r" b="b"/>
              <a:pathLst>
                <a:path w="2249" h="1612" extrusionOk="0">
                  <a:moveTo>
                    <a:pt x="348" y="1"/>
                  </a:moveTo>
                  <a:cubicBezTo>
                    <a:pt x="251" y="1"/>
                    <a:pt x="178" y="26"/>
                    <a:pt x="136" y="78"/>
                  </a:cubicBezTo>
                  <a:cubicBezTo>
                    <a:pt x="0" y="275"/>
                    <a:pt x="321" y="757"/>
                    <a:pt x="865" y="1152"/>
                  </a:cubicBezTo>
                  <a:cubicBezTo>
                    <a:pt x="1257" y="1446"/>
                    <a:pt x="1655" y="1612"/>
                    <a:pt x="1898" y="1612"/>
                  </a:cubicBezTo>
                  <a:cubicBezTo>
                    <a:pt x="1992" y="1612"/>
                    <a:pt x="2063" y="1587"/>
                    <a:pt x="2100" y="1535"/>
                  </a:cubicBezTo>
                  <a:cubicBezTo>
                    <a:pt x="2249" y="1338"/>
                    <a:pt x="1928" y="856"/>
                    <a:pt x="1384" y="448"/>
                  </a:cubicBezTo>
                  <a:cubicBezTo>
                    <a:pt x="993" y="164"/>
                    <a:pt x="595" y="1"/>
                    <a:pt x="348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9" name="Google Shape;1583;p20">
            <a:extLst>
              <a:ext uri="{FF2B5EF4-FFF2-40B4-BE49-F238E27FC236}">
                <a16:creationId xmlns:a16="http://schemas.microsoft.com/office/drawing/2014/main" id="{6A8B4664-66E8-A7E4-E506-E642958C7623}"/>
              </a:ext>
            </a:extLst>
          </p:cNvPr>
          <p:cNvSpPr/>
          <p:nvPr userDrawn="1"/>
        </p:nvSpPr>
        <p:spPr>
          <a:xfrm>
            <a:off x="6352166" y="5984289"/>
            <a:ext cx="3524750" cy="3861024"/>
          </a:xfrm>
          <a:custGeom>
            <a:avLst/>
            <a:gdLst/>
            <a:ahLst/>
            <a:cxnLst/>
            <a:rect l="l" t="t" r="r" b="b"/>
            <a:pathLst>
              <a:path w="27022" h="29600" extrusionOk="0">
                <a:moveTo>
                  <a:pt x="13793" y="1"/>
                </a:moveTo>
                <a:cubicBezTo>
                  <a:pt x="13128" y="1"/>
                  <a:pt x="12460" y="35"/>
                  <a:pt x="11800" y="88"/>
                </a:cubicBezTo>
                <a:cubicBezTo>
                  <a:pt x="9069" y="311"/>
                  <a:pt x="6338" y="867"/>
                  <a:pt x="3880" y="2078"/>
                </a:cubicBezTo>
                <a:cubicBezTo>
                  <a:pt x="3793" y="2115"/>
                  <a:pt x="3707" y="2164"/>
                  <a:pt x="3620" y="2201"/>
                </a:cubicBezTo>
                <a:cubicBezTo>
                  <a:pt x="2100" y="3017"/>
                  <a:pt x="853" y="4302"/>
                  <a:pt x="395" y="6007"/>
                </a:cubicBezTo>
                <a:cubicBezTo>
                  <a:pt x="0" y="7514"/>
                  <a:pt x="284" y="9195"/>
                  <a:pt x="1137" y="10492"/>
                </a:cubicBezTo>
                <a:cubicBezTo>
                  <a:pt x="2335" y="12296"/>
                  <a:pt x="4572" y="13445"/>
                  <a:pt x="5066" y="15545"/>
                </a:cubicBezTo>
                <a:cubicBezTo>
                  <a:pt x="5436" y="17102"/>
                  <a:pt x="4707" y="18684"/>
                  <a:pt x="4497" y="20277"/>
                </a:cubicBezTo>
                <a:cubicBezTo>
                  <a:pt x="4114" y="23132"/>
                  <a:pt x="5523" y="26109"/>
                  <a:pt x="7846" y="27814"/>
                </a:cubicBezTo>
                <a:cubicBezTo>
                  <a:pt x="9477" y="29012"/>
                  <a:pt x="11505" y="29600"/>
                  <a:pt x="13535" y="29600"/>
                </a:cubicBezTo>
                <a:cubicBezTo>
                  <a:pt x="14395" y="29600"/>
                  <a:pt x="15256" y="29494"/>
                  <a:pt x="16087" y="29285"/>
                </a:cubicBezTo>
                <a:cubicBezTo>
                  <a:pt x="18892" y="28580"/>
                  <a:pt x="21350" y="26764"/>
                  <a:pt x="23055" y="24454"/>
                </a:cubicBezTo>
                <a:cubicBezTo>
                  <a:pt x="26824" y="19338"/>
                  <a:pt x="27022" y="12444"/>
                  <a:pt x="24390" y="6773"/>
                </a:cubicBezTo>
                <a:cubicBezTo>
                  <a:pt x="23191" y="4203"/>
                  <a:pt x="21190" y="1917"/>
                  <a:pt x="18570" y="830"/>
                </a:cubicBezTo>
                <a:cubicBezTo>
                  <a:pt x="17060" y="206"/>
                  <a:pt x="15430" y="1"/>
                  <a:pt x="13793" y="1"/>
                </a:cubicBezTo>
                <a:close/>
              </a:path>
            </a:pathLst>
          </a:custGeom>
          <a:solidFill>
            <a:srgbClr val="FFEAC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" name="Google Shape;1860;p20">
            <a:extLst>
              <a:ext uri="{FF2B5EF4-FFF2-40B4-BE49-F238E27FC236}">
                <a16:creationId xmlns:a16="http://schemas.microsoft.com/office/drawing/2014/main" id="{69BD573C-72E1-DE10-6D3D-9F0E73B891F9}"/>
              </a:ext>
            </a:extLst>
          </p:cNvPr>
          <p:cNvGrpSpPr/>
          <p:nvPr userDrawn="1"/>
        </p:nvGrpSpPr>
        <p:grpSpPr>
          <a:xfrm rot="18000000">
            <a:off x="-96438" y="33889"/>
            <a:ext cx="1512762" cy="1164318"/>
            <a:chOff x="-215577" y="-76931"/>
            <a:chExt cx="2211318" cy="1701970"/>
          </a:xfrm>
        </p:grpSpPr>
        <p:sp>
          <p:nvSpPr>
            <p:cNvPr id="4" name="Google Shape;1861;p20">
              <a:extLst>
                <a:ext uri="{FF2B5EF4-FFF2-40B4-BE49-F238E27FC236}">
                  <a16:creationId xmlns:a16="http://schemas.microsoft.com/office/drawing/2014/main" id="{70F0B099-5B96-056E-5F3A-800287F8D0BE}"/>
                </a:ext>
              </a:extLst>
            </p:cNvPr>
            <p:cNvSpPr/>
            <p:nvPr/>
          </p:nvSpPr>
          <p:spPr>
            <a:xfrm>
              <a:off x="-215577" y="-76931"/>
              <a:ext cx="2133998" cy="1598803"/>
            </a:xfrm>
            <a:custGeom>
              <a:avLst/>
              <a:gdLst/>
              <a:ahLst/>
              <a:cxnLst/>
              <a:rect l="l" t="t" r="r" b="b"/>
              <a:pathLst>
                <a:path w="16360" h="12257" fill="none" extrusionOk="0">
                  <a:moveTo>
                    <a:pt x="13097" y="3114"/>
                  </a:moveTo>
                  <a:cubicBezTo>
                    <a:pt x="12924" y="3077"/>
                    <a:pt x="12739" y="3052"/>
                    <a:pt x="12554" y="3027"/>
                  </a:cubicBezTo>
                  <a:cubicBezTo>
                    <a:pt x="11219" y="2842"/>
                    <a:pt x="9947" y="2533"/>
                    <a:pt x="8748" y="1903"/>
                  </a:cubicBezTo>
                  <a:cubicBezTo>
                    <a:pt x="7945" y="1470"/>
                    <a:pt x="7167" y="951"/>
                    <a:pt x="6326" y="581"/>
                  </a:cubicBezTo>
                  <a:cubicBezTo>
                    <a:pt x="5486" y="210"/>
                    <a:pt x="4535" y="0"/>
                    <a:pt x="3645" y="210"/>
                  </a:cubicBezTo>
                  <a:cubicBezTo>
                    <a:pt x="2731" y="420"/>
                    <a:pt x="1953" y="1075"/>
                    <a:pt x="1446" y="1866"/>
                  </a:cubicBezTo>
                  <a:cubicBezTo>
                    <a:pt x="13" y="4090"/>
                    <a:pt x="0" y="7660"/>
                    <a:pt x="1495" y="9847"/>
                  </a:cubicBezTo>
                  <a:cubicBezTo>
                    <a:pt x="2496" y="11330"/>
                    <a:pt x="4424" y="12257"/>
                    <a:pt x="6153" y="11763"/>
                  </a:cubicBezTo>
                  <a:cubicBezTo>
                    <a:pt x="8192" y="11169"/>
                    <a:pt x="9329" y="8945"/>
                    <a:pt x="11466" y="8562"/>
                  </a:cubicBezTo>
                  <a:cubicBezTo>
                    <a:pt x="12232" y="8414"/>
                    <a:pt x="13035" y="8513"/>
                    <a:pt x="13802" y="8352"/>
                  </a:cubicBezTo>
                  <a:cubicBezTo>
                    <a:pt x="14419" y="8216"/>
                    <a:pt x="15012" y="7920"/>
                    <a:pt x="15470" y="7487"/>
                  </a:cubicBezTo>
                  <a:cubicBezTo>
                    <a:pt x="15951" y="7043"/>
                    <a:pt x="16322" y="6450"/>
                    <a:pt x="16334" y="5795"/>
                  </a:cubicBezTo>
                  <a:cubicBezTo>
                    <a:pt x="16359" y="4942"/>
                    <a:pt x="15754" y="4164"/>
                    <a:pt x="15025" y="3731"/>
                  </a:cubicBezTo>
                  <a:cubicBezTo>
                    <a:pt x="14432" y="3385"/>
                    <a:pt x="13777" y="3225"/>
                    <a:pt x="13097" y="3114"/>
                  </a:cubicBezTo>
                  <a:close/>
                </a:path>
              </a:pathLst>
            </a:custGeom>
            <a:noFill/>
            <a:ln w="9525" cap="rnd" cmpd="sng">
              <a:solidFill>
                <a:srgbClr val="0076BE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" name="Google Shape;1862;p20">
              <a:extLst>
                <a:ext uri="{FF2B5EF4-FFF2-40B4-BE49-F238E27FC236}">
                  <a16:creationId xmlns:a16="http://schemas.microsoft.com/office/drawing/2014/main" id="{224983DC-46AE-1B35-5A3C-C37DCA62B7B8}"/>
                </a:ext>
              </a:extLst>
            </p:cNvPr>
            <p:cNvSpPr/>
            <p:nvPr/>
          </p:nvSpPr>
          <p:spPr>
            <a:xfrm>
              <a:off x="-133401" y="678828"/>
              <a:ext cx="2051821" cy="946212"/>
            </a:xfrm>
            <a:custGeom>
              <a:avLst/>
              <a:gdLst/>
              <a:ahLst/>
              <a:cxnLst/>
              <a:rect l="l" t="t" r="r" b="b"/>
              <a:pathLst>
                <a:path w="15730" h="7254" fill="none" extrusionOk="0">
                  <a:moveTo>
                    <a:pt x="15655" y="421"/>
                  </a:moveTo>
                  <a:cubicBezTo>
                    <a:pt x="15704" y="359"/>
                    <a:pt x="15655" y="75"/>
                    <a:pt x="15704" y="1"/>
                  </a:cubicBezTo>
                  <a:cubicBezTo>
                    <a:pt x="15729" y="1286"/>
                    <a:pt x="15173" y="2484"/>
                    <a:pt x="14234" y="3090"/>
                  </a:cubicBezTo>
                  <a:cubicBezTo>
                    <a:pt x="13320" y="3658"/>
                    <a:pt x="12158" y="3547"/>
                    <a:pt x="11108" y="3782"/>
                  </a:cubicBezTo>
                  <a:cubicBezTo>
                    <a:pt x="10120" y="3979"/>
                    <a:pt x="9230" y="4498"/>
                    <a:pt x="8439" y="5116"/>
                  </a:cubicBezTo>
                  <a:cubicBezTo>
                    <a:pt x="7364" y="5969"/>
                    <a:pt x="6327" y="7105"/>
                    <a:pt x="4943" y="7204"/>
                  </a:cubicBezTo>
                  <a:cubicBezTo>
                    <a:pt x="4164" y="7253"/>
                    <a:pt x="3398" y="6945"/>
                    <a:pt x="2743" y="6512"/>
                  </a:cubicBezTo>
                  <a:cubicBezTo>
                    <a:pt x="1458" y="5660"/>
                    <a:pt x="260" y="3633"/>
                    <a:pt x="1" y="2101"/>
                  </a:cubicBezTo>
                </a:path>
              </a:pathLst>
            </a:custGeom>
            <a:noFill/>
            <a:ln w="9525" cap="rnd" cmpd="sng">
              <a:solidFill>
                <a:srgbClr val="0076BE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" name="Google Shape;1863;p20">
              <a:extLst>
                <a:ext uri="{FF2B5EF4-FFF2-40B4-BE49-F238E27FC236}">
                  <a16:creationId xmlns:a16="http://schemas.microsoft.com/office/drawing/2014/main" id="{3E618014-2B6B-F002-90F3-9B6FC64F2230}"/>
                </a:ext>
              </a:extLst>
            </p:cNvPr>
            <p:cNvSpPr/>
            <p:nvPr/>
          </p:nvSpPr>
          <p:spPr>
            <a:xfrm>
              <a:off x="245392" y="337210"/>
              <a:ext cx="883209" cy="691462"/>
            </a:xfrm>
            <a:custGeom>
              <a:avLst/>
              <a:gdLst/>
              <a:ahLst/>
              <a:cxnLst/>
              <a:rect l="l" t="t" r="r" b="b"/>
              <a:pathLst>
                <a:path w="6771" h="5301" fill="none" extrusionOk="0">
                  <a:moveTo>
                    <a:pt x="4881" y="791"/>
                  </a:moveTo>
                  <a:cubicBezTo>
                    <a:pt x="3904" y="285"/>
                    <a:pt x="2743" y="0"/>
                    <a:pt x="1730" y="396"/>
                  </a:cubicBezTo>
                  <a:cubicBezTo>
                    <a:pt x="692" y="791"/>
                    <a:pt x="0" y="1928"/>
                    <a:pt x="111" y="3028"/>
                  </a:cubicBezTo>
                  <a:cubicBezTo>
                    <a:pt x="222" y="4127"/>
                    <a:pt x="1149" y="5091"/>
                    <a:pt x="2249" y="5252"/>
                  </a:cubicBezTo>
                  <a:cubicBezTo>
                    <a:pt x="2619" y="5301"/>
                    <a:pt x="3015" y="5264"/>
                    <a:pt x="3385" y="5190"/>
                  </a:cubicBezTo>
                  <a:cubicBezTo>
                    <a:pt x="4164" y="5041"/>
                    <a:pt x="4930" y="4720"/>
                    <a:pt x="5535" y="4214"/>
                  </a:cubicBezTo>
                  <a:cubicBezTo>
                    <a:pt x="6005" y="3806"/>
                    <a:pt x="6771" y="2879"/>
                    <a:pt x="6635" y="2200"/>
                  </a:cubicBezTo>
                  <a:cubicBezTo>
                    <a:pt x="6511" y="1570"/>
                    <a:pt x="5375" y="1051"/>
                    <a:pt x="4881" y="791"/>
                  </a:cubicBezTo>
                  <a:close/>
                </a:path>
              </a:pathLst>
            </a:custGeom>
            <a:noFill/>
            <a:ln w="9525" cap="rnd" cmpd="sng">
              <a:solidFill>
                <a:srgbClr val="0076BE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" name="Google Shape;1864;p20">
              <a:extLst>
                <a:ext uri="{FF2B5EF4-FFF2-40B4-BE49-F238E27FC236}">
                  <a16:creationId xmlns:a16="http://schemas.microsoft.com/office/drawing/2014/main" id="{768AFF79-49D9-5C85-0394-DAE481F434C5}"/>
                </a:ext>
              </a:extLst>
            </p:cNvPr>
            <p:cNvSpPr/>
            <p:nvPr/>
          </p:nvSpPr>
          <p:spPr>
            <a:xfrm>
              <a:off x="482267" y="885181"/>
              <a:ext cx="45263" cy="19436"/>
            </a:xfrm>
            <a:custGeom>
              <a:avLst/>
              <a:gdLst/>
              <a:ahLst/>
              <a:cxnLst/>
              <a:rect l="l" t="t" r="r" b="b"/>
              <a:pathLst>
                <a:path w="347" h="149" fill="none" extrusionOk="0">
                  <a:moveTo>
                    <a:pt x="346" y="149"/>
                  </a:moveTo>
                  <a:cubicBezTo>
                    <a:pt x="223" y="124"/>
                    <a:pt x="99" y="74"/>
                    <a:pt x="0" y="0"/>
                  </a:cubicBezTo>
                </a:path>
              </a:pathLst>
            </a:custGeom>
            <a:noFill/>
            <a:ln w="9525" cap="rnd" cmpd="sng">
              <a:solidFill>
                <a:srgbClr val="0076BE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" name="Google Shape;1865;p20">
              <a:extLst>
                <a:ext uri="{FF2B5EF4-FFF2-40B4-BE49-F238E27FC236}">
                  <a16:creationId xmlns:a16="http://schemas.microsoft.com/office/drawing/2014/main" id="{DA4B20ED-6277-8762-92C7-E02A2920C5F6}"/>
                </a:ext>
              </a:extLst>
            </p:cNvPr>
            <p:cNvSpPr/>
            <p:nvPr/>
          </p:nvSpPr>
          <p:spPr>
            <a:xfrm>
              <a:off x="508094" y="944791"/>
              <a:ext cx="24262" cy="4957"/>
            </a:xfrm>
            <a:custGeom>
              <a:avLst/>
              <a:gdLst/>
              <a:ahLst/>
              <a:cxnLst/>
              <a:rect l="l" t="t" r="r" b="b"/>
              <a:pathLst>
                <a:path w="186" h="38" fill="none" extrusionOk="0">
                  <a:moveTo>
                    <a:pt x="185" y="25"/>
                  </a:moveTo>
                  <a:cubicBezTo>
                    <a:pt x="124" y="38"/>
                    <a:pt x="62" y="25"/>
                    <a:pt x="0" y="0"/>
                  </a:cubicBezTo>
                </a:path>
              </a:pathLst>
            </a:custGeom>
            <a:noFill/>
            <a:ln w="9525" cap="rnd" cmpd="sng">
              <a:solidFill>
                <a:srgbClr val="0076BE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" name="Google Shape;1866;p20">
              <a:extLst>
                <a:ext uri="{FF2B5EF4-FFF2-40B4-BE49-F238E27FC236}">
                  <a16:creationId xmlns:a16="http://schemas.microsoft.com/office/drawing/2014/main" id="{2BFC4229-2634-8C2A-BAA7-2394630E0C6E}"/>
                </a:ext>
              </a:extLst>
            </p:cNvPr>
            <p:cNvSpPr/>
            <p:nvPr/>
          </p:nvSpPr>
          <p:spPr>
            <a:xfrm>
              <a:off x="433875" y="907746"/>
              <a:ext cx="30784" cy="13044"/>
            </a:xfrm>
            <a:custGeom>
              <a:avLst/>
              <a:gdLst/>
              <a:ahLst/>
              <a:cxnLst/>
              <a:rect l="l" t="t" r="r" b="b"/>
              <a:pathLst>
                <a:path w="236" h="100" fill="none" extrusionOk="0">
                  <a:moveTo>
                    <a:pt x="235" y="99"/>
                  </a:moveTo>
                  <a:cubicBezTo>
                    <a:pt x="149" y="87"/>
                    <a:pt x="75" y="50"/>
                    <a:pt x="1" y="0"/>
                  </a:cubicBezTo>
                </a:path>
              </a:pathLst>
            </a:custGeom>
            <a:noFill/>
            <a:ln w="9525" cap="rnd" cmpd="sng">
              <a:solidFill>
                <a:srgbClr val="0076BE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" name="Google Shape;1867;p20">
              <a:extLst>
                <a:ext uri="{FF2B5EF4-FFF2-40B4-BE49-F238E27FC236}">
                  <a16:creationId xmlns:a16="http://schemas.microsoft.com/office/drawing/2014/main" id="{158933F4-F61E-7ED3-91EB-CEB1ED6AD2D0}"/>
                </a:ext>
              </a:extLst>
            </p:cNvPr>
            <p:cNvSpPr/>
            <p:nvPr/>
          </p:nvSpPr>
          <p:spPr>
            <a:xfrm>
              <a:off x="470919" y="825570"/>
              <a:ext cx="16305" cy="8087"/>
            </a:xfrm>
            <a:custGeom>
              <a:avLst/>
              <a:gdLst/>
              <a:ahLst/>
              <a:cxnLst/>
              <a:rect l="l" t="t" r="r" b="b"/>
              <a:pathLst>
                <a:path w="125" h="62" fill="none" extrusionOk="0">
                  <a:moveTo>
                    <a:pt x="124" y="62"/>
                  </a:moveTo>
                  <a:cubicBezTo>
                    <a:pt x="75" y="50"/>
                    <a:pt x="38" y="25"/>
                    <a:pt x="1" y="0"/>
                  </a:cubicBezTo>
                </a:path>
              </a:pathLst>
            </a:custGeom>
            <a:noFill/>
            <a:ln w="9525" cap="rnd" cmpd="sng">
              <a:solidFill>
                <a:srgbClr val="0076BE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868;p20">
              <a:extLst>
                <a:ext uri="{FF2B5EF4-FFF2-40B4-BE49-F238E27FC236}">
                  <a16:creationId xmlns:a16="http://schemas.microsoft.com/office/drawing/2014/main" id="{646C40F3-4604-A9ED-BC70-E3D3D50E8058}"/>
                </a:ext>
              </a:extLst>
            </p:cNvPr>
            <p:cNvSpPr/>
            <p:nvPr/>
          </p:nvSpPr>
          <p:spPr>
            <a:xfrm>
              <a:off x="390439" y="838353"/>
              <a:ext cx="19436" cy="9913"/>
            </a:xfrm>
            <a:custGeom>
              <a:avLst/>
              <a:gdLst/>
              <a:ahLst/>
              <a:cxnLst/>
              <a:rect l="l" t="t" r="r" b="b"/>
              <a:pathLst>
                <a:path w="149" h="76" fill="none" extrusionOk="0">
                  <a:moveTo>
                    <a:pt x="148" y="75"/>
                  </a:moveTo>
                  <a:cubicBezTo>
                    <a:pt x="99" y="63"/>
                    <a:pt x="49" y="38"/>
                    <a:pt x="0" y="1"/>
                  </a:cubicBezTo>
                </a:path>
              </a:pathLst>
            </a:custGeom>
            <a:noFill/>
            <a:ln w="9525" cap="rnd" cmpd="sng">
              <a:solidFill>
                <a:srgbClr val="0076BE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1869;p20">
              <a:extLst>
                <a:ext uri="{FF2B5EF4-FFF2-40B4-BE49-F238E27FC236}">
                  <a16:creationId xmlns:a16="http://schemas.microsoft.com/office/drawing/2014/main" id="{7C38E1E5-85CC-1E55-F917-020FAD6B6D15}"/>
                </a:ext>
              </a:extLst>
            </p:cNvPr>
            <p:cNvSpPr/>
            <p:nvPr/>
          </p:nvSpPr>
          <p:spPr>
            <a:xfrm>
              <a:off x="1908477" y="656262"/>
              <a:ext cx="87264" cy="82308"/>
            </a:xfrm>
            <a:custGeom>
              <a:avLst/>
              <a:gdLst/>
              <a:ahLst/>
              <a:cxnLst/>
              <a:rect l="l" t="t" r="r" b="b"/>
              <a:pathLst>
                <a:path w="669" h="631" fill="none" extrusionOk="0">
                  <a:moveTo>
                    <a:pt x="125" y="13"/>
                  </a:moveTo>
                  <a:cubicBezTo>
                    <a:pt x="310" y="1"/>
                    <a:pt x="557" y="26"/>
                    <a:pt x="619" y="211"/>
                  </a:cubicBezTo>
                  <a:cubicBezTo>
                    <a:pt x="668" y="347"/>
                    <a:pt x="569" y="507"/>
                    <a:pt x="446" y="569"/>
                  </a:cubicBezTo>
                  <a:cubicBezTo>
                    <a:pt x="310" y="631"/>
                    <a:pt x="149" y="631"/>
                    <a:pt x="1" y="631"/>
                  </a:cubicBezTo>
                </a:path>
              </a:pathLst>
            </a:custGeom>
            <a:noFill/>
            <a:ln w="9525" cap="rnd" cmpd="sng">
              <a:solidFill>
                <a:srgbClr val="0076BE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4" name="Google Shape;163;p23">
            <a:extLst>
              <a:ext uri="{FF2B5EF4-FFF2-40B4-BE49-F238E27FC236}">
                <a16:creationId xmlns:a16="http://schemas.microsoft.com/office/drawing/2014/main" id="{2AEB3E9A-87BF-6203-C1A2-39BB15758D90}"/>
              </a:ext>
            </a:extLst>
          </p:cNvPr>
          <p:cNvSpPr/>
          <p:nvPr userDrawn="1"/>
        </p:nvSpPr>
        <p:spPr>
          <a:xfrm>
            <a:off x="1639092" y="241734"/>
            <a:ext cx="4281490" cy="1591799"/>
          </a:xfrm>
          <a:custGeom>
            <a:avLst/>
            <a:gdLst/>
            <a:ahLst/>
            <a:cxnLst/>
            <a:rect l="l" t="t" r="r" b="b"/>
            <a:pathLst>
              <a:path w="261674" h="177363" extrusionOk="0">
                <a:moveTo>
                  <a:pt x="1300" y="102929"/>
                </a:moveTo>
                <a:cubicBezTo>
                  <a:pt x="-270" y="86533"/>
                  <a:pt x="-1110" y="65092"/>
                  <a:pt x="2927" y="51033"/>
                </a:cubicBezTo>
                <a:cubicBezTo>
                  <a:pt x="6964" y="36974"/>
                  <a:pt x="12851" y="26574"/>
                  <a:pt x="25524" y="18573"/>
                </a:cubicBezTo>
                <a:cubicBezTo>
                  <a:pt x="38197" y="10572"/>
                  <a:pt x="55473" y="5929"/>
                  <a:pt x="78966" y="3027"/>
                </a:cubicBezTo>
                <a:cubicBezTo>
                  <a:pt x="102459" y="125"/>
                  <a:pt x="140692" y="-1076"/>
                  <a:pt x="166483" y="1160"/>
                </a:cubicBezTo>
                <a:cubicBezTo>
                  <a:pt x="192274" y="3396"/>
                  <a:pt x="218505" y="8117"/>
                  <a:pt x="233710" y="16442"/>
                </a:cubicBezTo>
                <a:cubicBezTo>
                  <a:pt x="248915" y="24768"/>
                  <a:pt x="253136" y="38172"/>
                  <a:pt x="257713" y="51113"/>
                </a:cubicBezTo>
                <a:cubicBezTo>
                  <a:pt x="262290" y="64054"/>
                  <a:pt x="262031" y="79426"/>
                  <a:pt x="261173" y="94086"/>
                </a:cubicBezTo>
                <a:cubicBezTo>
                  <a:pt x="260315" y="108747"/>
                  <a:pt x="257840" y="127442"/>
                  <a:pt x="252564" y="139076"/>
                </a:cubicBezTo>
                <a:cubicBezTo>
                  <a:pt x="247288" y="150710"/>
                  <a:pt x="241252" y="157796"/>
                  <a:pt x="229519" y="163889"/>
                </a:cubicBezTo>
                <a:cubicBezTo>
                  <a:pt x="217786" y="169983"/>
                  <a:pt x="201711" y="173485"/>
                  <a:pt x="182166" y="175637"/>
                </a:cubicBezTo>
                <a:cubicBezTo>
                  <a:pt x="162621" y="177789"/>
                  <a:pt x="133946" y="177615"/>
                  <a:pt x="112247" y="176800"/>
                </a:cubicBezTo>
                <a:cubicBezTo>
                  <a:pt x="90548" y="175985"/>
                  <a:pt x="68623" y="175312"/>
                  <a:pt x="51973" y="170747"/>
                </a:cubicBezTo>
                <a:cubicBezTo>
                  <a:pt x="35323" y="166182"/>
                  <a:pt x="20795" y="160714"/>
                  <a:pt x="12349" y="149411"/>
                </a:cubicBezTo>
                <a:cubicBezTo>
                  <a:pt x="3904" y="138108"/>
                  <a:pt x="2870" y="119325"/>
                  <a:pt x="1300" y="102929"/>
                </a:cubicBezTo>
                <a:close/>
              </a:path>
            </a:pathLst>
          </a:custGeom>
          <a:solidFill>
            <a:srgbClr val="0076BE"/>
          </a:solidFill>
          <a:ln>
            <a:noFill/>
          </a:ln>
        </p:spPr>
        <p:txBody>
          <a:bodyPr/>
          <a:lstStyle/>
          <a:p>
            <a:endParaRPr lang="fr-FR"/>
          </a:p>
        </p:txBody>
      </p:sp>
      <p:sp>
        <p:nvSpPr>
          <p:cNvPr id="25" name="Google Shape;165;p23">
            <a:extLst>
              <a:ext uri="{FF2B5EF4-FFF2-40B4-BE49-F238E27FC236}">
                <a16:creationId xmlns:a16="http://schemas.microsoft.com/office/drawing/2014/main" id="{F94174ED-7221-EC20-A811-BC4CD83C671C}"/>
              </a:ext>
            </a:extLst>
          </p:cNvPr>
          <p:cNvSpPr/>
          <p:nvPr userDrawn="1"/>
        </p:nvSpPr>
        <p:spPr>
          <a:xfrm rot="11176405" flipH="1">
            <a:off x="5567561" y="95272"/>
            <a:ext cx="164055" cy="185102"/>
          </a:xfrm>
          <a:custGeom>
            <a:avLst/>
            <a:gdLst/>
            <a:ahLst/>
            <a:cxnLst/>
            <a:rect l="l" t="t" r="r" b="b"/>
            <a:pathLst>
              <a:path w="1356" h="1567" extrusionOk="0">
                <a:moveTo>
                  <a:pt x="685" y="1"/>
                </a:moveTo>
                <a:cubicBezTo>
                  <a:pt x="353" y="1"/>
                  <a:pt x="71" y="270"/>
                  <a:pt x="37" y="635"/>
                </a:cubicBezTo>
                <a:cubicBezTo>
                  <a:pt x="0" y="1040"/>
                  <a:pt x="362" y="1542"/>
                  <a:pt x="707" y="1565"/>
                </a:cubicBezTo>
                <a:cubicBezTo>
                  <a:pt x="715" y="1566"/>
                  <a:pt x="723" y="1566"/>
                  <a:pt x="731" y="1566"/>
                </a:cubicBezTo>
                <a:cubicBezTo>
                  <a:pt x="1017" y="1566"/>
                  <a:pt x="1274" y="1217"/>
                  <a:pt x="1315" y="765"/>
                </a:cubicBezTo>
                <a:cubicBezTo>
                  <a:pt x="1355" y="363"/>
                  <a:pt x="1116" y="44"/>
                  <a:pt x="747" y="4"/>
                </a:cubicBezTo>
                <a:cubicBezTo>
                  <a:pt x="726" y="2"/>
                  <a:pt x="706" y="1"/>
                  <a:pt x="685" y="1"/>
                </a:cubicBezTo>
                <a:close/>
              </a:path>
            </a:pathLst>
          </a:custGeom>
          <a:solidFill>
            <a:srgbClr val="0076B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" name="Google Shape;166;p23">
            <a:extLst>
              <a:ext uri="{FF2B5EF4-FFF2-40B4-BE49-F238E27FC236}">
                <a16:creationId xmlns:a16="http://schemas.microsoft.com/office/drawing/2014/main" id="{779DE19A-2EF3-F168-F32B-EE2E2A78D95F}"/>
              </a:ext>
            </a:extLst>
          </p:cNvPr>
          <p:cNvSpPr/>
          <p:nvPr userDrawn="1"/>
        </p:nvSpPr>
        <p:spPr>
          <a:xfrm rot="11176405" flipH="1">
            <a:off x="6110020" y="485054"/>
            <a:ext cx="118565" cy="147303"/>
          </a:xfrm>
          <a:custGeom>
            <a:avLst/>
            <a:gdLst/>
            <a:ahLst/>
            <a:cxnLst/>
            <a:rect l="l" t="t" r="r" b="b"/>
            <a:pathLst>
              <a:path w="980" h="1247" extrusionOk="0">
                <a:moveTo>
                  <a:pt x="543" y="1"/>
                </a:moveTo>
                <a:cubicBezTo>
                  <a:pt x="216" y="1"/>
                  <a:pt x="55" y="205"/>
                  <a:pt x="0" y="533"/>
                </a:cubicBezTo>
                <a:cubicBezTo>
                  <a:pt x="83" y="809"/>
                  <a:pt x="60" y="1157"/>
                  <a:pt x="446" y="1243"/>
                </a:cubicBezTo>
                <a:cubicBezTo>
                  <a:pt x="455" y="1245"/>
                  <a:pt x="465" y="1246"/>
                  <a:pt x="474" y="1246"/>
                </a:cubicBezTo>
                <a:cubicBezTo>
                  <a:pt x="683" y="1246"/>
                  <a:pt x="980" y="776"/>
                  <a:pt x="977" y="443"/>
                </a:cubicBezTo>
                <a:cubicBezTo>
                  <a:pt x="977" y="180"/>
                  <a:pt x="844" y="15"/>
                  <a:pt x="575" y="1"/>
                </a:cubicBezTo>
                <a:cubicBezTo>
                  <a:pt x="564" y="1"/>
                  <a:pt x="553" y="1"/>
                  <a:pt x="543" y="1"/>
                </a:cubicBezTo>
                <a:close/>
              </a:path>
            </a:pathLst>
          </a:custGeom>
          <a:solidFill>
            <a:srgbClr val="0076B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" name="Google Shape;167;p23">
            <a:extLst>
              <a:ext uri="{FF2B5EF4-FFF2-40B4-BE49-F238E27FC236}">
                <a16:creationId xmlns:a16="http://schemas.microsoft.com/office/drawing/2014/main" id="{2CAE5847-943B-4865-4315-C3E8CB8BFDDA}"/>
              </a:ext>
            </a:extLst>
          </p:cNvPr>
          <p:cNvSpPr/>
          <p:nvPr userDrawn="1"/>
        </p:nvSpPr>
        <p:spPr>
          <a:xfrm rot="11176405" flipH="1">
            <a:off x="6021190" y="293349"/>
            <a:ext cx="90496" cy="70994"/>
          </a:xfrm>
          <a:custGeom>
            <a:avLst/>
            <a:gdLst/>
            <a:ahLst/>
            <a:cxnLst/>
            <a:rect l="l" t="t" r="r" b="b"/>
            <a:pathLst>
              <a:path w="748" h="601" extrusionOk="0">
                <a:moveTo>
                  <a:pt x="305" y="0"/>
                </a:moveTo>
                <a:cubicBezTo>
                  <a:pt x="279" y="0"/>
                  <a:pt x="250" y="5"/>
                  <a:pt x="219" y="15"/>
                </a:cubicBezTo>
                <a:cubicBezTo>
                  <a:pt x="0" y="84"/>
                  <a:pt x="20" y="263"/>
                  <a:pt x="53" y="496"/>
                </a:cubicBezTo>
                <a:cubicBezTo>
                  <a:pt x="73" y="489"/>
                  <a:pt x="94" y="486"/>
                  <a:pt x="114" y="486"/>
                </a:cubicBezTo>
                <a:cubicBezTo>
                  <a:pt x="239" y="486"/>
                  <a:pt x="352" y="600"/>
                  <a:pt x="479" y="600"/>
                </a:cubicBezTo>
                <a:cubicBezTo>
                  <a:pt x="531" y="600"/>
                  <a:pt x="586" y="581"/>
                  <a:pt x="644" y="526"/>
                </a:cubicBezTo>
                <a:cubicBezTo>
                  <a:pt x="747" y="430"/>
                  <a:pt x="647" y="320"/>
                  <a:pt x="591" y="231"/>
                </a:cubicBezTo>
                <a:cubicBezTo>
                  <a:pt x="519" y="117"/>
                  <a:pt x="440" y="0"/>
                  <a:pt x="305" y="0"/>
                </a:cubicBezTo>
                <a:close/>
              </a:path>
            </a:pathLst>
          </a:custGeom>
          <a:solidFill>
            <a:srgbClr val="0076B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" name="Google Shape;168;p23">
            <a:extLst>
              <a:ext uri="{FF2B5EF4-FFF2-40B4-BE49-F238E27FC236}">
                <a16:creationId xmlns:a16="http://schemas.microsoft.com/office/drawing/2014/main" id="{CF37AFA5-89E1-01BA-0E30-24273628FF96}"/>
              </a:ext>
            </a:extLst>
          </p:cNvPr>
          <p:cNvSpPr/>
          <p:nvPr userDrawn="1"/>
        </p:nvSpPr>
        <p:spPr>
          <a:xfrm rot="11176405" flipH="1">
            <a:off x="6059019" y="812014"/>
            <a:ext cx="61218" cy="78318"/>
          </a:xfrm>
          <a:custGeom>
            <a:avLst/>
            <a:gdLst/>
            <a:ahLst/>
            <a:cxnLst/>
            <a:rect l="l" t="t" r="r" b="b"/>
            <a:pathLst>
              <a:path w="506" h="663" extrusionOk="0">
                <a:moveTo>
                  <a:pt x="323" y="0"/>
                </a:moveTo>
                <a:cubicBezTo>
                  <a:pt x="283" y="0"/>
                  <a:pt x="241" y="13"/>
                  <a:pt x="207" y="41"/>
                </a:cubicBezTo>
                <a:cubicBezTo>
                  <a:pt x="1" y="197"/>
                  <a:pt x="4" y="403"/>
                  <a:pt x="124" y="662"/>
                </a:cubicBezTo>
                <a:cubicBezTo>
                  <a:pt x="416" y="549"/>
                  <a:pt x="505" y="353"/>
                  <a:pt x="472" y="124"/>
                </a:cubicBezTo>
                <a:cubicBezTo>
                  <a:pt x="462" y="43"/>
                  <a:pt x="395" y="0"/>
                  <a:pt x="323" y="0"/>
                </a:cubicBezTo>
                <a:close/>
              </a:path>
            </a:pathLst>
          </a:custGeom>
          <a:solidFill>
            <a:srgbClr val="0076B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" name="Google Shape;170;p23">
            <a:extLst>
              <a:ext uri="{FF2B5EF4-FFF2-40B4-BE49-F238E27FC236}">
                <a16:creationId xmlns:a16="http://schemas.microsoft.com/office/drawing/2014/main" id="{13025DBD-B289-C110-E57B-F0F7E5BDAA34}"/>
              </a:ext>
            </a:extLst>
          </p:cNvPr>
          <p:cNvSpPr/>
          <p:nvPr userDrawn="1"/>
        </p:nvSpPr>
        <p:spPr>
          <a:xfrm rot="3740636" flipH="1">
            <a:off x="1259063" y="907706"/>
            <a:ext cx="160184" cy="189589"/>
          </a:xfrm>
          <a:custGeom>
            <a:avLst/>
            <a:gdLst/>
            <a:ahLst/>
            <a:cxnLst/>
            <a:rect l="l" t="t" r="r" b="b"/>
            <a:pathLst>
              <a:path w="1356" h="1567" extrusionOk="0">
                <a:moveTo>
                  <a:pt x="685" y="1"/>
                </a:moveTo>
                <a:cubicBezTo>
                  <a:pt x="353" y="1"/>
                  <a:pt x="71" y="270"/>
                  <a:pt x="37" y="635"/>
                </a:cubicBezTo>
                <a:cubicBezTo>
                  <a:pt x="0" y="1040"/>
                  <a:pt x="362" y="1542"/>
                  <a:pt x="707" y="1565"/>
                </a:cubicBezTo>
                <a:cubicBezTo>
                  <a:pt x="715" y="1566"/>
                  <a:pt x="723" y="1566"/>
                  <a:pt x="731" y="1566"/>
                </a:cubicBezTo>
                <a:cubicBezTo>
                  <a:pt x="1017" y="1566"/>
                  <a:pt x="1274" y="1217"/>
                  <a:pt x="1315" y="765"/>
                </a:cubicBezTo>
                <a:cubicBezTo>
                  <a:pt x="1355" y="363"/>
                  <a:pt x="1116" y="44"/>
                  <a:pt x="747" y="4"/>
                </a:cubicBezTo>
                <a:cubicBezTo>
                  <a:pt x="726" y="2"/>
                  <a:pt x="706" y="1"/>
                  <a:pt x="685" y="1"/>
                </a:cubicBezTo>
                <a:close/>
              </a:path>
            </a:pathLst>
          </a:custGeom>
          <a:solidFill>
            <a:srgbClr val="0076B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" name="Google Shape;171;p23">
            <a:extLst>
              <a:ext uri="{FF2B5EF4-FFF2-40B4-BE49-F238E27FC236}">
                <a16:creationId xmlns:a16="http://schemas.microsoft.com/office/drawing/2014/main" id="{3A9FF949-4B3F-28B4-7B32-DDDB72854B9B}"/>
              </a:ext>
            </a:extLst>
          </p:cNvPr>
          <p:cNvSpPr/>
          <p:nvPr userDrawn="1"/>
        </p:nvSpPr>
        <p:spPr>
          <a:xfrm rot="3740636" flipH="1">
            <a:off x="1699832" y="293172"/>
            <a:ext cx="115767" cy="150874"/>
          </a:xfrm>
          <a:custGeom>
            <a:avLst/>
            <a:gdLst/>
            <a:ahLst/>
            <a:cxnLst/>
            <a:rect l="l" t="t" r="r" b="b"/>
            <a:pathLst>
              <a:path w="980" h="1247" extrusionOk="0">
                <a:moveTo>
                  <a:pt x="543" y="1"/>
                </a:moveTo>
                <a:cubicBezTo>
                  <a:pt x="216" y="1"/>
                  <a:pt x="55" y="205"/>
                  <a:pt x="0" y="533"/>
                </a:cubicBezTo>
                <a:cubicBezTo>
                  <a:pt x="83" y="809"/>
                  <a:pt x="60" y="1157"/>
                  <a:pt x="446" y="1243"/>
                </a:cubicBezTo>
                <a:cubicBezTo>
                  <a:pt x="455" y="1245"/>
                  <a:pt x="465" y="1246"/>
                  <a:pt x="474" y="1246"/>
                </a:cubicBezTo>
                <a:cubicBezTo>
                  <a:pt x="683" y="1246"/>
                  <a:pt x="980" y="776"/>
                  <a:pt x="977" y="443"/>
                </a:cubicBezTo>
                <a:cubicBezTo>
                  <a:pt x="977" y="180"/>
                  <a:pt x="844" y="15"/>
                  <a:pt x="575" y="1"/>
                </a:cubicBezTo>
                <a:cubicBezTo>
                  <a:pt x="564" y="1"/>
                  <a:pt x="553" y="1"/>
                  <a:pt x="543" y="1"/>
                </a:cubicBezTo>
                <a:close/>
              </a:path>
            </a:pathLst>
          </a:custGeom>
          <a:solidFill>
            <a:srgbClr val="0076B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" name="Google Shape;172;p23">
            <a:extLst>
              <a:ext uri="{FF2B5EF4-FFF2-40B4-BE49-F238E27FC236}">
                <a16:creationId xmlns:a16="http://schemas.microsoft.com/office/drawing/2014/main" id="{91E2C209-C6E7-6FED-403D-E95C683CCD6B}"/>
              </a:ext>
            </a:extLst>
          </p:cNvPr>
          <p:cNvSpPr/>
          <p:nvPr userDrawn="1"/>
        </p:nvSpPr>
        <p:spPr>
          <a:xfrm rot="3740636" flipH="1">
            <a:off x="1341295" y="547961"/>
            <a:ext cx="88360" cy="72715"/>
          </a:xfrm>
          <a:custGeom>
            <a:avLst/>
            <a:gdLst/>
            <a:ahLst/>
            <a:cxnLst/>
            <a:rect l="l" t="t" r="r" b="b"/>
            <a:pathLst>
              <a:path w="748" h="601" extrusionOk="0">
                <a:moveTo>
                  <a:pt x="305" y="0"/>
                </a:moveTo>
                <a:cubicBezTo>
                  <a:pt x="279" y="0"/>
                  <a:pt x="250" y="5"/>
                  <a:pt x="219" y="15"/>
                </a:cubicBezTo>
                <a:cubicBezTo>
                  <a:pt x="0" y="84"/>
                  <a:pt x="20" y="263"/>
                  <a:pt x="53" y="496"/>
                </a:cubicBezTo>
                <a:cubicBezTo>
                  <a:pt x="73" y="489"/>
                  <a:pt x="94" y="486"/>
                  <a:pt x="114" y="486"/>
                </a:cubicBezTo>
                <a:cubicBezTo>
                  <a:pt x="239" y="486"/>
                  <a:pt x="352" y="600"/>
                  <a:pt x="479" y="600"/>
                </a:cubicBezTo>
                <a:cubicBezTo>
                  <a:pt x="531" y="600"/>
                  <a:pt x="586" y="581"/>
                  <a:pt x="644" y="526"/>
                </a:cubicBezTo>
                <a:cubicBezTo>
                  <a:pt x="747" y="430"/>
                  <a:pt x="647" y="320"/>
                  <a:pt x="591" y="231"/>
                </a:cubicBezTo>
                <a:cubicBezTo>
                  <a:pt x="519" y="117"/>
                  <a:pt x="440" y="0"/>
                  <a:pt x="305" y="0"/>
                </a:cubicBezTo>
                <a:close/>
              </a:path>
            </a:pathLst>
          </a:custGeom>
          <a:solidFill>
            <a:srgbClr val="0076B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" name="Google Shape;173;p23">
            <a:extLst>
              <a:ext uri="{FF2B5EF4-FFF2-40B4-BE49-F238E27FC236}">
                <a16:creationId xmlns:a16="http://schemas.microsoft.com/office/drawing/2014/main" id="{5D4D9730-8CCF-24EA-D57B-A95F0D31A70A}"/>
              </a:ext>
            </a:extLst>
          </p:cNvPr>
          <p:cNvSpPr/>
          <p:nvPr userDrawn="1"/>
        </p:nvSpPr>
        <p:spPr>
          <a:xfrm rot="3740636" flipH="1">
            <a:off x="1478269" y="155738"/>
            <a:ext cx="59773" cy="80216"/>
          </a:xfrm>
          <a:custGeom>
            <a:avLst/>
            <a:gdLst/>
            <a:ahLst/>
            <a:cxnLst/>
            <a:rect l="l" t="t" r="r" b="b"/>
            <a:pathLst>
              <a:path w="506" h="663" extrusionOk="0">
                <a:moveTo>
                  <a:pt x="323" y="0"/>
                </a:moveTo>
                <a:cubicBezTo>
                  <a:pt x="283" y="0"/>
                  <a:pt x="241" y="13"/>
                  <a:pt x="207" y="41"/>
                </a:cubicBezTo>
                <a:cubicBezTo>
                  <a:pt x="1" y="197"/>
                  <a:pt x="4" y="403"/>
                  <a:pt x="124" y="662"/>
                </a:cubicBezTo>
                <a:cubicBezTo>
                  <a:pt x="416" y="549"/>
                  <a:pt x="505" y="353"/>
                  <a:pt x="472" y="124"/>
                </a:cubicBezTo>
                <a:cubicBezTo>
                  <a:pt x="462" y="43"/>
                  <a:pt x="395" y="0"/>
                  <a:pt x="323" y="0"/>
                </a:cubicBezTo>
                <a:close/>
              </a:path>
            </a:pathLst>
          </a:custGeom>
          <a:solidFill>
            <a:srgbClr val="0076B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492;p24">
            <a:extLst>
              <a:ext uri="{FF2B5EF4-FFF2-40B4-BE49-F238E27FC236}">
                <a16:creationId xmlns:a16="http://schemas.microsoft.com/office/drawing/2014/main" id="{C83BA8E1-7071-5F92-9A4D-3CF00970D9D5}"/>
              </a:ext>
            </a:extLst>
          </p:cNvPr>
          <p:cNvSpPr/>
          <p:nvPr userDrawn="1"/>
        </p:nvSpPr>
        <p:spPr>
          <a:xfrm flipH="1">
            <a:off x="267108" y="2141876"/>
            <a:ext cx="3249968" cy="741599"/>
          </a:xfrm>
          <a:custGeom>
            <a:avLst/>
            <a:gdLst/>
            <a:ahLst/>
            <a:cxnLst/>
            <a:rect l="l" t="t" r="r" b="b"/>
            <a:pathLst>
              <a:path w="261674" h="177363" extrusionOk="0">
                <a:moveTo>
                  <a:pt x="1300" y="102929"/>
                </a:moveTo>
                <a:cubicBezTo>
                  <a:pt x="-270" y="86533"/>
                  <a:pt x="-1110" y="65092"/>
                  <a:pt x="2927" y="51033"/>
                </a:cubicBezTo>
                <a:cubicBezTo>
                  <a:pt x="6964" y="36974"/>
                  <a:pt x="12851" y="26574"/>
                  <a:pt x="25524" y="18573"/>
                </a:cubicBezTo>
                <a:cubicBezTo>
                  <a:pt x="38197" y="10572"/>
                  <a:pt x="55473" y="5929"/>
                  <a:pt x="78966" y="3027"/>
                </a:cubicBezTo>
                <a:cubicBezTo>
                  <a:pt x="102459" y="125"/>
                  <a:pt x="140692" y="-1076"/>
                  <a:pt x="166483" y="1160"/>
                </a:cubicBezTo>
                <a:cubicBezTo>
                  <a:pt x="192274" y="3396"/>
                  <a:pt x="218505" y="8117"/>
                  <a:pt x="233710" y="16442"/>
                </a:cubicBezTo>
                <a:cubicBezTo>
                  <a:pt x="248915" y="24768"/>
                  <a:pt x="253136" y="38172"/>
                  <a:pt x="257713" y="51113"/>
                </a:cubicBezTo>
                <a:cubicBezTo>
                  <a:pt x="262290" y="64054"/>
                  <a:pt x="262031" y="79426"/>
                  <a:pt x="261173" y="94086"/>
                </a:cubicBezTo>
                <a:cubicBezTo>
                  <a:pt x="260315" y="108747"/>
                  <a:pt x="257840" y="127442"/>
                  <a:pt x="252564" y="139076"/>
                </a:cubicBezTo>
                <a:cubicBezTo>
                  <a:pt x="247288" y="150710"/>
                  <a:pt x="241252" y="157796"/>
                  <a:pt x="229519" y="163889"/>
                </a:cubicBezTo>
                <a:cubicBezTo>
                  <a:pt x="217786" y="169983"/>
                  <a:pt x="201711" y="173485"/>
                  <a:pt x="182166" y="175637"/>
                </a:cubicBezTo>
                <a:cubicBezTo>
                  <a:pt x="162621" y="177789"/>
                  <a:pt x="133946" y="177615"/>
                  <a:pt x="112247" y="176800"/>
                </a:cubicBezTo>
                <a:cubicBezTo>
                  <a:pt x="90548" y="175985"/>
                  <a:pt x="68623" y="175312"/>
                  <a:pt x="51973" y="170747"/>
                </a:cubicBezTo>
                <a:cubicBezTo>
                  <a:pt x="35323" y="166182"/>
                  <a:pt x="20795" y="160714"/>
                  <a:pt x="12349" y="149411"/>
                </a:cubicBezTo>
                <a:cubicBezTo>
                  <a:pt x="3904" y="138108"/>
                  <a:pt x="2870" y="119325"/>
                  <a:pt x="1300" y="102929"/>
                </a:cubicBezTo>
                <a:close/>
              </a:path>
            </a:pathLst>
          </a:custGeom>
          <a:solidFill>
            <a:srgbClr val="7CCCC0"/>
          </a:solidFill>
          <a:ln>
            <a:noFill/>
          </a:ln>
        </p:spPr>
        <p:txBody>
          <a:bodyPr/>
          <a:lstStyle/>
          <a:p>
            <a:endParaRPr lang="fr-FR"/>
          </a:p>
        </p:txBody>
      </p:sp>
      <p:sp>
        <p:nvSpPr>
          <p:cNvPr id="54" name="Google Shape;492;p24">
            <a:extLst>
              <a:ext uri="{FF2B5EF4-FFF2-40B4-BE49-F238E27FC236}">
                <a16:creationId xmlns:a16="http://schemas.microsoft.com/office/drawing/2014/main" id="{76D03E79-945E-7D18-27B8-AAD0FE492DBF}"/>
              </a:ext>
            </a:extLst>
          </p:cNvPr>
          <p:cNvSpPr/>
          <p:nvPr userDrawn="1"/>
        </p:nvSpPr>
        <p:spPr>
          <a:xfrm flipH="1">
            <a:off x="4093689" y="2141875"/>
            <a:ext cx="3249968" cy="741599"/>
          </a:xfrm>
          <a:custGeom>
            <a:avLst/>
            <a:gdLst/>
            <a:ahLst/>
            <a:cxnLst/>
            <a:rect l="l" t="t" r="r" b="b"/>
            <a:pathLst>
              <a:path w="261674" h="177363" extrusionOk="0">
                <a:moveTo>
                  <a:pt x="1300" y="102929"/>
                </a:moveTo>
                <a:cubicBezTo>
                  <a:pt x="-270" y="86533"/>
                  <a:pt x="-1110" y="65092"/>
                  <a:pt x="2927" y="51033"/>
                </a:cubicBezTo>
                <a:cubicBezTo>
                  <a:pt x="6964" y="36974"/>
                  <a:pt x="12851" y="26574"/>
                  <a:pt x="25524" y="18573"/>
                </a:cubicBezTo>
                <a:cubicBezTo>
                  <a:pt x="38197" y="10572"/>
                  <a:pt x="55473" y="5929"/>
                  <a:pt x="78966" y="3027"/>
                </a:cubicBezTo>
                <a:cubicBezTo>
                  <a:pt x="102459" y="125"/>
                  <a:pt x="140692" y="-1076"/>
                  <a:pt x="166483" y="1160"/>
                </a:cubicBezTo>
                <a:cubicBezTo>
                  <a:pt x="192274" y="3396"/>
                  <a:pt x="218505" y="8117"/>
                  <a:pt x="233710" y="16442"/>
                </a:cubicBezTo>
                <a:cubicBezTo>
                  <a:pt x="248915" y="24768"/>
                  <a:pt x="253136" y="38172"/>
                  <a:pt x="257713" y="51113"/>
                </a:cubicBezTo>
                <a:cubicBezTo>
                  <a:pt x="262290" y="64054"/>
                  <a:pt x="262031" y="79426"/>
                  <a:pt x="261173" y="94086"/>
                </a:cubicBezTo>
                <a:cubicBezTo>
                  <a:pt x="260315" y="108747"/>
                  <a:pt x="257840" y="127442"/>
                  <a:pt x="252564" y="139076"/>
                </a:cubicBezTo>
                <a:cubicBezTo>
                  <a:pt x="247288" y="150710"/>
                  <a:pt x="241252" y="157796"/>
                  <a:pt x="229519" y="163889"/>
                </a:cubicBezTo>
                <a:cubicBezTo>
                  <a:pt x="217786" y="169983"/>
                  <a:pt x="201711" y="173485"/>
                  <a:pt x="182166" y="175637"/>
                </a:cubicBezTo>
                <a:cubicBezTo>
                  <a:pt x="162621" y="177789"/>
                  <a:pt x="133946" y="177615"/>
                  <a:pt x="112247" y="176800"/>
                </a:cubicBezTo>
                <a:cubicBezTo>
                  <a:pt x="90548" y="175985"/>
                  <a:pt x="68623" y="175312"/>
                  <a:pt x="51973" y="170747"/>
                </a:cubicBezTo>
                <a:cubicBezTo>
                  <a:pt x="35323" y="166182"/>
                  <a:pt x="20795" y="160714"/>
                  <a:pt x="12349" y="149411"/>
                </a:cubicBezTo>
                <a:cubicBezTo>
                  <a:pt x="3904" y="138108"/>
                  <a:pt x="2870" y="119325"/>
                  <a:pt x="1300" y="102929"/>
                </a:cubicBezTo>
                <a:close/>
              </a:path>
            </a:pathLst>
          </a:custGeom>
          <a:solidFill>
            <a:srgbClr val="7CCCC0"/>
          </a:solidFill>
          <a:ln>
            <a:noFill/>
          </a:ln>
        </p:spPr>
        <p:txBody>
          <a:bodyPr/>
          <a:lstStyle/>
          <a:p>
            <a:endParaRPr lang="fr-FR"/>
          </a:p>
        </p:txBody>
      </p:sp>
      <p:sp>
        <p:nvSpPr>
          <p:cNvPr id="55" name="Google Shape;492;p24">
            <a:extLst>
              <a:ext uri="{FF2B5EF4-FFF2-40B4-BE49-F238E27FC236}">
                <a16:creationId xmlns:a16="http://schemas.microsoft.com/office/drawing/2014/main" id="{F8B193F4-CE8B-E70C-59DA-80564547BE0D}"/>
              </a:ext>
            </a:extLst>
          </p:cNvPr>
          <p:cNvSpPr/>
          <p:nvPr userDrawn="1"/>
        </p:nvSpPr>
        <p:spPr>
          <a:xfrm flipH="1">
            <a:off x="267108" y="4904525"/>
            <a:ext cx="3249968" cy="741599"/>
          </a:xfrm>
          <a:custGeom>
            <a:avLst/>
            <a:gdLst/>
            <a:ahLst/>
            <a:cxnLst/>
            <a:rect l="l" t="t" r="r" b="b"/>
            <a:pathLst>
              <a:path w="261674" h="177363" extrusionOk="0">
                <a:moveTo>
                  <a:pt x="1300" y="102929"/>
                </a:moveTo>
                <a:cubicBezTo>
                  <a:pt x="-270" y="86533"/>
                  <a:pt x="-1110" y="65092"/>
                  <a:pt x="2927" y="51033"/>
                </a:cubicBezTo>
                <a:cubicBezTo>
                  <a:pt x="6964" y="36974"/>
                  <a:pt x="12851" y="26574"/>
                  <a:pt x="25524" y="18573"/>
                </a:cubicBezTo>
                <a:cubicBezTo>
                  <a:pt x="38197" y="10572"/>
                  <a:pt x="55473" y="5929"/>
                  <a:pt x="78966" y="3027"/>
                </a:cubicBezTo>
                <a:cubicBezTo>
                  <a:pt x="102459" y="125"/>
                  <a:pt x="140692" y="-1076"/>
                  <a:pt x="166483" y="1160"/>
                </a:cubicBezTo>
                <a:cubicBezTo>
                  <a:pt x="192274" y="3396"/>
                  <a:pt x="218505" y="8117"/>
                  <a:pt x="233710" y="16442"/>
                </a:cubicBezTo>
                <a:cubicBezTo>
                  <a:pt x="248915" y="24768"/>
                  <a:pt x="253136" y="38172"/>
                  <a:pt x="257713" y="51113"/>
                </a:cubicBezTo>
                <a:cubicBezTo>
                  <a:pt x="262290" y="64054"/>
                  <a:pt x="262031" y="79426"/>
                  <a:pt x="261173" y="94086"/>
                </a:cubicBezTo>
                <a:cubicBezTo>
                  <a:pt x="260315" y="108747"/>
                  <a:pt x="257840" y="127442"/>
                  <a:pt x="252564" y="139076"/>
                </a:cubicBezTo>
                <a:cubicBezTo>
                  <a:pt x="247288" y="150710"/>
                  <a:pt x="241252" y="157796"/>
                  <a:pt x="229519" y="163889"/>
                </a:cubicBezTo>
                <a:cubicBezTo>
                  <a:pt x="217786" y="169983"/>
                  <a:pt x="201711" y="173485"/>
                  <a:pt x="182166" y="175637"/>
                </a:cubicBezTo>
                <a:cubicBezTo>
                  <a:pt x="162621" y="177789"/>
                  <a:pt x="133946" y="177615"/>
                  <a:pt x="112247" y="176800"/>
                </a:cubicBezTo>
                <a:cubicBezTo>
                  <a:pt x="90548" y="175985"/>
                  <a:pt x="68623" y="175312"/>
                  <a:pt x="51973" y="170747"/>
                </a:cubicBezTo>
                <a:cubicBezTo>
                  <a:pt x="35323" y="166182"/>
                  <a:pt x="20795" y="160714"/>
                  <a:pt x="12349" y="149411"/>
                </a:cubicBezTo>
                <a:cubicBezTo>
                  <a:pt x="3904" y="138108"/>
                  <a:pt x="2870" y="119325"/>
                  <a:pt x="1300" y="102929"/>
                </a:cubicBezTo>
                <a:close/>
              </a:path>
            </a:pathLst>
          </a:custGeom>
          <a:solidFill>
            <a:srgbClr val="7CCCC0"/>
          </a:solidFill>
          <a:ln>
            <a:noFill/>
          </a:ln>
        </p:spPr>
        <p:txBody>
          <a:bodyPr/>
          <a:lstStyle/>
          <a:p>
            <a:endParaRPr lang="fr-FR"/>
          </a:p>
        </p:txBody>
      </p:sp>
      <p:sp>
        <p:nvSpPr>
          <p:cNvPr id="56" name="Google Shape;492;p24">
            <a:extLst>
              <a:ext uri="{FF2B5EF4-FFF2-40B4-BE49-F238E27FC236}">
                <a16:creationId xmlns:a16="http://schemas.microsoft.com/office/drawing/2014/main" id="{A0EEBECF-5C32-5D2D-7116-FFCD2AACAF12}"/>
              </a:ext>
            </a:extLst>
          </p:cNvPr>
          <p:cNvSpPr/>
          <p:nvPr userDrawn="1"/>
        </p:nvSpPr>
        <p:spPr>
          <a:xfrm flipH="1">
            <a:off x="4093689" y="4904524"/>
            <a:ext cx="3249968" cy="741599"/>
          </a:xfrm>
          <a:custGeom>
            <a:avLst/>
            <a:gdLst/>
            <a:ahLst/>
            <a:cxnLst/>
            <a:rect l="l" t="t" r="r" b="b"/>
            <a:pathLst>
              <a:path w="261674" h="177363" extrusionOk="0">
                <a:moveTo>
                  <a:pt x="1300" y="102929"/>
                </a:moveTo>
                <a:cubicBezTo>
                  <a:pt x="-270" y="86533"/>
                  <a:pt x="-1110" y="65092"/>
                  <a:pt x="2927" y="51033"/>
                </a:cubicBezTo>
                <a:cubicBezTo>
                  <a:pt x="6964" y="36974"/>
                  <a:pt x="12851" y="26574"/>
                  <a:pt x="25524" y="18573"/>
                </a:cubicBezTo>
                <a:cubicBezTo>
                  <a:pt x="38197" y="10572"/>
                  <a:pt x="55473" y="5929"/>
                  <a:pt x="78966" y="3027"/>
                </a:cubicBezTo>
                <a:cubicBezTo>
                  <a:pt x="102459" y="125"/>
                  <a:pt x="140692" y="-1076"/>
                  <a:pt x="166483" y="1160"/>
                </a:cubicBezTo>
                <a:cubicBezTo>
                  <a:pt x="192274" y="3396"/>
                  <a:pt x="218505" y="8117"/>
                  <a:pt x="233710" y="16442"/>
                </a:cubicBezTo>
                <a:cubicBezTo>
                  <a:pt x="248915" y="24768"/>
                  <a:pt x="253136" y="38172"/>
                  <a:pt x="257713" y="51113"/>
                </a:cubicBezTo>
                <a:cubicBezTo>
                  <a:pt x="262290" y="64054"/>
                  <a:pt x="262031" y="79426"/>
                  <a:pt x="261173" y="94086"/>
                </a:cubicBezTo>
                <a:cubicBezTo>
                  <a:pt x="260315" y="108747"/>
                  <a:pt x="257840" y="127442"/>
                  <a:pt x="252564" y="139076"/>
                </a:cubicBezTo>
                <a:cubicBezTo>
                  <a:pt x="247288" y="150710"/>
                  <a:pt x="241252" y="157796"/>
                  <a:pt x="229519" y="163889"/>
                </a:cubicBezTo>
                <a:cubicBezTo>
                  <a:pt x="217786" y="169983"/>
                  <a:pt x="201711" y="173485"/>
                  <a:pt x="182166" y="175637"/>
                </a:cubicBezTo>
                <a:cubicBezTo>
                  <a:pt x="162621" y="177789"/>
                  <a:pt x="133946" y="177615"/>
                  <a:pt x="112247" y="176800"/>
                </a:cubicBezTo>
                <a:cubicBezTo>
                  <a:pt x="90548" y="175985"/>
                  <a:pt x="68623" y="175312"/>
                  <a:pt x="51973" y="170747"/>
                </a:cubicBezTo>
                <a:cubicBezTo>
                  <a:pt x="35323" y="166182"/>
                  <a:pt x="20795" y="160714"/>
                  <a:pt x="12349" y="149411"/>
                </a:cubicBezTo>
                <a:cubicBezTo>
                  <a:pt x="3904" y="138108"/>
                  <a:pt x="2870" y="119325"/>
                  <a:pt x="1300" y="102929"/>
                </a:cubicBezTo>
                <a:close/>
              </a:path>
            </a:pathLst>
          </a:custGeom>
          <a:solidFill>
            <a:srgbClr val="7CCCC0"/>
          </a:solidFill>
          <a:ln>
            <a:noFill/>
          </a:ln>
        </p:spPr>
        <p:txBody>
          <a:bodyPr/>
          <a:lstStyle/>
          <a:p>
            <a:endParaRPr lang="fr-FR"/>
          </a:p>
        </p:txBody>
      </p:sp>
      <p:sp>
        <p:nvSpPr>
          <p:cNvPr id="57" name="Google Shape;492;p24">
            <a:extLst>
              <a:ext uri="{FF2B5EF4-FFF2-40B4-BE49-F238E27FC236}">
                <a16:creationId xmlns:a16="http://schemas.microsoft.com/office/drawing/2014/main" id="{9DAAA3FE-BC70-C1E2-8AF1-0F61CFB3B291}"/>
              </a:ext>
            </a:extLst>
          </p:cNvPr>
          <p:cNvSpPr/>
          <p:nvPr userDrawn="1"/>
        </p:nvSpPr>
        <p:spPr>
          <a:xfrm flipH="1">
            <a:off x="324147" y="7612198"/>
            <a:ext cx="3249968" cy="741599"/>
          </a:xfrm>
          <a:custGeom>
            <a:avLst/>
            <a:gdLst/>
            <a:ahLst/>
            <a:cxnLst/>
            <a:rect l="l" t="t" r="r" b="b"/>
            <a:pathLst>
              <a:path w="261674" h="177363" extrusionOk="0">
                <a:moveTo>
                  <a:pt x="1300" y="102929"/>
                </a:moveTo>
                <a:cubicBezTo>
                  <a:pt x="-270" y="86533"/>
                  <a:pt x="-1110" y="65092"/>
                  <a:pt x="2927" y="51033"/>
                </a:cubicBezTo>
                <a:cubicBezTo>
                  <a:pt x="6964" y="36974"/>
                  <a:pt x="12851" y="26574"/>
                  <a:pt x="25524" y="18573"/>
                </a:cubicBezTo>
                <a:cubicBezTo>
                  <a:pt x="38197" y="10572"/>
                  <a:pt x="55473" y="5929"/>
                  <a:pt x="78966" y="3027"/>
                </a:cubicBezTo>
                <a:cubicBezTo>
                  <a:pt x="102459" y="125"/>
                  <a:pt x="140692" y="-1076"/>
                  <a:pt x="166483" y="1160"/>
                </a:cubicBezTo>
                <a:cubicBezTo>
                  <a:pt x="192274" y="3396"/>
                  <a:pt x="218505" y="8117"/>
                  <a:pt x="233710" y="16442"/>
                </a:cubicBezTo>
                <a:cubicBezTo>
                  <a:pt x="248915" y="24768"/>
                  <a:pt x="253136" y="38172"/>
                  <a:pt x="257713" y="51113"/>
                </a:cubicBezTo>
                <a:cubicBezTo>
                  <a:pt x="262290" y="64054"/>
                  <a:pt x="262031" y="79426"/>
                  <a:pt x="261173" y="94086"/>
                </a:cubicBezTo>
                <a:cubicBezTo>
                  <a:pt x="260315" y="108747"/>
                  <a:pt x="257840" y="127442"/>
                  <a:pt x="252564" y="139076"/>
                </a:cubicBezTo>
                <a:cubicBezTo>
                  <a:pt x="247288" y="150710"/>
                  <a:pt x="241252" y="157796"/>
                  <a:pt x="229519" y="163889"/>
                </a:cubicBezTo>
                <a:cubicBezTo>
                  <a:pt x="217786" y="169983"/>
                  <a:pt x="201711" y="173485"/>
                  <a:pt x="182166" y="175637"/>
                </a:cubicBezTo>
                <a:cubicBezTo>
                  <a:pt x="162621" y="177789"/>
                  <a:pt x="133946" y="177615"/>
                  <a:pt x="112247" y="176800"/>
                </a:cubicBezTo>
                <a:cubicBezTo>
                  <a:pt x="90548" y="175985"/>
                  <a:pt x="68623" y="175312"/>
                  <a:pt x="51973" y="170747"/>
                </a:cubicBezTo>
                <a:cubicBezTo>
                  <a:pt x="35323" y="166182"/>
                  <a:pt x="20795" y="160714"/>
                  <a:pt x="12349" y="149411"/>
                </a:cubicBezTo>
                <a:cubicBezTo>
                  <a:pt x="3904" y="138108"/>
                  <a:pt x="2870" y="119325"/>
                  <a:pt x="1300" y="102929"/>
                </a:cubicBezTo>
                <a:close/>
              </a:path>
            </a:pathLst>
          </a:custGeom>
          <a:solidFill>
            <a:srgbClr val="7CCCC0"/>
          </a:solidFill>
          <a:ln>
            <a:noFill/>
          </a:ln>
        </p:spPr>
        <p:txBody>
          <a:bodyPr/>
          <a:lstStyle/>
          <a:p>
            <a:endParaRPr lang="fr-FR"/>
          </a:p>
        </p:txBody>
      </p:sp>
      <p:sp>
        <p:nvSpPr>
          <p:cNvPr id="58" name="ZoneTexte 57">
            <a:extLst>
              <a:ext uri="{FF2B5EF4-FFF2-40B4-BE49-F238E27FC236}">
                <a16:creationId xmlns:a16="http://schemas.microsoft.com/office/drawing/2014/main" id="{4A9F9DFD-1594-E4D2-69B0-02DA1D49D382}"/>
              </a:ext>
            </a:extLst>
          </p:cNvPr>
          <p:cNvSpPr txBox="1"/>
          <p:nvPr userDrawn="1"/>
        </p:nvSpPr>
        <p:spPr>
          <a:xfrm>
            <a:off x="1988902" y="479280"/>
            <a:ext cx="36993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>
                <a:solidFill>
                  <a:schemeClr val="bg1"/>
                </a:solidFill>
                <a:latin typeface="The Bold Font" pitchFamily="2" charset="0"/>
              </a:rPr>
              <a:t>Menu de la période</a:t>
            </a:r>
          </a:p>
        </p:txBody>
      </p:sp>
      <p:sp>
        <p:nvSpPr>
          <p:cNvPr id="12" name="Espace réservé du texte 11">
            <a:extLst>
              <a:ext uri="{FF2B5EF4-FFF2-40B4-BE49-F238E27FC236}">
                <a16:creationId xmlns:a16="http://schemas.microsoft.com/office/drawing/2014/main" id="{386E9EBD-ABFF-59F2-C3DF-6915D9E3F7B2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16016" y="2309756"/>
            <a:ext cx="3140765" cy="43656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/>
              <a:t>Jour xx mois</a:t>
            </a:r>
          </a:p>
        </p:txBody>
      </p:sp>
      <p:sp>
        <p:nvSpPr>
          <p:cNvPr id="13" name="Espace réservé du texte 11">
            <a:extLst>
              <a:ext uri="{FF2B5EF4-FFF2-40B4-BE49-F238E27FC236}">
                <a16:creationId xmlns:a16="http://schemas.microsoft.com/office/drawing/2014/main" id="{74E4BE11-0578-BD8F-C22A-FC8852E53D3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140614" y="2309756"/>
            <a:ext cx="3140764" cy="43656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/>
              <a:t>Jour xx mois</a:t>
            </a:r>
          </a:p>
        </p:txBody>
      </p:sp>
      <p:sp>
        <p:nvSpPr>
          <p:cNvPr id="14" name="Espace réservé du texte 11">
            <a:extLst>
              <a:ext uri="{FF2B5EF4-FFF2-40B4-BE49-F238E27FC236}">
                <a16:creationId xmlns:a16="http://schemas.microsoft.com/office/drawing/2014/main" id="{FA716EC9-60BE-CA8D-E8CA-B6E6A2263C4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16016" y="5055266"/>
            <a:ext cx="3140765" cy="43656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/>
              <a:t>Jour xx mois</a:t>
            </a:r>
          </a:p>
        </p:txBody>
      </p:sp>
      <p:sp>
        <p:nvSpPr>
          <p:cNvPr id="15" name="Espace réservé du texte 11">
            <a:extLst>
              <a:ext uri="{FF2B5EF4-FFF2-40B4-BE49-F238E27FC236}">
                <a16:creationId xmlns:a16="http://schemas.microsoft.com/office/drawing/2014/main" id="{2B39798D-9F31-AE9C-48A8-78FFB9BFAFB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140614" y="5055266"/>
            <a:ext cx="3151953" cy="47838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/>
              <a:t>Jour xx mois</a:t>
            </a:r>
          </a:p>
        </p:txBody>
      </p:sp>
      <p:sp>
        <p:nvSpPr>
          <p:cNvPr id="17" name="Espace réservé du texte 11">
            <a:extLst>
              <a:ext uri="{FF2B5EF4-FFF2-40B4-BE49-F238E27FC236}">
                <a16:creationId xmlns:a16="http://schemas.microsoft.com/office/drawing/2014/main" id="{758A844C-6FBB-D8E7-3581-03A07D977D5B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95659" y="7790745"/>
            <a:ext cx="3140764" cy="43656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/>
              <a:t>Jour xx mois</a:t>
            </a:r>
          </a:p>
        </p:txBody>
      </p:sp>
      <p:sp>
        <p:nvSpPr>
          <p:cNvPr id="19" name="Espace réservé du texte 18">
            <a:extLst>
              <a:ext uri="{FF2B5EF4-FFF2-40B4-BE49-F238E27FC236}">
                <a16:creationId xmlns:a16="http://schemas.microsoft.com/office/drawing/2014/main" id="{8180EA03-C879-F4E5-7DDF-64CA8FA970F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16361" y="3030901"/>
            <a:ext cx="3140075" cy="1591783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/>
              <a:t>Liste menu</a:t>
            </a:r>
          </a:p>
        </p:txBody>
      </p:sp>
      <p:sp>
        <p:nvSpPr>
          <p:cNvPr id="20" name="Espace réservé du texte 18">
            <a:extLst>
              <a:ext uri="{FF2B5EF4-FFF2-40B4-BE49-F238E27FC236}">
                <a16:creationId xmlns:a16="http://schemas.microsoft.com/office/drawing/2014/main" id="{7F4731FE-BDF9-0B29-09E1-60D21347DAE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140959" y="3001565"/>
            <a:ext cx="3140075" cy="1621119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/>
              <a:t>Liste menu</a:t>
            </a:r>
          </a:p>
        </p:txBody>
      </p:sp>
      <p:sp>
        <p:nvSpPr>
          <p:cNvPr id="21" name="Espace réservé du texte 18">
            <a:extLst>
              <a:ext uri="{FF2B5EF4-FFF2-40B4-BE49-F238E27FC236}">
                <a16:creationId xmlns:a16="http://schemas.microsoft.com/office/drawing/2014/main" id="{D2673007-3515-B60D-C3A7-53177737730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316361" y="5759216"/>
            <a:ext cx="3140075" cy="1554939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/>
              <a:t>Liste menu</a:t>
            </a:r>
          </a:p>
        </p:txBody>
      </p:sp>
      <p:sp>
        <p:nvSpPr>
          <p:cNvPr id="22" name="Espace réservé du texte 18">
            <a:extLst>
              <a:ext uri="{FF2B5EF4-FFF2-40B4-BE49-F238E27FC236}">
                <a16:creationId xmlns:a16="http://schemas.microsoft.com/office/drawing/2014/main" id="{F6E22E10-597B-42FD-27AD-BC014FE907D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140959" y="5759216"/>
            <a:ext cx="3140075" cy="1554938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/>
              <a:t>Liste menu</a:t>
            </a:r>
          </a:p>
        </p:txBody>
      </p:sp>
      <p:sp>
        <p:nvSpPr>
          <p:cNvPr id="23" name="Espace réservé du texte 18">
            <a:extLst>
              <a:ext uri="{FF2B5EF4-FFF2-40B4-BE49-F238E27FC236}">
                <a16:creationId xmlns:a16="http://schemas.microsoft.com/office/drawing/2014/main" id="{AD3D740C-42E7-21B9-1A49-1B206876D0C2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396348" y="8476743"/>
            <a:ext cx="3140075" cy="1546991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/>
              <a:t>Liste menu</a:t>
            </a:r>
          </a:p>
        </p:txBody>
      </p:sp>
      <p:sp>
        <p:nvSpPr>
          <p:cNvPr id="33" name="Google Shape;492;p24">
            <a:extLst>
              <a:ext uri="{FF2B5EF4-FFF2-40B4-BE49-F238E27FC236}">
                <a16:creationId xmlns:a16="http://schemas.microsoft.com/office/drawing/2014/main" id="{12366D6F-FBBE-3880-8C14-80C61F43E3FD}"/>
              </a:ext>
            </a:extLst>
          </p:cNvPr>
          <p:cNvSpPr/>
          <p:nvPr userDrawn="1"/>
        </p:nvSpPr>
        <p:spPr>
          <a:xfrm flipH="1">
            <a:off x="4046354" y="7606526"/>
            <a:ext cx="3249968" cy="741599"/>
          </a:xfrm>
          <a:custGeom>
            <a:avLst/>
            <a:gdLst/>
            <a:ahLst/>
            <a:cxnLst/>
            <a:rect l="l" t="t" r="r" b="b"/>
            <a:pathLst>
              <a:path w="261674" h="177363" extrusionOk="0">
                <a:moveTo>
                  <a:pt x="1300" y="102929"/>
                </a:moveTo>
                <a:cubicBezTo>
                  <a:pt x="-270" y="86533"/>
                  <a:pt x="-1110" y="65092"/>
                  <a:pt x="2927" y="51033"/>
                </a:cubicBezTo>
                <a:cubicBezTo>
                  <a:pt x="6964" y="36974"/>
                  <a:pt x="12851" y="26574"/>
                  <a:pt x="25524" y="18573"/>
                </a:cubicBezTo>
                <a:cubicBezTo>
                  <a:pt x="38197" y="10572"/>
                  <a:pt x="55473" y="5929"/>
                  <a:pt x="78966" y="3027"/>
                </a:cubicBezTo>
                <a:cubicBezTo>
                  <a:pt x="102459" y="125"/>
                  <a:pt x="140692" y="-1076"/>
                  <a:pt x="166483" y="1160"/>
                </a:cubicBezTo>
                <a:cubicBezTo>
                  <a:pt x="192274" y="3396"/>
                  <a:pt x="218505" y="8117"/>
                  <a:pt x="233710" y="16442"/>
                </a:cubicBezTo>
                <a:cubicBezTo>
                  <a:pt x="248915" y="24768"/>
                  <a:pt x="253136" y="38172"/>
                  <a:pt x="257713" y="51113"/>
                </a:cubicBezTo>
                <a:cubicBezTo>
                  <a:pt x="262290" y="64054"/>
                  <a:pt x="262031" y="79426"/>
                  <a:pt x="261173" y="94086"/>
                </a:cubicBezTo>
                <a:cubicBezTo>
                  <a:pt x="260315" y="108747"/>
                  <a:pt x="257840" y="127442"/>
                  <a:pt x="252564" y="139076"/>
                </a:cubicBezTo>
                <a:cubicBezTo>
                  <a:pt x="247288" y="150710"/>
                  <a:pt x="241252" y="157796"/>
                  <a:pt x="229519" y="163889"/>
                </a:cubicBezTo>
                <a:cubicBezTo>
                  <a:pt x="217786" y="169983"/>
                  <a:pt x="201711" y="173485"/>
                  <a:pt x="182166" y="175637"/>
                </a:cubicBezTo>
                <a:cubicBezTo>
                  <a:pt x="162621" y="177789"/>
                  <a:pt x="133946" y="177615"/>
                  <a:pt x="112247" y="176800"/>
                </a:cubicBezTo>
                <a:cubicBezTo>
                  <a:pt x="90548" y="175985"/>
                  <a:pt x="68623" y="175312"/>
                  <a:pt x="51973" y="170747"/>
                </a:cubicBezTo>
                <a:cubicBezTo>
                  <a:pt x="35323" y="166182"/>
                  <a:pt x="20795" y="160714"/>
                  <a:pt x="12349" y="149411"/>
                </a:cubicBezTo>
                <a:cubicBezTo>
                  <a:pt x="3904" y="138108"/>
                  <a:pt x="2870" y="119325"/>
                  <a:pt x="1300" y="102929"/>
                </a:cubicBezTo>
                <a:close/>
              </a:path>
            </a:pathLst>
          </a:custGeom>
          <a:solidFill>
            <a:srgbClr val="7CCCC0"/>
          </a:solidFill>
          <a:ln>
            <a:noFill/>
          </a:ln>
        </p:spPr>
        <p:txBody>
          <a:bodyPr/>
          <a:lstStyle/>
          <a:p>
            <a:endParaRPr lang="fr-FR"/>
          </a:p>
        </p:txBody>
      </p:sp>
      <p:sp>
        <p:nvSpPr>
          <p:cNvPr id="34" name="Espace réservé du texte 11">
            <a:extLst>
              <a:ext uri="{FF2B5EF4-FFF2-40B4-BE49-F238E27FC236}">
                <a16:creationId xmlns:a16="http://schemas.microsoft.com/office/drawing/2014/main" id="{6BA05E1A-9CA3-0714-8070-AB1624E18B29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117866" y="7785073"/>
            <a:ext cx="3140764" cy="43656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/>
              <a:t>Jour xx mois</a:t>
            </a:r>
          </a:p>
        </p:txBody>
      </p:sp>
      <p:sp>
        <p:nvSpPr>
          <p:cNvPr id="35" name="Espace réservé du texte 18">
            <a:extLst>
              <a:ext uri="{FF2B5EF4-FFF2-40B4-BE49-F238E27FC236}">
                <a16:creationId xmlns:a16="http://schemas.microsoft.com/office/drawing/2014/main" id="{8367119F-D826-485A-1D95-56E17DFE63C1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118555" y="8471072"/>
            <a:ext cx="3140075" cy="15038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/>
              <a:t>Liste menu</a:t>
            </a:r>
          </a:p>
        </p:txBody>
      </p:sp>
      <p:sp>
        <p:nvSpPr>
          <p:cNvPr id="36" name="Espace réservé du texte 9">
            <a:extLst>
              <a:ext uri="{FF2B5EF4-FFF2-40B4-BE49-F238E27FC236}">
                <a16:creationId xmlns:a16="http://schemas.microsoft.com/office/drawing/2014/main" id="{4410E1D8-901B-991B-D943-AA825EA832F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990724" y="1285461"/>
            <a:ext cx="3578225" cy="436563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>
                <a:solidFill>
                  <a:schemeClr val="bg1"/>
                </a:solidFill>
                <a:latin typeface="The Bold Font" pitchFamily="2" charset="0"/>
                <a:ea typeface="Roboto" pitchFamily="2" charset="0"/>
              </a:defRPr>
            </a:lvl1pPr>
          </a:lstStyle>
          <a:p>
            <a:pPr lvl="0"/>
            <a:r>
              <a:rPr lang="fr-FR"/>
              <a:t>du XXXX à XXXX</a:t>
            </a:r>
          </a:p>
        </p:txBody>
      </p:sp>
    </p:spTree>
    <p:extLst>
      <p:ext uri="{BB962C8B-B14F-4D97-AF65-F5344CB8AC3E}">
        <p14:creationId xmlns:p14="http://schemas.microsoft.com/office/powerpoint/2010/main" val="27167258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>
            <a:extLst>
              <a:ext uri="{FF2B5EF4-FFF2-40B4-BE49-F238E27FC236}">
                <a16:creationId xmlns:a16="http://schemas.microsoft.com/office/drawing/2014/main" id="{B1FFA8FE-F4D2-CCB9-5EA4-898BC6F81784}"/>
              </a:ext>
            </a:extLst>
          </p:cNvPr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4520" y="405596"/>
            <a:ext cx="1070413" cy="8296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27966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89" r:id="rId2"/>
    <p:sldLayoutId id="2147483688" r:id="rId3"/>
    <p:sldLayoutId id="2147483690" r:id="rId4"/>
    <p:sldLayoutId id="2147483681" r:id="rId5"/>
    <p:sldLayoutId id="2147483678" r:id="rId6"/>
    <p:sldLayoutId id="2147483679" r:id="rId7"/>
    <p:sldLayoutId id="2147483680" r:id="rId8"/>
    <p:sldLayoutId id="2147483691" r:id="rId9"/>
    <p:sldLayoutId id="2147483692" r:id="rId10"/>
    <p:sldLayoutId id="2147483697" r:id="rId11"/>
    <p:sldLayoutId id="2147483693" r:id="rId12"/>
    <p:sldLayoutId id="2147483696" r:id="rId13"/>
    <p:sldLayoutId id="2147483695" r:id="rId14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>
            <a:extLst>
              <a:ext uri="{FF2B5EF4-FFF2-40B4-BE49-F238E27FC236}">
                <a16:creationId xmlns:a16="http://schemas.microsoft.com/office/drawing/2014/main" id="{FAE773E1-1D19-81B7-8611-57104C5518C0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30658" y="229133"/>
            <a:ext cx="748022" cy="5797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69543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82" r:id="rId2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>
            <a:extLst>
              <a:ext uri="{FF2B5EF4-FFF2-40B4-BE49-F238E27FC236}">
                <a16:creationId xmlns:a16="http://schemas.microsoft.com/office/drawing/2014/main" id="{EB12817B-87B0-2380-943A-137F06D4569C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4520" y="405596"/>
            <a:ext cx="1070413" cy="8296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67904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A1937126-C701-B19B-34C7-E054606312B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fr-FR" dirty="0"/>
              <a:t>07 mai 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FBFBEE3-BE40-8774-1D1A-0736B07E69E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/>
              <a:t>14 mai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54121EC8-6AF9-6BE6-2A92-29E7762D6C7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21 mai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B36B8052-15A7-B0CF-C8DD-551DB724C24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/>
              <a:t>28 mai</a:t>
            </a:r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FA34FCD9-2239-EE81-A816-694060632489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fr-FR" dirty="0"/>
              <a:t>Salade verte</a:t>
            </a:r>
          </a:p>
          <a:p>
            <a:r>
              <a:rPr lang="fr-FR" dirty="0"/>
              <a:t>Boulettes tomate mozza</a:t>
            </a:r>
          </a:p>
          <a:p>
            <a:r>
              <a:rPr lang="fr-FR" dirty="0"/>
              <a:t>Purée de pommes de terre</a:t>
            </a:r>
          </a:p>
          <a:p>
            <a:r>
              <a:rPr lang="fr-FR" dirty="0"/>
              <a:t>Tomme grise</a:t>
            </a:r>
          </a:p>
          <a:p>
            <a:r>
              <a:rPr lang="fr-FR" dirty="0"/>
              <a:t>Liégeois au chocolat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16C88ABD-4CCC-BE31-02CE-A1CEBBD41FC4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r-FR" dirty="0"/>
              <a:t>Nem aux légumes</a:t>
            </a:r>
          </a:p>
          <a:p>
            <a:r>
              <a:rPr lang="fr-FR" dirty="0"/>
              <a:t>Poisson doré au beurre</a:t>
            </a:r>
          </a:p>
          <a:p>
            <a:r>
              <a:rPr lang="fr-FR" dirty="0"/>
              <a:t>Gratin de brocolis</a:t>
            </a:r>
          </a:p>
          <a:p>
            <a:r>
              <a:rPr lang="fr-FR" dirty="0"/>
              <a:t>Emmental à la coupe</a:t>
            </a:r>
          </a:p>
          <a:p>
            <a:r>
              <a:rPr lang="fr-FR" dirty="0"/>
              <a:t>Fruit BIO</a:t>
            </a:r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2D1E000B-8A27-FCCE-54C7-37574838A482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fr-FR" b="1" u="sng" dirty="0"/>
              <a:t>Pique nique :</a:t>
            </a:r>
          </a:p>
          <a:p>
            <a:r>
              <a:rPr lang="fr-FR" dirty="0"/>
              <a:t>Bagnat Thon</a:t>
            </a:r>
          </a:p>
          <a:p>
            <a:r>
              <a:rPr lang="fr-FR" dirty="0"/>
              <a:t>Chips</a:t>
            </a:r>
          </a:p>
          <a:p>
            <a:r>
              <a:rPr lang="fr-FR" dirty="0"/>
              <a:t>Camembert</a:t>
            </a:r>
          </a:p>
          <a:p>
            <a:r>
              <a:rPr lang="fr-FR" dirty="0"/>
              <a:t>Gâteau chocolat</a:t>
            </a: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0B6CEEB8-0695-C540-8D40-A4E36FC3E8C0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lang="fr-FR" dirty="0"/>
              <a:t>Carottes aux olives</a:t>
            </a:r>
          </a:p>
          <a:p>
            <a:r>
              <a:rPr lang="fr-FR" dirty="0"/>
              <a:t>Saucisse de francfort</a:t>
            </a:r>
          </a:p>
          <a:p>
            <a:r>
              <a:rPr lang="fr-FR" dirty="0"/>
              <a:t>Ratatouille</a:t>
            </a:r>
          </a:p>
          <a:p>
            <a:r>
              <a:rPr lang="fr-FR" dirty="0"/>
              <a:t>Brie</a:t>
            </a:r>
          </a:p>
          <a:p>
            <a:r>
              <a:rPr lang="fr-FR" dirty="0"/>
              <a:t>Moelleux maison aux fruits</a:t>
            </a:r>
          </a:p>
        </p:txBody>
      </p:sp>
      <p:sp>
        <p:nvSpPr>
          <p:cNvPr id="10" name="Espace réservé du texte 9">
            <a:extLst>
              <a:ext uri="{FF2B5EF4-FFF2-40B4-BE49-F238E27FC236}">
                <a16:creationId xmlns:a16="http://schemas.microsoft.com/office/drawing/2014/main" id="{62ADBC6F-DA35-51BE-E3DE-8F08C5D3F41A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fr-FR" dirty="0"/>
              <a:t>Menu des mercredis</a:t>
            </a:r>
          </a:p>
        </p:txBody>
      </p:sp>
      <p:sp>
        <p:nvSpPr>
          <p:cNvPr id="11" name="Espace réservé du texte 10">
            <a:extLst>
              <a:ext uri="{FF2B5EF4-FFF2-40B4-BE49-F238E27FC236}">
                <a16:creationId xmlns:a16="http://schemas.microsoft.com/office/drawing/2014/main" id="{F6A95E73-5DBA-529F-506D-0EE50EC0958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r-FR" dirty="0"/>
              <a:t>Du mois de mai</a:t>
            </a:r>
          </a:p>
        </p:txBody>
      </p:sp>
    </p:spTree>
    <p:extLst>
      <p:ext uri="{BB962C8B-B14F-4D97-AF65-F5344CB8AC3E}">
        <p14:creationId xmlns:p14="http://schemas.microsoft.com/office/powerpoint/2010/main" val="2789076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CA8E588-D58F-54B7-D688-5C88BB4CE75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40EBC221-092C-719A-7D25-99D4F3FEB55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fr-FR" dirty="0"/>
              <a:t>07 mai 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14EC55C-9BA3-AF2F-0257-8B9F122ACFE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/>
              <a:t>14 mai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4E4F2E2A-2F70-FF91-0DC5-BA39B0155B6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21 mai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5222FCC0-B44A-25CF-741F-45C0ED9CFD4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/>
              <a:t>28 mai</a:t>
            </a:r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FB92341A-BA3A-E946-C312-3EB3E18FCD7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fr-FR" dirty="0"/>
          </a:p>
          <a:p>
            <a:r>
              <a:rPr lang="fr-FR" dirty="0"/>
              <a:t>Chocos</a:t>
            </a:r>
          </a:p>
          <a:p>
            <a:r>
              <a:rPr lang="fr-FR" dirty="0"/>
              <a:t>Laitage</a:t>
            </a:r>
          </a:p>
          <a:p>
            <a:r>
              <a:rPr lang="fr-FR" dirty="0"/>
              <a:t>Sirop à l’eau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DEEF99D6-6A3C-4EBC-09E5-92D681BDDB6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fr-FR" dirty="0"/>
          </a:p>
          <a:p>
            <a:r>
              <a:rPr lang="fr-FR" dirty="0"/>
              <a:t>Pain de mie</a:t>
            </a:r>
          </a:p>
          <a:p>
            <a:r>
              <a:rPr lang="fr-FR" dirty="0"/>
              <a:t>Confiture</a:t>
            </a:r>
          </a:p>
          <a:p>
            <a:r>
              <a:rPr lang="fr-FR" dirty="0"/>
              <a:t>Laitage</a:t>
            </a:r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BC9E2885-6EEC-3F79-1273-CD99CCC6D20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fr-FR" dirty="0"/>
          </a:p>
          <a:p>
            <a:r>
              <a:rPr lang="fr-FR" b="1" u="sng" dirty="0"/>
              <a:t>Sortie </a:t>
            </a:r>
            <a:r>
              <a:rPr lang="fr-FR" b="1" u="sng" dirty="0" err="1"/>
              <a:t>Uniday</a:t>
            </a:r>
            <a:endParaRPr lang="fr-FR" b="1" u="sng" dirty="0"/>
          </a:p>
          <a:p>
            <a:r>
              <a:rPr lang="fr-FR" b="1" u="sng" dirty="0"/>
              <a:t>Pique nique</a:t>
            </a: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B0776D48-3E1A-03A1-CFAC-83CA7CD9B310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fr-FR" dirty="0"/>
          </a:p>
          <a:p>
            <a:r>
              <a:rPr lang="fr-FR" dirty="0"/>
              <a:t>Céréales</a:t>
            </a:r>
          </a:p>
          <a:p>
            <a:r>
              <a:rPr lang="fr-FR" dirty="0"/>
              <a:t>Lait</a:t>
            </a:r>
          </a:p>
          <a:p>
            <a:r>
              <a:rPr lang="fr-FR" dirty="0"/>
              <a:t>Fruit</a:t>
            </a:r>
          </a:p>
        </p:txBody>
      </p:sp>
      <p:sp>
        <p:nvSpPr>
          <p:cNvPr id="10" name="Espace réservé du texte 9">
            <a:extLst>
              <a:ext uri="{FF2B5EF4-FFF2-40B4-BE49-F238E27FC236}">
                <a16:creationId xmlns:a16="http://schemas.microsoft.com/office/drawing/2014/main" id="{066A37E1-24B4-EE6E-FA75-B6733D5DF2F4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fr-FR" dirty="0"/>
              <a:t>Gouters des mercredis</a:t>
            </a:r>
          </a:p>
        </p:txBody>
      </p:sp>
      <p:sp>
        <p:nvSpPr>
          <p:cNvPr id="11" name="Espace réservé du texte 10">
            <a:extLst>
              <a:ext uri="{FF2B5EF4-FFF2-40B4-BE49-F238E27FC236}">
                <a16:creationId xmlns:a16="http://schemas.microsoft.com/office/drawing/2014/main" id="{BC544836-DADA-F037-DA2F-8E9E1174596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r-FR" dirty="0"/>
              <a:t>Du mois de mai</a:t>
            </a:r>
          </a:p>
        </p:txBody>
      </p:sp>
    </p:spTree>
    <p:extLst>
      <p:ext uri="{BB962C8B-B14F-4D97-AF65-F5344CB8AC3E}">
        <p14:creationId xmlns:p14="http://schemas.microsoft.com/office/powerpoint/2010/main" val="1067343533"/>
      </p:ext>
    </p:extLst>
  </p:cSld>
  <p:clrMapOvr>
    <a:masterClrMapping/>
  </p:clrMapOvr>
</p:sld>
</file>

<file path=ppt/theme/theme1.xml><?xml version="1.0" encoding="utf-8"?>
<a:theme xmlns:a="http://schemas.openxmlformats.org/drawingml/2006/main" name="Menu_semaine ou mercredis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enu_jour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enu_mois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0638c444-154b-4fa2-b0a3-84c6f762397d">
      <Terms xmlns="http://schemas.microsoft.com/office/infopath/2007/PartnerControls"/>
    </lcf76f155ced4ddcb4097134ff3c332f>
    <TaxCatchAll xmlns="a5e39456-a86f-482b-ba08-19ef42996368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9828FF730249D419A099EB2AE362617" ma:contentTypeVersion="15" ma:contentTypeDescription="Create a new document." ma:contentTypeScope="" ma:versionID="e6466f9a497386217bba0837d71b130f">
  <xsd:schema xmlns:xsd="http://www.w3.org/2001/XMLSchema" xmlns:xs="http://www.w3.org/2001/XMLSchema" xmlns:p="http://schemas.microsoft.com/office/2006/metadata/properties" xmlns:ns2="0638c444-154b-4fa2-b0a3-84c6f762397d" xmlns:ns3="a5e39456-a86f-482b-ba08-19ef42996368" targetNamespace="http://schemas.microsoft.com/office/2006/metadata/properties" ma:root="true" ma:fieldsID="8785538f8330cdca8c1fa3b88c048f0b" ns2:_="" ns3:_="">
    <xsd:import namespace="0638c444-154b-4fa2-b0a3-84c6f762397d"/>
    <xsd:import namespace="a5e39456-a86f-482b-ba08-19ef4299636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OCR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638c444-154b-4fa2-b0a3-84c6f762397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GenerationTime" ma:index="1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1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6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8" nillable="true" ma:taxonomy="true" ma:internalName="lcf76f155ced4ddcb4097134ff3c332f" ma:taxonomyFieldName="MediaServiceImageTags" ma:displayName="Image Tags" ma:readOnly="false" ma:fieldId="{5cf76f15-5ced-4ddc-b409-7134ff3c332f}" ma:taxonomyMulti="true" ma:sspId="fbfdff8c-86ec-4aec-9071-316ec7f71b9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5e39456-a86f-482b-ba08-19ef42996368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9" nillable="true" ma:displayName="Taxonomy Catch All Column" ma:hidden="true" ma:list="{5485db87-4b04-4a62-967e-12ef421cc013}" ma:internalName="TaxCatchAll" ma:showField="CatchAllData" ma:web="a5e39456-a86f-482b-ba08-19ef4299636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B4843B1-D3D8-43D2-96E9-124A297C9878}">
  <ds:schemaRefs>
    <ds:schemaRef ds:uri="http://purl.org/dc/terms/"/>
    <ds:schemaRef ds:uri="http://purl.org/dc/dcmitype/"/>
    <ds:schemaRef ds:uri="http://schemas.microsoft.com/office/2006/documentManagement/types"/>
    <ds:schemaRef ds:uri="http://www.w3.org/XML/1998/namespace"/>
    <ds:schemaRef ds:uri="a5e39456-a86f-482b-ba08-19ef42996368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0638c444-154b-4fa2-b0a3-84c6f762397d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3EE1AF73-A7C5-4D8C-A3E5-554DC047F09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CACDB3B-AE59-400B-96E8-276AE482775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638c444-154b-4fa2-b0a3-84c6f762397d"/>
    <ds:schemaRef ds:uri="a5e39456-a86f-482b-ba08-19ef4299636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278</TotalTime>
  <Words>99</Words>
  <Application>Microsoft Office PowerPoint</Application>
  <PresentationFormat>Personnalisé</PresentationFormat>
  <Paragraphs>47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3</vt:i4>
      </vt:variant>
      <vt:variant>
        <vt:lpstr>Titres des diapositives</vt:lpstr>
      </vt:variant>
      <vt:variant>
        <vt:i4>2</vt:i4>
      </vt:variant>
    </vt:vector>
  </HeadingPairs>
  <TitlesOfParts>
    <vt:vector size="8" baseType="lpstr">
      <vt:lpstr>Arial</vt:lpstr>
      <vt:lpstr>Roboto</vt:lpstr>
      <vt:lpstr>The Bold Font</vt:lpstr>
      <vt:lpstr>Menu_semaine ou mercredis</vt:lpstr>
      <vt:lpstr>Menu_jour</vt:lpstr>
      <vt:lpstr>Menu_mois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Laura LANGLAIS</dc:creator>
  <cp:lastModifiedBy>Angela MIRANDA VIAL</cp:lastModifiedBy>
  <cp:revision>6</cp:revision>
  <dcterms:created xsi:type="dcterms:W3CDTF">2023-01-16T12:58:33Z</dcterms:created>
  <dcterms:modified xsi:type="dcterms:W3CDTF">2025-05-06T10:32:41Z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0x01010069828FF730249D419A099EB2AE362617</vt:lpwstr>
  </property>
  <property fmtid="{D5CDD505-2E9C-101B-9397-08002B2CF9AE}" pid="3" name="_dlc_DocIdItemGuid">
    <vt:lpwstr>f4b27e7c-9b39-465f-897f-f4f1e27c057f</vt:lpwstr>
  </property>
  <property fmtid="{D5CDD505-2E9C-101B-9397-08002B2CF9AE}" pid="4" name="MediaServiceImageTags">
    <vt:lpwstr/>
  </property>
</Properties>
</file>